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Architects Daughter"/>
      <p:regular r:id="rId29"/>
    </p:embeddedFont>
    <p:embeddedFont>
      <p:font typeface="Slackey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612">
          <p15:clr>
            <a:schemeClr val="dk1"/>
          </p15:clr>
        </p15:guide>
        <p15:guide id="2" pos="403">
          <p15:clr>
            <a:schemeClr val="dk1"/>
          </p15:clr>
        </p15:guide>
        <p15:guide id="3" pos="5357">
          <p15:clr>
            <a:schemeClr val="dk1"/>
          </p15:clr>
        </p15:guide>
        <p15:guide id="4" orient="horz" pos="2952">
          <p15:clr>
            <a:schemeClr val="dk1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612" orient="horz"/>
        <p:guide pos="403"/>
        <p:guide pos="5357"/>
        <p:guide pos="295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Slackey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font" Target="fonts/ArchitectsDaughter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32" name="Shape 18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3" name="Google Shape;18633;g88740b902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4" name="Google Shape;18634;g88740b902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41" name="Shape 19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2" name="Google Shape;19042;g820329d9ab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3" name="Google Shape;19043;g820329d9ab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47" name="Shape 19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8" name="Google Shape;19048;g8a2b6bb541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9" name="Google Shape;19049;g8a2b6bb541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63" name="Shape 19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4" name="Google Shape;19064;g8a31450583_0_69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5" name="Google Shape;19065;g8a31450583_0_69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70" name="Shape 19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1" name="Google Shape;19071;g8a31450583_0_6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2" name="Google Shape;19072;g8a31450583_0_6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95" name="Shape 19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6" name="Google Shape;19096;g229f888f5fa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97" name="Google Shape;19097;g229f888f5fa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02" name="Shape 19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3" name="Google Shape;19103;g229f888f5fa_2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04" name="Google Shape;19104;g229f888f5fa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09" name="Shape 1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0" name="Google Shape;19110;g229f888f5fa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11" name="Google Shape;19111;g229f888f5fa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16" name="Shape 19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7" name="Google Shape;19117;g229f888f5fa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18" name="Google Shape;19118;g229f888f5fa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23" name="Shape 19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4" name="Google Shape;19124;g229f888f5fa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5" name="Google Shape;19125;g229f888f5fa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30" name="Shape 19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1" name="Google Shape;19131;g8a31450583_0_67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2" name="Google Shape;19132;g8a31450583_0_67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41" name="Shape 18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2" name="Google Shape;18642;g12444f4524b_0_1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3" name="Google Shape;18643;g12444f4524b_0_1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37" name="Shape 19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8" name="Google Shape;19138;g229f888f5f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9" name="Google Shape;19139;g229f888f5f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43" name="Shape 19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4" name="Google Shape;19144;g8251a122c8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45" name="Google Shape;19145;g8251a122c8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62" name="Shape 19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3" name="Google Shape;19163;g11b0c08acc6_0_2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4" name="Google Shape;19164;g11b0c08acc6_0_2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80" name="Shape 19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1" name="Google Shape;19181;g8a31450583_0_10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2" name="Google Shape;19182;g8a31450583_0_10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65" name="Shape 18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6" name="Google Shape;18666;g889056291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67" name="Google Shape;18667;g889056291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15" name="Shape 18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6" name="Google Shape;18716;g820329d9ab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7" name="Google Shape;18717;g820329d9ab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23" name="Shape 18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4" name="Google Shape;18724;g89545e95f4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25" name="Google Shape;18725;g89545e95f4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31" name="Shape 18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2" name="Google Shape;18732;g8a07fa6d80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33" name="Google Shape;18733;g8a07fa6d80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86" name="Shape 18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7" name="Google Shape;18787;g1219a519684_0_50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88" name="Google Shape;18788;g1219a519684_0_50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08" name="Shape 19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9" name="Google Shape;19009;g11b0c08acc6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0" name="Google Shape;19010;g11b0c08acc6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27" name="Shape 19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8" name="Google Shape;19028;g11b0c08acc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29" name="Google Shape;19029;g11b0c08acc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.com&amp;utm_medium=referral-content&amp;utm_campaign=stories-by-freepik&amp;utm_term=stories-by-freepik&amp;utm_content=features" TargetMode="Externa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499983" y="-33734"/>
            <a:ext cx="4787994" cy="5210954"/>
            <a:chOff x="4499983" y="-33734"/>
            <a:chExt cx="4787994" cy="5210954"/>
          </a:xfrm>
        </p:grpSpPr>
        <p:sp>
          <p:nvSpPr>
            <p:cNvPr id="10" name="Google Shape;10;p2"/>
            <p:cNvSpPr/>
            <p:nvPr/>
          </p:nvSpPr>
          <p:spPr>
            <a:xfrm>
              <a:off x="4533900" y="-19050"/>
              <a:ext cx="4724400" cy="5162550"/>
            </a:xfrm>
            <a:custGeom>
              <a:rect b="b" l="l" r="r" t="t"/>
              <a:pathLst>
                <a:path extrusionOk="0" h="206502" w="188976">
                  <a:moveTo>
                    <a:pt x="0" y="1143"/>
                  </a:moveTo>
                  <a:lnTo>
                    <a:pt x="188595" y="0"/>
                  </a:lnTo>
                  <a:lnTo>
                    <a:pt x="188976" y="206121"/>
                  </a:lnTo>
                  <a:lnTo>
                    <a:pt x="97917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grpSp>
          <p:nvGrpSpPr>
            <p:cNvPr id="11" name="Google Shape;11;p2"/>
            <p:cNvGrpSpPr/>
            <p:nvPr/>
          </p:nvGrpSpPr>
          <p:grpSpPr>
            <a:xfrm>
              <a:off x="4499983" y="-33734"/>
              <a:ext cx="4787994" cy="5210954"/>
              <a:chOff x="4499983" y="-33734"/>
              <a:chExt cx="4787994" cy="5210954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4499983" y="-33734"/>
                <a:ext cx="4787994" cy="5210954"/>
              </a:xfrm>
              <a:custGeom>
                <a:rect b="b" l="l" r="r" t="t"/>
                <a:pathLst>
                  <a:path extrusionOk="0" h="151662" w="139352">
                    <a:moveTo>
                      <a:pt x="138613" y="596"/>
                    </a:moveTo>
                    <a:lnTo>
                      <a:pt x="138613" y="10835"/>
                    </a:lnTo>
                    <a:lnTo>
                      <a:pt x="96858" y="97310"/>
                    </a:lnTo>
                    <a:lnTo>
                      <a:pt x="138315" y="151067"/>
                    </a:lnTo>
                    <a:lnTo>
                      <a:pt x="94203" y="102799"/>
                    </a:lnTo>
                    <a:lnTo>
                      <a:pt x="71045" y="150769"/>
                    </a:lnTo>
                    <a:lnTo>
                      <a:pt x="89166" y="97286"/>
                    </a:lnTo>
                    <a:lnTo>
                      <a:pt x="1096" y="893"/>
                    </a:lnTo>
                    <a:lnTo>
                      <a:pt x="22527" y="893"/>
                    </a:lnTo>
                    <a:lnTo>
                      <a:pt x="91524" y="90345"/>
                    </a:lnTo>
                    <a:lnTo>
                      <a:pt x="121944" y="596"/>
                    </a:lnTo>
                    <a:close/>
                    <a:moveTo>
                      <a:pt x="139304" y="0"/>
                    </a:moveTo>
                    <a:lnTo>
                      <a:pt x="0" y="298"/>
                    </a:lnTo>
                    <a:lnTo>
                      <a:pt x="70450" y="151662"/>
                    </a:lnTo>
                    <a:lnTo>
                      <a:pt x="139351" y="151662"/>
                    </a:lnTo>
                    <a:lnTo>
                      <a:pt x="1393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4537607" y="-13290"/>
                <a:ext cx="4724980" cy="5170066"/>
              </a:xfrm>
              <a:custGeom>
                <a:rect b="b" l="l" r="r" t="t"/>
                <a:pathLst>
                  <a:path extrusionOk="0" h="150472" w="137518">
                    <a:moveTo>
                      <a:pt x="120849" y="1"/>
                    </a:moveTo>
                    <a:lnTo>
                      <a:pt x="90429" y="89750"/>
                    </a:lnTo>
                    <a:lnTo>
                      <a:pt x="21432" y="298"/>
                    </a:lnTo>
                    <a:lnTo>
                      <a:pt x="1" y="298"/>
                    </a:lnTo>
                    <a:lnTo>
                      <a:pt x="88071" y="96691"/>
                    </a:lnTo>
                    <a:lnTo>
                      <a:pt x="69950" y="150174"/>
                    </a:lnTo>
                    <a:lnTo>
                      <a:pt x="93108" y="102204"/>
                    </a:lnTo>
                    <a:lnTo>
                      <a:pt x="137220" y="150472"/>
                    </a:lnTo>
                    <a:lnTo>
                      <a:pt x="95763" y="96715"/>
                    </a:lnTo>
                    <a:lnTo>
                      <a:pt x="137518" y="10240"/>
                    </a:lnTo>
                    <a:lnTo>
                      <a:pt x="13751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499983" y="-33734"/>
                <a:ext cx="4787994" cy="5210954"/>
              </a:xfrm>
              <a:custGeom>
                <a:rect b="b" l="l" r="r" t="t"/>
                <a:pathLst>
                  <a:path extrusionOk="0" fill="none" h="151662" w="139352">
                    <a:moveTo>
                      <a:pt x="139304" y="0"/>
                    </a:moveTo>
                    <a:lnTo>
                      <a:pt x="139351" y="151662"/>
                    </a:lnTo>
                    <a:lnTo>
                      <a:pt x="70450" y="151662"/>
                    </a:lnTo>
                    <a:lnTo>
                      <a:pt x="0" y="298"/>
                    </a:lnTo>
                    <a:close/>
                  </a:path>
                </a:pathLst>
              </a:custGeom>
              <a:noFill/>
              <a:ln cap="flat" cmpd="sng" w="297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" name="Google Shape;15;p2"/>
          <p:cNvGrpSpPr/>
          <p:nvPr/>
        </p:nvGrpSpPr>
        <p:grpSpPr>
          <a:xfrm>
            <a:off x="-143972" y="-33734"/>
            <a:ext cx="5612301" cy="2523668"/>
            <a:chOff x="-143972" y="-33734"/>
            <a:chExt cx="5612301" cy="2523668"/>
          </a:xfrm>
        </p:grpSpPr>
        <p:sp>
          <p:nvSpPr>
            <p:cNvPr id="16" name="Google Shape;16;p2"/>
            <p:cNvSpPr/>
            <p:nvPr/>
          </p:nvSpPr>
          <p:spPr>
            <a:xfrm>
              <a:off x="-136173" y="-23495"/>
              <a:ext cx="5604501" cy="2510165"/>
            </a:xfrm>
            <a:custGeom>
              <a:rect b="b" l="l" r="r" t="t"/>
              <a:pathLst>
                <a:path extrusionOk="0" h="73057" w="163116">
                  <a:moveTo>
                    <a:pt x="3405" y="524"/>
                  </a:moveTo>
                  <a:cubicBezTo>
                    <a:pt x="3703" y="524"/>
                    <a:pt x="3977" y="774"/>
                    <a:pt x="3977" y="1084"/>
                  </a:cubicBezTo>
                  <a:cubicBezTo>
                    <a:pt x="3977" y="1381"/>
                    <a:pt x="3727" y="1655"/>
                    <a:pt x="3405" y="1655"/>
                  </a:cubicBezTo>
                  <a:cubicBezTo>
                    <a:pt x="3096" y="1655"/>
                    <a:pt x="2846" y="1393"/>
                    <a:pt x="2846" y="1084"/>
                  </a:cubicBezTo>
                  <a:cubicBezTo>
                    <a:pt x="2858" y="774"/>
                    <a:pt x="3096" y="524"/>
                    <a:pt x="3405" y="524"/>
                  </a:cubicBezTo>
                  <a:close/>
                  <a:moveTo>
                    <a:pt x="7132" y="524"/>
                  </a:moveTo>
                  <a:cubicBezTo>
                    <a:pt x="7430" y="524"/>
                    <a:pt x="7692" y="774"/>
                    <a:pt x="7692" y="1084"/>
                  </a:cubicBezTo>
                  <a:cubicBezTo>
                    <a:pt x="7692" y="1381"/>
                    <a:pt x="7442" y="1655"/>
                    <a:pt x="7132" y="1655"/>
                  </a:cubicBezTo>
                  <a:cubicBezTo>
                    <a:pt x="6834" y="1655"/>
                    <a:pt x="6560" y="1393"/>
                    <a:pt x="6560" y="1084"/>
                  </a:cubicBezTo>
                  <a:cubicBezTo>
                    <a:pt x="6560" y="774"/>
                    <a:pt x="6822" y="524"/>
                    <a:pt x="7132" y="524"/>
                  </a:cubicBezTo>
                  <a:close/>
                  <a:moveTo>
                    <a:pt x="10871" y="524"/>
                  </a:moveTo>
                  <a:cubicBezTo>
                    <a:pt x="11168" y="524"/>
                    <a:pt x="11430" y="774"/>
                    <a:pt x="11430" y="1084"/>
                  </a:cubicBezTo>
                  <a:cubicBezTo>
                    <a:pt x="11430" y="1381"/>
                    <a:pt x="11180" y="1655"/>
                    <a:pt x="10871" y="1655"/>
                  </a:cubicBezTo>
                  <a:cubicBezTo>
                    <a:pt x="10573" y="1655"/>
                    <a:pt x="10299" y="1393"/>
                    <a:pt x="10299" y="1084"/>
                  </a:cubicBezTo>
                  <a:cubicBezTo>
                    <a:pt x="10299" y="774"/>
                    <a:pt x="10549" y="524"/>
                    <a:pt x="10871" y="524"/>
                  </a:cubicBezTo>
                  <a:close/>
                  <a:moveTo>
                    <a:pt x="14585" y="524"/>
                  </a:moveTo>
                  <a:cubicBezTo>
                    <a:pt x="14883" y="524"/>
                    <a:pt x="15157" y="774"/>
                    <a:pt x="15157" y="1084"/>
                  </a:cubicBezTo>
                  <a:cubicBezTo>
                    <a:pt x="15157" y="1381"/>
                    <a:pt x="14895" y="1655"/>
                    <a:pt x="14585" y="1655"/>
                  </a:cubicBezTo>
                  <a:cubicBezTo>
                    <a:pt x="14288" y="1655"/>
                    <a:pt x="14014" y="1393"/>
                    <a:pt x="14014" y="1084"/>
                  </a:cubicBezTo>
                  <a:cubicBezTo>
                    <a:pt x="14014" y="774"/>
                    <a:pt x="14276" y="524"/>
                    <a:pt x="14585" y="524"/>
                  </a:cubicBezTo>
                  <a:close/>
                  <a:moveTo>
                    <a:pt x="18324" y="524"/>
                  </a:moveTo>
                  <a:cubicBezTo>
                    <a:pt x="18622" y="524"/>
                    <a:pt x="18883" y="774"/>
                    <a:pt x="18883" y="1084"/>
                  </a:cubicBezTo>
                  <a:cubicBezTo>
                    <a:pt x="18883" y="1381"/>
                    <a:pt x="18633" y="1655"/>
                    <a:pt x="18324" y="1655"/>
                  </a:cubicBezTo>
                  <a:cubicBezTo>
                    <a:pt x="18026" y="1655"/>
                    <a:pt x="17752" y="1393"/>
                    <a:pt x="17752" y="1084"/>
                  </a:cubicBezTo>
                  <a:cubicBezTo>
                    <a:pt x="17752" y="774"/>
                    <a:pt x="18014" y="524"/>
                    <a:pt x="18324" y="524"/>
                  </a:cubicBezTo>
                  <a:close/>
                  <a:moveTo>
                    <a:pt x="22039" y="524"/>
                  </a:moveTo>
                  <a:cubicBezTo>
                    <a:pt x="22336" y="524"/>
                    <a:pt x="22610" y="774"/>
                    <a:pt x="22610" y="1084"/>
                  </a:cubicBezTo>
                  <a:cubicBezTo>
                    <a:pt x="22610" y="1381"/>
                    <a:pt x="22360" y="1655"/>
                    <a:pt x="22039" y="1655"/>
                  </a:cubicBezTo>
                  <a:cubicBezTo>
                    <a:pt x="21729" y="1655"/>
                    <a:pt x="21479" y="1393"/>
                    <a:pt x="21479" y="1084"/>
                  </a:cubicBezTo>
                  <a:cubicBezTo>
                    <a:pt x="21479" y="774"/>
                    <a:pt x="21729" y="524"/>
                    <a:pt x="22039" y="524"/>
                  </a:cubicBezTo>
                  <a:close/>
                  <a:moveTo>
                    <a:pt x="25777" y="524"/>
                  </a:moveTo>
                  <a:cubicBezTo>
                    <a:pt x="26075" y="524"/>
                    <a:pt x="26349" y="774"/>
                    <a:pt x="26349" y="1084"/>
                  </a:cubicBezTo>
                  <a:cubicBezTo>
                    <a:pt x="26349" y="1381"/>
                    <a:pt x="26087" y="1655"/>
                    <a:pt x="25777" y="1655"/>
                  </a:cubicBezTo>
                  <a:cubicBezTo>
                    <a:pt x="25468" y="1655"/>
                    <a:pt x="25206" y="1393"/>
                    <a:pt x="25206" y="1084"/>
                  </a:cubicBezTo>
                  <a:cubicBezTo>
                    <a:pt x="25206" y="774"/>
                    <a:pt x="25468" y="524"/>
                    <a:pt x="25777" y="524"/>
                  </a:cubicBezTo>
                  <a:close/>
                  <a:moveTo>
                    <a:pt x="29504" y="524"/>
                  </a:moveTo>
                  <a:cubicBezTo>
                    <a:pt x="29801" y="524"/>
                    <a:pt x="30063" y="774"/>
                    <a:pt x="30063" y="1084"/>
                  </a:cubicBezTo>
                  <a:cubicBezTo>
                    <a:pt x="30063" y="1381"/>
                    <a:pt x="29813" y="1655"/>
                    <a:pt x="29504" y="1655"/>
                  </a:cubicBezTo>
                  <a:cubicBezTo>
                    <a:pt x="29182" y="1655"/>
                    <a:pt x="28932" y="1393"/>
                    <a:pt x="28932" y="1084"/>
                  </a:cubicBezTo>
                  <a:cubicBezTo>
                    <a:pt x="28932" y="774"/>
                    <a:pt x="29182" y="524"/>
                    <a:pt x="29504" y="524"/>
                  </a:cubicBezTo>
                  <a:close/>
                  <a:moveTo>
                    <a:pt x="33230" y="524"/>
                  </a:moveTo>
                  <a:cubicBezTo>
                    <a:pt x="33528" y="524"/>
                    <a:pt x="33802" y="774"/>
                    <a:pt x="33802" y="1084"/>
                  </a:cubicBezTo>
                  <a:cubicBezTo>
                    <a:pt x="33802" y="1381"/>
                    <a:pt x="33552" y="1655"/>
                    <a:pt x="33230" y="1655"/>
                  </a:cubicBezTo>
                  <a:cubicBezTo>
                    <a:pt x="32921" y="1655"/>
                    <a:pt x="32671" y="1393"/>
                    <a:pt x="32671" y="1084"/>
                  </a:cubicBezTo>
                  <a:cubicBezTo>
                    <a:pt x="32671" y="774"/>
                    <a:pt x="32921" y="524"/>
                    <a:pt x="33230" y="524"/>
                  </a:cubicBezTo>
                  <a:close/>
                  <a:moveTo>
                    <a:pt x="36957" y="524"/>
                  </a:moveTo>
                  <a:cubicBezTo>
                    <a:pt x="37255" y="524"/>
                    <a:pt x="37517" y="774"/>
                    <a:pt x="37517" y="1084"/>
                  </a:cubicBezTo>
                  <a:cubicBezTo>
                    <a:pt x="37517" y="1381"/>
                    <a:pt x="37267" y="1655"/>
                    <a:pt x="36957" y="1655"/>
                  </a:cubicBezTo>
                  <a:cubicBezTo>
                    <a:pt x="36648" y="1655"/>
                    <a:pt x="36386" y="1393"/>
                    <a:pt x="36386" y="1084"/>
                  </a:cubicBezTo>
                  <a:cubicBezTo>
                    <a:pt x="36409" y="774"/>
                    <a:pt x="36648" y="524"/>
                    <a:pt x="36957" y="524"/>
                  </a:cubicBezTo>
                  <a:close/>
                  <a:moveTo>
                    <a:pt x="40672" y="524"/>
                  </a:moveTo>
                  <a:cubicBezTo>
                    <a:pt x="40970" y="524"/>
                    <a:pt x="41243" y="774"/>
                    <a:pt x="41243" y="1084"/>
                  </a:cubicBezTo>
                  <a:cubicBezTo>
                    <a:pt x="41243" y="1381"/>
                    <a:pt x="40993" y="1655"/>
                    <a:pt x="40672" y="1655"/>
                  </a:cubicBezTo>
                  <a:cubicBezTo>
                    <a:pt x="40374" y="1655"/>
                    <a:pt x="40112" y="1393"/>
                    <a:pt x="40112" y="1084"/>
                  </a:cubicBezTo>
                  <a:cubicBezTo>
                    <a:pt x="40112" y="774"/>
                    <a:pt x="40362" y="524"/>
                    <a:pt x="40672" y="524"/>
                  </a:cubicBezTo>
                  <a:close/>
                  <a:moveTo>
                    <a:pt x="44410" y="524"/>
                  </a:moveTo>
                  <a:cubicBezTo>
                    <a:pt x="44708" y="524"/>
                    <a:pt x="44982" y="774"/>
                    <a:pt x="44982" y="1084"/>
                  </a:cubicBezTo>
                  <a:cubicBezTo>
                    <a:pt x="44982" y="1381"/>
                    <a:pt x="44720" y="1655"/>
                    <a:pt x="44410" y="1655"/>
                  </a:cubicBezTo>
                  <a:cubicBezTo>
                    <a:pt x="44113" y="1655"/>
                    <a:pt x="43851" y="1393"/>
                    <a:pt x="43851" y="1084"/>
                  </a:cubicBezTo>
                  <a:cubicBezTo>
                    <a:pt x="43851" y="774"/>
                    <a:pt x="44101" y="524"/>
                    <a:pt x="44410" y="524"/>
                  </a:cubicBezTo>
                  <a:close/>
                  <a:moveTo>
                    <a:pt x="48137" y="524"/>
                  </a:moveTo>
                  <a:cubicBezTo>
                    <a:pt x="48435" y="524"/>
                    <a:pt x="48697" y="774"/>
                    <a:pt x="48697" y="1084"/>
                  </a:cubicBezTo>
                  <a:cubicBezTo>
                    <a:pt x="48697" y="1381"/>
                    <a:pt x="48447" y="1655"/>
                    <a:pt x="48137" y="1655"/>
                  </a:cubicBezTo>
                  <a:cubicBezTo>
                    <a:pt x="47839" y="1655"/>
                    <a:pt x="47566" y="1393"/>
                    <a:pt x="47566" y="1084"/>
                  </a:cubicBezTo>
                  <a:cubicBezTo>
                    <a:pt x="47566" y="774"/>
                    <a:pt x="47839" y="524"/>
                    <a:pt x="48137" y="524"/>
                  </a:cubicBezTo>
                  <a:close/>
                  <a:moveTo>
                    <a:pt x="51864" y="524"/>
                  </a:moveTo>
                  <a:cubicBezTo>
                    <a:pt x="52161" y="524"/>
                    <a:pt x="52435" y="774"/>
                    <a:pt x="52435" y="1084"/>
                  </a:cubicBezTo>
                  <a:cubicBezTo>
                    <a:pt x="52435" y="1381"/>
                    <a:pt x="52185" y="1655"/>
                    <a:pt x="51864" y="1655"/>
                  </a:cubicBezTo>
                  <a:cubicBezTo>
                    <a:pt x="51566" y="1655"/>
                    <a:pt x="51304" y="1393"/>
                    <a:pt x="51304" y="1084"/>
                  </a:cubicBezTo>
                  <a:cubicBezTo>
                    <a:pt x="51304" y="774"/>
                    <a:pt x="51554" y="524"/>
                    <a:pt x="51864" y="524"/>
                  </a:cubicBezTo>
                  <a:close/>
                  <a:moveTo>
                    <a:pt x="55602" y="524"/>
                  </a:moveTo>
                  <a:cubicBezTo>
                    <a:pt x="55900" y="524"/>
                    <a:pt x="56174" y="774"/>
                    <a:pt x="56174" y="1084"/>
                  </a:cubicBezTo>
                  <a:cubicBezTo>
                    <a:pt x="56174" y="1381"/>
                    <a:pt x="55912" y="1655"/>
                    <a:pt x="55602" y="1655"/>
                  </a:cubicBezTo>
                  <a:cubicBezTo>
                    <a:pt x="55293" y="1655"/>
                    <a:pt x="55043" y="1393"/>
                    <a:pt x="55043" y="1084"/>
                  </a:cubicBezTo>
                  <a:cubicBezTo>
                    <a:pt x="55043" y="774"/>
                    <a:pt x="55293" y="524"/>
                    <a:pt x="55602" y="524"/>
                  </a:cubicBezTo>
                  <a:close/>
                  <a:moveTo>
                    <a:pt x="59329" y="524"/>
                  </a:moveTo>
                  <a:cubicBezTo>
                    <a:pt x="59627" y="524"/>
                    <a:pt x="59889" y="774"/>
                    <a:pt x="59889" y="1084"/>
                  </a:cubicBezTo>
                  <a:cubicBezTo>
                    <a:pt x="59889" y="1381"/>
                    <a:pt x="59639" y="1655"/>
                    <a:pt x="59329" y="1655"/>
                  </a:cubicBezTo>
                  <a:cubicBezTo>
                    <a:pt x="59008" y="1655"/>
                    <a:pt x="58757" y="1393"/>
                    <a:pt x="58757" y="1084"/>
                  </a:cubicBezTo>
                  <a:cubicBezTo>
                    <a:pt x="58757" y="774"/>
                    <a:pt x="59008" y="524"/>
                    <a:pt x="59329" y="524"/>
                  </a:cubicBezTo>
                  <a:close/>
                  <a:moveTo>
                    <a:pt x="63056" y="524"/>
                  </a:moveTo>
                  <a:cubicBezTo>
                    <a:pt x="63353" y="524"/>
                    <a:pt x="63627" y="774"/>
                    <a:pt x="63627" y="1084"/>
                  </a:cubicBezTo>
                  <a:cubicBezTo>
                    <a:pt x="63627" y="1381"/>
                    <a:pt x="63377" y="1655"/>
                    <a:pt x="63056" y="1655"/>
                  </a:cubicBezTo>
                  <a:cubicBezTo>
                    <a:pt x="62746" y="1655"/>
                    <a:pt x="62496" y="1393"/>
                    <a:pt x="62496" y="1084"/>
                  </a:cubicBezTo>
                  <a:cubicBezTo>
                    <a:pt x="62496" y="774"/>
                    <a:pt x="62746" y="524"/>
                    <a:pt x="63056" y="524"/>
                  </a:cubicBezTo>
                  <a:close/>
                  <a:moveTo>
                    <a:pt x="66782" y="524"/>
                  </a:moveTo>
                  <a:cubicBezTo>
                    <a:pt x="67080" y="524"/>
                    <a:pt x="67342" y="774"/>
                    <a:pt x="67342" y="1084"/>
                  </a:cubicBezTo>
                  <a:cubicBezTo>
                    <a:pt x="67342" y="1381"/>
                    <a:pt x="67092" y="1655"/>
                    <a:pt x="66782" y="1655"/>
                  </a:cubicBezTo>
                  <a:cubicBezTo>
                    <a:pt x="66473" y="1655"/>
                    <a:pt x="66211" y="1393"/>
                    <a:pt x="66211" y="1084"/>
                  </a:cubicBezTo>
                  <a:cubicBezTo>
                    <a:pt x="66211" y="774"/>
                    <a:pt x="66473" y="524"/>
                    <a:pt x="66782" y="524"/>
                  </a:cubicBezTo>
                  <a:close/>
                  <a:moveTo>
                    <a:pt x="70509" y="524"/>
                  </a:moveTo>
                  <a:cubicBezTo>
                    <a:pt x="70807" y="524"/>
                    <a:pt x="71080" y="774"/>
                    <a:pt x="71080" y="1084"/>
                  </a:cubicBezTo>
                  <a:cubicBezTo>
                    <a:pt x="71080" y="1381"/>
                    <a:pt x="70830" y="1655"/>
                    <a:pt x="70509" y="1655"/>
                  </a:cubicBezTo>
                  <a:cubicBezTo>
                    <a:pt x="70199" y="1655"/>
                    <a:pt x="69949" y="1393"/>
                    <a:pt x="69949" y="1084"/>
                  </a:cubicBezTo>
                  <a:cubicBezTo>
                    <a:pt x="69949" y="774"/>
                    <a:pt x="70199" y="524"/>
                    <a:pt x="70509" y="524"/>
                  </a:cubicBezTo>
                  <a:close/>
                  <a:moveTo>
                    <a:pt x="74236" y="524"/>
                  </a:moveTo>
                  <a:cubicBezTo>
                    <a:pt x="74533" y="524"/>
                    <a:pt x="74795" y="774"/>
                    <a:pt x="74795" y="1084"/>
                  </a:cubicBezTo>
                  <a:cubicBezTo>
                    <a:pt x="74795" y="1381"/>
                    <a:pt x="74545" y="1655"/>
                    <a:pt x="74236" y="1655"/>
                  </a:cubicBezTo>
                  <a:cubicBezTo>
                    <a:pt x="73938" y="1655"/>
                    <a:pt x="73676" y="1393"/>
                    <a:pt x="73676" y="1084"/>
                  </a:cubicBezTo>
                  <a:cubicBezTo>
                    <a:pt x="73676" y="774"/>
                    <a:pt x="73926" y="524"/>
                    <a:pt x="74236" y="524"/>
                  </a:cubicBezTo>
                  <a:close/>
                  <a:moveTo>
                    <a:pt x="77855" y="524"/>
                  </a:moveTo>
                  <a:cubicBezTo>
                    <a:pt x="78153" y="524"/>
                    <a:pt x="78415" y="774"/>
                    <a:pt x="78415" y="1084"/>
                  </a:cubicBezTo>
                  <a:cubicBezTo>
                    <a:pt x="78415" y="1381"/>
                    <a:pt x="78165" y="1655"/>
                    <a:pt x="77855" y="1655"/>
                  </a:cubicBezTo>
                  <a:cubicBezTo>
                    <a:pt x="77546" y="1655"/>
                    <a:pt x="77284" y="1393"/>
                    <a:pt x="77284" y="1084"/>
                  </a:cubicBezTo>
                  <a:cubicBezTo>
                    <a:pt x="77284" y="774"/>
                    <a:pt x="77546" y="524"/>
                    <a:pt x="77855" y="524"/>
                  </a:cubicBezTo>
                  <a:close/>
                  <a:moveTo>
                    <a:pt x="81570" y="524"/>
                  </a:moveTo>
                  <a:cubicBezTo>
                    <a:pt x="81868" y="524"/>
                    <a:pt x="82141" y="774"/>
                    <a:pt x="82141" y="1084"/>
                  </a:cubicBezTo>
                  <a:cubicBezTo>
                    <a:pt x="82141" y="1381"/>
                    <a:pt x="81879" y="1655"/>
                    <a:pt x="81570" y="1655"/>
                  </a:cubicBezTo>
                  <a:cubicBezTo>
                    <a:pt x="81260" y="1655"/>
                    <a:pt x="81010" y="1393"/>
                    <a:pt x="81010" y="1084"/>
                  </a:cubicBezTo>
                  <a:cubicBezTo>
                    <a:pt x="81010" y="774"/>
                    <a:pt x="81260" y="524"/>
                    <a:pt x="81570" y="524"/>
                  </a:cubicBezTo>
                  <a:close/>
                  <a:moveTo>
                    <a:pt x="85308" y="524"/>
                  </a:moveTo>
                  <a:cubicBezTo>
                    <a:pt x="85606" y="524"/>
                    <a:pt x="85880" y="774"/>
                    <a:pt x="85880" y="1084"/>
                  </a:cubicBezTo>
                  <a:cubicBezTo>
                    <a:pt x="85880" y="1381"/>
                    <a:pt x="85618" y="1655"/>
                    <a:pt x="85308" y="1655"/>
                  </a:cubicBezTo>
                  <a:cubicBezTo>
                    <a:pt x="84999" y="1655"/>
                    <a:pt x="84749" y="1393"/>
                    <a:pt x="84749" y="1084"/>
                  </a:cubicBezTo>
                  <a:cubicBezTo>
                    <a:pt x="84749" y="774"/>
                    <a:pt x="84999" y="524"/>
                    <a:pt x="85308" y="524"/>
                  </a:cubicBezTo>
                  <a:close/>
                  <a:moveTo>
                    <a:pt x="89035" y="524"/>
                  </a:moveTo>
                  <a:cubicBezTo>
                    <a:pt x="89333" y="524"/>
                    <a:pt x="89595" y="774"/>
                    <a:pt x="89595" y="1084"/>
                  </a:cubicBezTo>
                  <a:cubicBezTo>
                    <a:pt x="89595" y="1381"/>
                    <a:pt x="89345" y="1655"/>
                    <a:pt x="89035" y="1655"/>
                  </a:cubicBezTo>
                  <a:cubicBezTo>
                    <a:pt x="88714" y="1655"/>
                    <a:pt x="88464" y="1393"/>
                    <a:pt x="88464" y="1084"/>
                  </a:cubicBezTo>
                  <a:cubicBezTo>
                    <a:pt x="88464" y="774"/>
                    <a:pt x="88714" y="524"/>
                    <a:pt x="89035" y="524"/>
                  </a:cubicBezTo>
                  <a:close/>
                  <a:moveTo>
                    <a:pt x="92762" y="524"/>
                  </a:moveTo>
                  <a:cubicBezTo>
                    <a:pt x="93059" y="524"/>
                    <a:pt x="93333" y="774"/>
                    <a:pt x="93333" y="1084"/>
                  </a:cubicBezTo>
                  <a:cubicBezTo>
                    <a:pt x="93333" y="1381"/>
                    <a:pt x="93071" y="1655"/>
                    <a:pt x="92762" y="1655"/>
                  </a:cubicBezTo>
                  <a:cubicBezTo>
                    <a:pt x="92452" y="1655"/>
                    <a:pt x="92202" y="1393"/>
                    <a:pt x="92202" y="1084"/>
                  </a:cubicBezTo>
                  <a:cubicBezTo>
                    <a:pt x="92202" y="774"/>
                    <a:pt x="92452" y="524"/>
                    <a:pt x="92762" y="524"/>
                  </a:cubicBezTo>
                  <a:close/>
                  <a:moveTo>
                    <a:pt x="96488" y="524"/>
                  </a:moveTo>
                  <a:cubicBezTo>
                    <a:pt x="96786" y="524"/>
                    <a:pt x="97048" y="774"/>
                    <a:pt x="97048" y="1084"/>
                  </a:cubicBezTo>
                  <a:cubicBezTo>
                    <a:pt x="97048" y="1381"/>
                    <a:pt x="96798" y="1655"/>
                    <a:pt x="96488" y="1655"/>
                  </a:cubicBezTo>
                  <a:cubicBezTo>
                    <a:pt x="96191" y="1655"/>
                    <a:pt x="95917" y="1393"/>
                    <a:pt x="95917" y="1084"/>
                  </a:cubicBezTo>
                  <a:cubicBezTo>
                    <a:pt x="95917" y="774"/>
                    <a:pt x="96179" y="524"/>
                    <a:pt x="96488" y="524"/>
                  </a:cubicBezTo>
                  <a:close/>
                  <a:moveTo>
                    <a:pt x="100203" y="524"/>
                  </a:moveTo>
                  <a:cubicBezTo>
                    <a:pt x="100501" y="524"/>
                    <a:pt x="100775" y="774"/>
                    <a:pt x="100775" y="1084"/>
                  </a:cubicBezTo>
                  <a:cubicBezTo>
                    <a:pt x="100775" y="1381"/>
                    <a:pt x="100513" y="1655"/>
                    <a:pt x="100203" y="1655"/>
                  </a:cubicBezTo>
                  <a:cubicBezTo>
                    <a:pt x="99905" y="1655"/>
                    <a:pt x="99644" y="1393"/>
                    <a:pt x="99644" y="1084"/>
                  </a:cubicBezTo>
                  <a:cubicBezTo>
                    <a:pt x="99644" y="774"/>
                    <a:pt x="99894" y="524"/>
                    <a:pt x="100203" y="524"/>
                  </a:cubicBezTo>
                  <a:close/>
                  <a:moveTo>
                    <a:pt x="103942" y="524"/>
                  </a:moveTo>
                  <a:cubicBezTo>
                    <a:pt x="104239" y="524"/>
                    <a:pt x="104513" y="774"/>
                    <a:pt x="104513" y="1084"/>
                  </a:cubicBezTo>
                  <a:cubicBezTo>
                    <a:pt x="104513" y="1381"/>
                    <a:pt x="104251" y="1655"/>
                    <a:pt x="103942" y="1655"/>
                  </a:cubicBezTo>
                  <a:cubicBezTo>
                    <a:pt x="103644" y="1655"/>
                    <a:pt x="103382" y="1393"/>
                    <a:pt x="103382" y="1084"/>
                  </a:cubicBezTo>
                  <a:cubicBezTo>
                    <a:pt x="103382" y="774"/>
                    <a:pt x="103632" y="524"/>
                    <a:pt x="103942" y="524"/>
                  </a:cubicBezTo>
                  <a:close/>
                  <a:moveTo>
                    <a:pt x="107668" y="524"/>
                  </a:moveTo>
                  <a:cubicBezTo>
                    <a:pt x="107966" y="524"/>
                    <a:pt x="108228" y="774"/>
                    <a:pt x="108228" y="1084"/>
                  </a:cubicBezTo>
                  <a:cubicBezTo>
                    <a:pt x="108228" y="1381"/>
                    <a:pt x="107978" y="1655"/>
                    <a:pt x="107668" y="1655"/>
                  </a:cubicBezTo>
                  <a:cubicBezTo>
                    <a:pt x="107371" y="1655"/>
                    <a:pt x="107097" y="1393"/>
                    <a:pt x="107097" y="1084"/>
                  </a:cubicBezTo>
                  <a:cubicBezTo>
                    <a:pt x="107097" y="774"/>
                    <a:pt x="107347" y="524"/>
                    <a:pt x="107668" y="524"/>
                  </a:cubicBezTo>
                  <a:close/>
                  <a:moveTo>
                    <a:pt x="111395" y="524"/>
                  </a:moveTo>
                  <a:cubicBezTo>
                    <a:pt x="111693" y="524"/>
                    <a:pt x="111967" y="774"/>
                    <a:pt x="111967" y="1084"/>
                  </a:cubicBezTo>
                  <a:cubicBezTo>
                    <a:pt x="111967" y="1381"/>
                    <a:pt x="111705" y="1655"/>
                    <a:pt x="111395" y="1655"/>
                  </a:cubicBezTo>
                  <a:cubicBezTo>
                    <a:pt x="111085" y="1655"/>
                    <a:pt x="110835" y="1393"/>
                    <a:pt x="110835" y="1084"/>
                  </a:cubicBezTo>
                  <a:cubicBezTo>
                    <a:pt x="110835" y="774"/>
                    <a:pt x="111085" y="524"/>
                    <a:pt x="111395" y="524"/>
                  </a:cubicBezTo>
                  <a:close/>
                  <a:moveTo>
                    <a:pt x="115122" y="524"/>
                  </a:moveTo>
                  <a:cubicBezTo>
                    <a:pt x="115419" y="524"/>
                    <a:pt x="115681" y="774"/>
                    <a:pt x="115681" y="1084"/>
                  </a:cubicBezTo>
                  <a:cubicBezTo>
                    <a:pt x="115681" y="1381"/>
                    <a:pt x="115431" y="1655"/>
                    <a:pt x="115122" y="1655"/>
                  </a:cubicBezTo>
                  <a:cubicBezTo>
                    <a:pt x="114812" y="1655"/>
                    <a:pt x="114550" y="1393"/>
                    <a:pt x="114550" y="1084"/>
                  </a:cubicBezTo>
                  <a:cubicBezTo>
                    <a:pt x="114550" y="774"/>
                    <a:pt x="114812" y="524"/>
                    <a:pt x="115122" y="524"/>
                  </a:cubicBezTo>
                  <a:close/>
                  <a:moveTo>
                    <a:pt x="118860" y="524"/>
                  </a:moveTo>
                  <a:cubicBezTo>
                    <a:pt x="119158" y="524"/>
                    <a:pt x="119420" y="774"/>
                    <a:pt x="119420" y="1084"/>
                  </a:cubicBezTo>
                  <a:cubicBezTo>
                    <a:pt x="119420" y="1381"/>
                    <a:pt x="119170" y="1655"/>
                    <a:pt x="118860" y="1655"/>
                  </a:cubicBezTo>
                  <a:cubicBezTo>
                    <a:pt x="118539" y="1655"/>
                    <a:pt x="118289" y="1393"/>
                    <a:pt x="118289" y="1084"/>
                  </a:cubicBezTo>
                  <a:cubicBezTo>
                    <a:pt x="118289" y="774"/>
                    <a:pt x="118539" y="524"/>
                    <a:pt x="118860" y="524"/>
                  </a:cubicBezTo>
                  <a:close/>
                  <a:moveTo>
                    <a:pt x="122575" y="524"/>
                  </a:moveTo>
                  <a:cubicBezTo>
                    <a:pt x="122873" y="524"/>
                    <a:pt x="123146" y="774"/>
                    <a:pt x="123146" y="1084"/>
                  </a:cubicBezTo>
                  <a:cubicBezTo>
                    <a:pt x="123146" y="1381"/>
                    <a:pt x="122885" y="1655"/>
                    <a:pt x="122575" y="1655"/>
                  </a:cubicBezTo>
                  <a:cubicBezTo>
                    <a:pt x="122265" y="1655"/>
                    <a:pt x="122015" y="1393"/>
                    <a:pt x="122015" y="1084"/>
                  </a:cubicBezTo>
                  <a:cubicBezTo>
                    <a:pt x="122027" y="774"/>
                    <a:pt x="122277" y="524"/>
                    <a:pt x="122575" y="524"/>
                  </a:cubicBezTo>
                  <a:close/>
                  <a:moveTo>
                    <a:pt x="126314" y="524"/>
                  </a:moveTo>
                  <a:cubicBezTo>
                    <a:pt x="126611" y="524"/>
                    <a:pt x="126873" y="774"/>
                    <a:pt x="126873" y="1084"/>
                  </a:cubicBezTo>
                  <a:cubicBezTo>
                    <a:pt x="126873" y="1381"/>
                    <a:pt x="126623" y="1655"/>
                    <a:pt x="126314" y="1655"/>
                  </a:cubicBezTo>
                  <a:cubicBezTo>
                    <a:pt x="126004" y="1655"/>
                    <a:pt x="125742" y="1393"/>
                    <a:pt x="125742" y="1084"/>
                  </a:cubicBezTo>
                  <a:cubicBezTo>
                    <a:pt x="125742" y="774"/>
                    <a:pt x="126004" y="524"/>
                    <a:pt x="126314" y="524"/>
                  </a:cubicBezTo>
                  <a:close/>
                  <a:moveTo>
                    <a:pt x="5287" y="2381"/>
                  </a:moveTo>
                  <a:cubicBezTo>
                    <a:pt x="5596" y="2381"/>
                    <a:pt x="5846" y="2631"/>
                    <a:pt x="5846" y="2953"/>
                  </a:cubicBezTo>
                  <a:cubicBezTo>
                    <a:pt x="5846" y="3262"/>
                    <a:pt x="5596" y="3512"/>
                    <a:pt x="5287" y="3512"/>
                  </a:cubicBezTo>
                  <a:cubicBezTo>
                    <a:pt x="4977" y="3512"/>
                    <a:pt x="4715" y="3262"/>
                    <a:pt x="4715" y="2953"/>
                  </a:cubicBezTo>
                  <a:cubicBezTo>
                    <a:pt x="4715" y="2631"/>
                    <a:pt x="4977" y="2381"/>
                    <a:pt x="5287" y="2381"/>
                  </a:cubicBezTo>
                  <a:close/>
                  <a:moveTo>
                    <a:pt x="12728" y="2381"/>
                  </a:moveTo>
                  <a:cubicBezTo>
                    <a:pt x="13037" y="2381"/>
                    <a:pt x="13288" y="2631"/>
                    <a:pt x="13288" y="2953"/>
                  </a:cubicBezTo>
                  <a:cubicBezTo>
                    <a:pt x="13288" y="3262"/>
                    <a:pt x="13037" y="3512"/>
                    <a:pt x="12728" y="3512"/>
                  </a:cubicBezTo>
                  <a:cubicBezTo>
                    <a:pt x="12418" y="3512"/>
                    <a:pt x="12156" y="3262"/>
                    <a:pt x="12156" y="2953"/>
                  </a:cubicBezTo>
                  <a:cubicBezTo>
                    <a:pt x="12180" y="2631"/>
                    <a:pt x="12418" y="2381"/>
                    <a:pt x="12728" y="2381"/>
                  </a:cubicBezTo>
                  <a:close/>
                  <a:moveTo>
                    <a:pt x="20181" y="2381"/>
                  </a:moveTo>
                  <a:cubicBezTo>
                    <a:pt x="20491" y="2381"/>
                    <a:pt x="20753" y="2631"/>
                    <a:pt x="20753" y="2953"/>
                  </a:cubicBezTo>
                  <a:cubicBezTo>
                    <a:pt x="20753" y="3262"/>
                    <a:pt x="20491" y="3512"/>
                    <a:pt x="20181" y="3512"/>
                  </a:cubicBezTo>
                  <a:cubicBezTo>
                    <a:pt x="19872" y="3512"/>
                    <a:pt x="19622" y="3262"/>
                    <a:pt x="19622" y="2953"/>
                  </a:cubicBezTo>
                  <a:cubicBezTo>
                    <a:pt x="19634" y="2631"/>
                    <a:pt x="19872" y="2381"/>
                    <a:pt x="20181" y="2381"/>
                  </a:cubicBezTo>
                  <a:close/>
                  <a:moveTo>
                    <a:pt x="27635" y="2381"/>
                  </a:moveTo>
                  <a:cubicBezTo>
                    <a:pt x="27956" y="2381"/>
                    <a:pt x="28206" y="2631"/>
                    <a:pt x="28206" y="2953"/>
                  </a:cubicBezTo>
                  <a:cubicBezTo>
                    <a:pt x="28206" y="3262"/>
                    <a:pt x="27956" y="3512"/>
                    <a:pt x="27635" y="3512"/>
                  </a:cubicBezTo>
                  <a:cubicBezTo>
                    <a:pt x="27325" y="3512"/>
                    <a:pt x="27075" y="3262"/>
                    <a:pt x="27075" y="2953"/>
                  </a:cubicBezTo>
                  <a:cubicBezTo>
                    <a:pt x="27087" y="2631"/>
                    <a:pt x="27325" y="2381"/>
                    <a:pt x="27635" y="2381"/>
                  </a:cubicBezTo>
                  <a:close/>
                  <a:moveTo>
                    <a:pt x="35100" y="2381"/>
                  </a:moveTo>
                  <a:cubicBezTo>
                    <a:pt x="35409" y="2381"/>
                    <a:pt x="35659" y="2631"/>
                    <a:pt x="35659" y="2953"/>
                  </a:cubicBezTo>
                  <a:cubicBezTo>
                    <a:pt x="35659" y="3262"/>
                    <a:pt x="35409" y="3512"/>
                    <a:pt x="35100" y="3512"/>
                  </a:cubicBezTo>
                  <a:cubicBezTo>
                    <a:pt x="34778" y="3512"/>
                    <a:pt x="34528" y="3262"/>
                    <a:pt x="34528" y="2953"/>
                  </a:cubicBezTo>
                  <a:cubicBezTo>
                    <a:pt x="34540" y="2631"/>
                    <a:pt x="34778" y="2381"/>
                    <a:pt x="35100" y="2381"/>
                  </a:cubicBezTo>
                  <a:close/>
                  <a:moveTo>
                    <a:pt x="42553" y="2381"/>
                  </a:moveTo>
                  <a:cubicBezTo>
                    <a:pt x="42863" y="2381"/>
                    <a:pt x="43113" y="2631"/>
                    <a:pt x="43113" y="2953"/>
                  </a:cubicBezTo>
                  <a:cubicBezTo>
                    <a:pt x="43113" y="3262"/>
                    <a:pt x="42863" y="3512"/>
                    <a:pt x="42553" y="3512"/>
                  </a:cubicBezTo>
                  <a:cubicBezTo>
                    <a:pt x="42232" y="3512"/>
                    <a:pt x="41982" y="3262"/>
                    <a:pt x="41982" y="2953"/>
                  </a:cubicBezTo>
                  <a:cubicBezTo>
                    <a:pt x="41982" y="2631"/>
                    <a:pt x="42244" y="2381"/>
                    <a:pt x="42553" y="2381"/>
                  </a:cubicBezTo>
                  <a:close/>
                  <a:moveTo>
                    <a:pt x="50006" y="2381"/>
                  </a:moveTo>
                  <a:cubicBezTo>
                    <a:pt x="50316" y="2381"/>
                    <a:pt x="50578" y="2631"/>
                    <a:pt x="50578" y="2953"/>
                  </a:cubicBezTo>
                  <a:cubicBezTo>
                    <a:pt x="50578" y="3262"/>
                    <a:pt x="50316" y="3512"/>
                    <a:pt x="50006" y="3512"/>
                  </a:cubicBezTo>
                  <a:cubicBezTo>
                    <a:pt x="49697" y="3512"/>
                    <a:pt x="49447" y="3262"/>
                    <a:pt x="49447" y="2953"/>
                  </a:cubicBezTo>
                  <a:cubicBezTo>
                    <a:pt x="49447" y="2631"/>
                    <a:pt x="49697" y="2381"/>
                    <a:pt x="50006" y="2381"/>
                  </a:cubicBezTo>
                  <a:close/>
                  <a:moveTo>
                    <a:pt x="57460" y="2381"/>
                  </a:moveTo>
                  <a:cubicBezTo>
                    <a:pt x="57781" y="2381"/>
                    <a:pt x="58031" y="2631"/>
                    <a:pt x="58031" y="2953"/>
                  </a:cubicBezTo>
                  <a:cubicBezTo>
                    <a:pt x="58031" y="3262"/>
                    <a:pt x="57781" y="3512"/>
                    <a:pt x="57460" y="3512"/>
                  </a:cubicBezTo>
                  <a:cubicBezTo>
                    <a:pt x="57150" y="3512"/>
                    <a:pt x="56900" y="3262"/>
                    <a:pt x="56900" y="2953"/>
                  </a:cubicBezTo>
                  <a:cubicBezTo>
                    <a:pt x="56900" y="2631"/>
                    <a:pt x="57150" y="2381"/>
                    <a:pt x="57460" y="2381"/>
                  </a:cubicBezTo>
                  <a:close/>
                  <a:moveTo>
                    <a:pt x="64925" y="2381"/>
                  </a:moveTo>
                  <a:cubicBezTo>
                    <a:pt x="65234" y="2381"/>
                    <a:pt x="65485" y="2631"/>
                    <a:pt x="65485" y="2953"/>
                  </a:cubicBezTo>
                  <a:cubicBezTo>
                    <a:pt x="65485" y="3262"/>
                    <a:pt x="65234" y="3512"/>
                    <a:pt x="64925" y="3512"/>
                  </a:cubicBezTo>
                  <a:cubicBezTo>
                    <a:pt x="64603" y="3512"/>
                    <a:pt x="64353" y="3262"/>
                    <a:pt x="64353" y="2953"/>
                  </a:cubicBezTo>
                  <a:cubicBezTo>
                    <a:pt x="64353" y="2631"/>
                    <a:pt x="64603" y="2381"/>
                    <a:pt x="64925" y="2381"/>
                  </a:cubicBezTo>
                  <a:close/>
                  <a:moveTo>
                    <a:pt x="72366" y="2381"/>
                  </a:moveTo>
                  <a:cubicBezTo>
                    <a:pt x="72676" y="2381"/>
                    <a:pt x="72926" y="2631"/>
                    <a:pt x="72926" y="2953"/>
                  </a:cubicBezTo>
                  <a:cubicBezTo>
                    <a:pt x="72926" y="3262"/>
                    <a:pt x="72676" y="3512"/>
                    <a:pt x="72366" y="3512"/>
                  </a:cubicBezTo>
                  <a:cubicBezTo>
                    <a:pt x="72045" y="3512"/>
                    <a:pt x="71795" y="3262"/>
                    <a:pt x="71795" y="2953"/>
                  </a:cubicBezTo>
                  <a:cubicBezTo>
                    <a:pt x="71807" y="2631"/>
                    <a:pt x="72069" y="2381"/>
                    <a:pt x="72366" y="2381"/>
                  </a:cubicBezTo>
                  <a:close/>
                  <a:moveTo>
                    <a:pt x="83451" y="2381"/>
                  </a:moveTo>
                  <a:cubicBezTo>
                    <a:pt x="83761" y="2381"/>
                    <a:pt x="84011" y="2631"/>
                    <a:pt x="84011" y="2953"/>
                  </a:cubicBezTo>
                  <a:cubicBezTo>
                    <a:pt x="84011" y="3262"/>
                    <a:pt x="83761" y="3512"/>
                    <a:pt x="83451" y="3512"/>
                  </a:cubicBezTo>
                  <a:cubicBezTo>
                    <a:pt x="83141" y="3512"/>
                    <a:pt x="82880" y="3262"/>
                    <a:pt x="82880" y="2953"/>
                  </a:cubicBezTo>
                  <a:cubicBezTo>
                    <a:pt x="82880" y="2631"/>
                    <a:pt x="83141" y="2381"/>
                    <a:pt x="83451" y="2381"/>
                  </a:cubicBezTo>
                  <a:close/>
                  <a:moveTo>
                    <a:pt x="90904" y="2381"/>
                  </a:moveTo>
                  <a:cubicBezTo>
                    <a:pt x="91214" y="2381"/>
                    <a:pt x="91464" y="2631"/>
                    <a:pt x="91464" y="2953"/>
                  </a:cubicBezTo>
                  <a:cubicBezTo>
                    <a:pt x="91464" y="3262"/>
                    <a:pt x="91214" y="3512"/>
                    <a:pt x="90904" y="3512"/>
                  </a:cubicBezTo>
                  <a:cubicBezTo>
                    <a:pt x="90595" y="3512"/>
                    <a:pt x="90345" y="3262"/>
                    <a:pt x="90345" y="2953"/>
                  </a:cubicBezTo>
                  <a:cubicBezTo>
                    <a:pt x="90345" y="2631"/>
                    <a:pt x="90595" y="2381"/>
                    <a:pt x="90904" y="2381"/>
                  </a:cubicBezTo>
                  <a:close/>
                  <a:moveTo>
                    <a:pt x="98346" y="2381"/>
                  </a:moveTo>
                  <a:cubicBezTo>
                    <a:pt x="98655" y="2381"/>
                    <a:pt x="98905" y="2631"/>
                    <a:pt x="98905" y="2953"/>
                  </a:cubicBezTo>
                  <a:cubicBezTo>
                    <a:pt x="98905" y="3262"/>
                    <a:pt x="98655" y="3512"/>
                    <a:pt x="98346" y="3512"/>
                  </a:cubicBezTo>
                  <a:cubicBezTo>
                    <a:pt x="98036" y="3512"/>
                    <a:pt x="97786" y="3262"/>
                    <a:pt x="97786" y="2953"/>
                  </a:cubicBezTo>
                  <a:cubicBezTo>
                    <a:pt x="97798" y="2631"/>
                    <a:pt x="98036" y="2381"/>
                    <a:pt x="98346" y="2381"/>
                  </a:cubicBezTo>
                  <a:close/>
                  <a:moveTo>
                    <a:pt x="105799" y="2381"/>
                  </a:moveTo>
                  <a:cubicBezTo>
                    <a:pt x="106121" y="2381"/>
                    <a:pt x="106371" y="2631"/>
                    <a:pt x="106371" y="2953"/>
                  </a:cubicBezTo>
                  <a:cubicBezTo>
                    <a:pt x="106371" y="3262"/>
                    <a:pt x="106109" y="3512"/>
                    <a:pt x="105799" y="3512"/>
                  </a:cubicBezTo>
                  <a:cubicBezTo>
                    <a:pt x="105490" y="3512"/>
                    <a:pt x="105239" y="3262"/>
                    <a:pt x="105239" y="2953"/>
                  </a:cubicBezTo>
                  <a:cubicBezTo>
                    <a:pt x="105251" y="2631"/>
                    <a:pt x="105490" y="2381"/>
                    <a:pt x="105799" y="2381"/>
                  </a:cubicBezTo>
                  <a:close/>
                  <a:moveTo>
                    <a:pt x="113264" y="2381"/>
                  </a:moveTo>
                  <a:cubicBezTo>
                    <a:pt x="113574" y="2381"/>
                    <a:pt x="113824" y="2631"/>
                    <a:pt x="113824" y="2953"/>
                  </a:cubicBezTo>
                  <a:cubicBezTo>
                    <a:pt x="113824" y="3262"/>
                    <a:pt x="113574" y="3512"/>
                    <a:pt x="113264" y="3512"/>
                  </a:cubicBezTo>
                  <a:cubicBezTo>
                    <a:pt x="112943" y="3512"/>
                    <a:pt x="112693" y="3262"/>
                    <a:pt x="112693" y="2953"/>
                  </a:cubicBezTo>
                  <a:cubicBezTo>
                    <a:pt x="112705" y="2631"/>
                    <a:pt x="112943" y="2381"/>
                    <a:pt x="113264" y="2381"/>
                  </a:cubicBezTo>
                  <a:close/>
                  <a:moveTo>
                    <a:pt x="120718" y="2381"/>
                  </a:moveTo>
                  <a:cubicBezTo>
                    <a:pt x="121027" y="2381"/>
                    <a:pt x="121277" y="2631"/>
                    <a:pt x="121277" y="2953"/>
                  </a:cubicBezTo>
                  <a:cubicBezTo>
                    <a:pt x="121277" y="3262"/>
                    <a:pt x="121027" y="3512"/>
                    <a:pt x="120718" y="3512"/>
                  </a:cubicBezTo>
                  <a:cubicBezTo>
                    <a:pt x="120408" y="3512"/>
                    <a:pt x="120146" y="3262"/>
                    <a:pt x="120146" y="2953"/>
                  </a:cubicBezTo>
                  <a:cubicBezTo>
                    <a:pt x="120170" y="2631"/>
                    <a:pt x="120420" y="2381"/>
                    <a:pt x="120718" y="2381"/>
                  </a:cubicBezTo>
                  <a:close/>
                  <a:moveTo>
                    <a:pt x="128171" y="2381"/>
                  </a:moveTo>
                  <a:cubicBezTo>
                    <a:pt x="128480" y="2381"/>
                    <a:pt x="128742" y="2631"/>
                    <a:pt x="128742" y="2953"/>
                  </a:cubicBezTo>
                  <a:cubicBezTo>
                    <a:pt x="128742" y="3262"/>
                    <a:pt x="128480" y="3512"/>
                    <a:pt x="128171" y="3512"/>
                  </a:cubicBezTo>
                  <a:cubicBezTo>
                    <a:pt x="127861" y="3512"/>
                    <a:pt x="127611" y="3262"/>
                    <a:pt x="127611" y="2953"/>
                  </a:cubicBezTo>
                  <a:cubicBezTo>
                    <a:pt x="127611" y="2631"/>
                    <a:pt x="127861" y="2381"/>
                    <a:pt x="128171" y="2381"/>
                  </a:cubicBezTo>
                  <a:close/>
                  <a:moveTo>
                    <a:pt x="1548" y="2393"/>
                  </a:moveTo>
                  <a:cubicBezTo>
                    <a:pt x="1846" y="2393"/>
                    <a:pt x="2119" y="2655"/>
                    <a:pt x="2119" y="2965"/>
                  </a:cubicBezTo>
                  <a:cubicBezTo>
                    <a:pt x="2119" y="3262"/>
                    <a:pt x="1858" y="3524"/>
                    <a:pt x="1548" y="3524"/>
                  </a:cubicBezTo>
                  <a:cubicBezTo>
                    <a:pt x="1238" y="3524"/>
                    <a:pt x="988" y="3274"/>
                    <a:pt x="988" y="2965"/>
                  </a:cubicBezTo>
                  <a:cubicBezTo>
                    <a:pt x="988" y="2655"/>
                    <a:pt x="1238" y="2393"/>
                    <a:pt x="1548" y="2393"/>
                  </a:cubicBezTo>
                  <a:close/>
                  <a:moveTo>
                    <a:pt x="9001" y="2393"/>
                  </a:moveTo>
                  <a:cubicBezTo>
                    <a:pt x="9299" y="2393"/>
                    <a:pt x="9573" y="2655"/>
                    <a:pt x="9573" y="2965"/>
                  </a:cubicBezTo>
                  <a:cubicBezTo>
                    <a:pt x="9573" y="3262"/>
                    <a:pt x="9323" y="3524"/>
                    <a:pt x="9001" y="3524"/>
                  </a:cubicBezTo>
                  <a:cubicBezTo>
                    <a:pt x="8704" y="3524"/>
                    <a:pt x="8442" y="3274"/>
                    <a:pt x="8442" y="2965"/>
                  </a:cubicBezTo>
                  <a:cubicBezTo>
                    <a:pt x="8442" y="2655"/>
                    <a:pt x="8692" y="2393"/>
                    <a:pt x="9001" y="2393"/>
                  </a:cubicBezTo>
                  <a:close/>
                  <a:moveTo>
                    <a:pt x="16466" y="2393"/>
                  </a:moveTo>
                  <a:cubicBezTo>
                    <a:pt x="16764" y="2393"/>
                    <a:pt x="17026" y="2655"/>
                    <a:pt x="17026" y="2965"/>
                  </a:cubicBezTo>
                  <a:cubicBezTo>
                    <a:pt x="17026" y="3262"/>
                    <a:pt x="16776" y="3524"/>
                    <a:pt x="16466" y="3524"/>
                  </a:cubicBezTo>
                  <a:cubicBezTo>
                    <a:pt x="16169" y="3524"/>
                    <a:pt x="15895" y="3274"/>
                    <a:pt x="15895" y="2965"/>
                  </a:cubicBezTo>
                  <a:cubicBezTo>
                    <a:pt x="15895" y="2655"/>
                    <a:pt x="16145" y="2393"/>
                    <a:pt x="16466" y="2393"/>
                  </a:cubicBezTo>
                  <a:close/>
                  <a:moveTo>
                    <a:pt x="23920" y="2393"/>
                  </a:moveTo>
                  <a:cubicBezTo>
                    <a:pt x="24217" y="2393"/>
                    <a:pt x="24479" y="2655"/>
                    <a:pt x="24479" y="2965"/>
                  </a:cubicBezTo>
                  <a:cubicBezTo>
                    <a:pt x="24479" y="3262"/>
                    <a:pt x="24229" y="3524"/>
                    <a:pt x="23920" y="3524"/>
                  </a:cubicBezTo>
                  <a:cubicBezTo>
                    <a:pt x="23610" y="3524"/>
                    <a:pt x="23348" y="3274"/>
                    <a:pt x="23348" y="2965"/>
                  </a:cubicBezTo>
                  <a:cubicBezTo>
                    <a:pt x="23348" y="2655"/>
                    <a:pt x="23610" y="2393"/>
                    <a:pt x="23920" y="2393"/>
                  </a:cubicBezTo>
                  <a:close/>
                  <a:moveTo>
                    <a:pt x="31373" y="2393"/>
                  </a:moveTo>
                  <a:cubicBezTo>
                    <a:pt x="31671" y="2393"/>
                    <a:pt x="31945" y="2655"/>
                    <a:pt x="31945" y="2965"/>
                  </a:cubicBezTo>
                  <a:cubicBezTo>
                    <a:pt x="31945" y="3262"/>
                    <a:pt x="31683" y="3524"/>
                    <a:pt x="31373" y="3524"/>
                  </a:cubicBezTo>
                  <a:cubicBezTo>
                    <a:pt x="31064" y="3524"/>
                    <a:pt x="30814" y="3274"/>
                    <a:pt x="30814" y="2965"/>
                  </a:cubicBezTo>
                  <a:cubicBezTo>
                    <a:pt x="30814" y="2655"/>
                    <a:pt x="31064" y="2393"/>
                    <a:pt x="31373" y="2393"/>
                  </a:cubicBezTo>
                  <a:close/>
                  <a:moveTo>
                    <a:pt x="38815" y="2393"/>
                  </a:moveTo>
                  <a:cubicBezTo>
                    <a:pt x="39112" y="2393"/>
                    <a:pt x="39386" y="2655"/>
                    <a:pt x="39386" y="2965"/>
                  </a:cubicBezTo>
                  <a:cubicBezTo>
                    <a:pt x="39386" y="3262"/>
                    <a:pt x="39124" y="3524"/>
                    <a:pt x="38815" y="3524"/>
                  </a:cubicBezTo>
                  <a:cubicBezTo>
                    <a:pt x="38517" y="3524"/>
                    <a:pt x="38255" y="3274"/>
                    <a:pt x="38255" y="2965"/>
                  </a:cubicBezTo>
                  <a:cubicBezTo>
                    <a:pt x="38267" y="2655"/>
                    <a:pt x="38505" y="2393"/>
                    <a:pt x="38815" y="2393"/>
                  </a:cubicBezTo>
                  <a:close/>
                  <a:moveTo>
                    <a:pt x="46268" y="2393"/>
                  </a:moveTo>
                  <a:cubicBezTo>
                    <a:pt x="46565" y="2393"/>
                    <a:pt x="46839" y="2655"/>
                    <a:pt x="46839" y="2965"/>
                  </a:cubicBezTo>
                  <a:cubicBezTo>
                    <a:pt x="46839" y="3262"/>
                    <a:pt x="46589" y="3524"/>
                    <a:pt x="46268" y="3524"/>
                  </a:cubicBezTo>
                  <a:cubicBezTo>
                    <a:pt x="45970" y="3524"/>
                    <a:pt x="45708" y="3274"/>
                    <a:pt x="45708" y="2965"/>
                  </a:cubicBezTo>
                  <a:cubicBezTo>
                    <a:pt x="45720" y="2655"/>
                    <a:pt x="45958" y="2393"/>
                    <a:pt x="46268" y="2393"/>
                  </a:cubicBezTo>
                  <a:close/>
                  <a:moveTo>
                    <a:pt x="53733" y="2393"/>
                  </a:moveTo>
                  <a:cubicBezTo>
                    <a:pt x="54031" y="2393"/>
                    <a:pt x="54293" y="2655"/>
                    <a:pt x="54293" y="2965"/>
                  </a:cubicBezTo>
                  <a:cubicBezTo>
                    <a:pt x="54293" y="3262"/>
                    <a:pt x="54043" y="3524"/>
                    <a:pt x="53733" y="3524"/>
                  </a:cubicBezTo>
                  <a:cubicBezTo>
                    <a:pt x="53412" y="3524"/>
                    <a:pt x="53162" y="3274"/>
                    <a:pt x="53162" y="2965"/>
                  </a:cubicBezTo>
                  <a:cubicBezTo>
                    <a:pt x="53173" y="2655"/>
                    <a:pt x="53412" y="2393"/>
                    <a:pt x="53733" y="2393"/>
                  </a:cubicBezTo>
                  <a:close/>
                  <a:moveTo>
                    <a:pt x="61186" y="2393"/>
                  </a:moveTo>
                  <a:cubicBezTo>
                    <a:pt x="61484" y="2393"/>
                    <a:pt x="61746" y="2655"/>
                    <a:pt x="61746" y="2965"/>
                  </a:cubicBezTo>
                  <a:cubicBezTo>
                    <a:pt x="61746" y="3262"/>
                    <a:pt x="61496" y="3524"/>
                    <a:pt x="61186" y="3524"/>
                  </a:cubicBezTo>
                  <a:cubicBezTo>
                    <a:pt x="60877" y="3524"/>
                    <a:pt x="60615" y="3274"/>
                    <a:pt x="60615" y="2965"/>
                  </a:cubicBezTo>
                  <a:cubicBezTo>
                    <a:pt x="60639" y="2655"/>
                    <a:pt x="60877" y="2393"/>
                    <a:pt x="61186" y="2393"/>
                  </a:cubicBezTo>
                  <a:close/>
                  <a:moveTo>
                    <a:pt x="68640" y="2393"/>
                  </a:moveTo>
                  <a:cubicBezTo>
                    <a:pt x="68937" y="2393"/>
                    <a:pt x="69211" y="2655"/>
                    <a:pt x="69211" y="2965"/>
                  </a:cubicBezTo>
                  <a:cubicBezTo>
                    <a:pt x="69211" y="3262"/>
                    <a:pt x="68949" y="3524"/>
                    <a:pt x="68640" y="3524"/>
                  </a:cubicBezTo>
                  <a:cubicBezTo>
                    <a:pt x="68330" y="3524"/>
                    <a:pt x="68080" y="3274"/>
                    <a:pt x="68080" y="2965"/>
                  </a:cubicBezTo>
                  <a:cubicBezTo>
                    <a:pt x="68092" y="2655"/>
                    <a:pt x="68330" y="2393"/>
                    <a:pt x="68640" y="2393"/>
                  </a:cubicBezTo>
                  <a:close/>
                  <a:moveTo>
                    <a:pt x="76093" y="2393"/>
                  </a:moveTo>
                  <a:cubicBezTo>
                    <a:pt x="76391" y="2393"/>
                    <a:pt x="76664" y="2655"/>
                    <a:pt x="76664" y="2965"/>
                  </a:cubicBezTo>
                  <a:cubicBezTo>
                    <a:pt x="76664" y="3262"/>
                    <a:pt x="76403" y="3524"/>
                    <a:pt x="76093" y="3524"/>
                  </a:cubicBezTo>
                  <a:cubicBezTo>
                    <a:pt x="75795" y="3524"/>
                    <a:pt x="75533" y="3274"/>
                    <a:pt x="75533" y="2965"/>
                  </a:cubicBezTo>
                  <a:cubicBezTo>
                    <a:pt x="75533" y="2655"/>
                    <a:pt x="75783" y="2393"/>
                    <a:pt x="76093" y="2393"/>
                  </a:cubicBezTo>
                  <a:close/>
                  <a:moveTo>
                    <a:pt x="79712" y="2393"/>
                  </a:moveTo>
                  <a:cubicBezTo>
                    <a:pt x="80010" y="2393"/>
                    <a:pt x="80284" y="2655"/>
                    <a:pt x="80284" y="2965"/>
                  </a:cubicBezTo>
                  <a:cubicBezTo>
                    <a:pt x="80284" y="3262"/>
                    <a:pt x="80022" y="3524"/>
                    <a:pt x="79712" y="3524"/>
                  </a:cubicBezTo>
                  <a:cubicBezTo>
                    <a:pt x="79403" y="3524"/>
                    <a:pt x="79153" y="3274"/>
                    <a:pt x="79153" y="2965"/>
                  </a:cubicBezTo>
                  <a:cubicBezTo>
                    <a:pt x="79165" y="2655"/>
                    <a:pt x="79403" y="2393"/>
                    <a:pt x="79712" y="2393"/>
                  </a:cubicBezTo>
                  <a:close/>
                  <a:moveTo>
                    <a:pt x="87166" y="2393"/>
                  </a:moveTo>
                  <a:cubicBezTo>
                    <a:pt x="87463" y="2393"/>
                    <a:pt x="87737" y="2655"/>
                    <a:pt x="87737" y="2965"/>
                  </a:cubicBezTo>
                  <a:cubicBezTo>
                    <a:pt x="87737" y="3262"/>
                    <a:pt x="87475" y="3524"/>
                    <a:pt x="87166" y="3524"/>
                  </a:cubicBezTo>
                  <a:cubicBezTo>
                    <a:pt x="86856" y="3524"/>
                    <a:pt x="86606" y="3274"/>
                    <a:pt x="86606" y="2965"/>
                  </a:cubicBezTo>
                  <a:cubicBezTo>
                    <a:pt x="86618" y="2655"/>
                    <a:pt x="86856" y="2393"/>
                    <a:pt x="87166" y="2393"/>
                  </a:cubicBezTo>
                  <a:close/>
                  <a:moveTo>
                    <a:pt x="94631" y="2393"/>
                  </a:moveTo>
                  <a:cubicBezTo>
                    <a:pt x="94929" y="2393"/>
                    <a:pt x="95191" y="2655"/>
                    <a:pt x="95191" y="2965"/>
                  </a:cubicBezTo>
                  <a:cubicBezTo>
                    <a:pt x="95191" y="3262"/>
                    <a:pt x="94941" y="3524"/>
                    <a:pt x="94631" y="3524"/>
                  </a:cubicBezTo>
                  <a:cubicBezTo>
                    <a:pt x="94310" y="3524"/>
                    <a:pt x="94060" y="3274"/>
                    <a:pt x="94060" y="2965"/>
                  </a:cubicBezTo>
                  <a:cubicBezTo>
                    <a:pt x="94071" y="2655"/>
                    <a:pt x="94310" y="2393"/>
                    <a:pt x="94631" y="2393"/>
                  </a:cubicBezTo>
                  <a:close/>
                  <a:moveTo>
                    <a:pt x="102084" y="2393"/>
                  </a:moveTo>
                  <a:cubicBezTo>
                    <a:pt x="102382" y="2393"/>
                    <a:pt x="102644" y="2655"/>
                    <a:pt x="102644" y="2965"/>
                  </a:cubicBezTo>
                  <a:cubicBezTo>
                    <a:pt x="102644" y="3262"/>
                    <a:pt x="102394" y="3524"/>
                    <a:pt x="102084" y="3524"/>
                  </a:cubicBezTo>
                  <a:cubicBezTo>
                    <a:pt x="101787" y="3524"/>
                    <a:pt x="101513" y="3274"/>
                    <a:pt x="101513" y="2965"/>
                  </a:cubicBezTo>
                  <a:cubicBezTo>
                    <a:pt x="101513" y="2655"/>
                    <a:pt x="101775" y="2393"/>
                    <a:pt x="102084" y="2393"/>
                  </a:cubicBezTo>
                  <a:close/>
                  <a:moveTo>
                    <a:pt x="109538" y="2393"/>
                  </a:moveTo>
                  <a:cubicBezTo>
                    <a:pt x="109835" y="2393"/>
                    <a:pt x="110109" y="2655"/>
                    <a:pt x="110109" y="2965"/>
                  </a:cubicBezTo>
                  <a:cubicBezTo>
                    <a:pt x="110109" y="3262"/>
                    <a:pt x="109847" y="3524"/>
                    <a:pt x="109538" y="3524"/>
                  </a:cubicBezTo>
                  <a:cubicBezTo>
                    <a:pt x="109228" y="3524"/>
                    <a:pt x="108978" y="3274"/>
                    <a:pt x="108978" y="2965"/>
                  </a:cubicBezTo>
                  <a:cubicBezTo>
                    <a:pt x="108978" y="2655"/>
                    <a:pt x="109228" y="2393"/>
                    <a:pt x="109538" y="2393"/>
                  </a:cubicBezTo>
                  <a:close/>
                  <a:moveTo>
                    <a:pt x="116991" y="2393"/>
                  </a:moveTo>
                  <a:cubicBezTo>
                    <a:pt x="117289" y="2393"/>
                    <a:pt x="117562" y="2655"/>
                    <a:pt x="117562" y="2965"/>
                  </a:cubicBezTo>
                  <a:cubicBezTo>
                    <a:pt x="117562" y="3262"/>
                    <a:pt x="117312" y="3524"/>
                    <a:pt x="116991" y="3524"/>
                  </a:cubicBezTo>
                  <a:cubicBezTo>
                    <a:pt x="116681" y="3524"/>
                    <a:pt x="116431" y="3274"/>
                    <a:pt x="116431" y="2965"/>
                  </a:cubicBezTo>
                  <a:cubicBezTo>
                    <a:pt x="116431" y="2655"/>
                    <a:pt x="116681" y="2393"/>
                    <a:pt x="116991" y="2393"/>
                  </a:cubicBezTo>
                  <a:close/>
                  <a:moveTo>
                    <a:pt x="124456" y="2393"/>
                  </a:moveTo>
                  <a:cubicBezTo>
                    <a:pt x="124754" y="2393"/>
                    <a:pt x="125016" y="2655"/>
                    <a:pt x="125016" y="2965"/>
                  </a:cubicBezTo>
                  <a:cubicBezTo>
                    <a:pt x="125016" y="3262"/>
                    <a:pt x="124766" y="3524"/>
                    <a:pt x="124456" y="3524"/>
                  </a:cubicBezTo>
                  <a:cubicBezTo>
                    <a:pt x="124135" y="3524"/>
                    <a:pt x="123885" y="3274"/>
                    <a:pt x="123885" y="2965"/>
                  </a:cubicBezTo>
                  <a:cubicBezTo>
                    <a:pt x="123885" y="2655"/>
                    <a:pt x="124135" y="2393"/>
                    <a:pt x="124456" y="2393"/>
                  </a:cubicBezTo>
                  <a:close/>
                  <a:moveTo>
                    <a:pt x="3405" y="4239"/>
                  </a:moveTo>
                  <a:cubicBezTo>
                    <a:pt x="3703" y="4239"/>
                    <a:pt x="3977" y="4501"/>
                    <a:pt x="3977" y="4810"/>
                  </a:cubicBezTo>
                  <a:cubicBezTo>
                    <a:pt x="3977" y="5108"/>
                    <a:pt x="3727" y="5370"/>
                    <a:pt x="3405" y="5370"/>
                  </a:cubicBezTo>
                  <a:cubicBezTo>
                    <a:pt x="3096" y="5370"/>
                    <a:pt x="2846" y="5120"/>
                    <a:pt x="2846" y="4810"/>
                  </a:cubicBezTo>
                  <a:cubicBezTo>
                    <a:pt x="2858" y="4501"/>
                    <a:pt x="3096" y="4239"/>
                    <a:pt x="3405" y="4239"/>
                  </a:cubicBezTo>
                  <a:close/>
                  <a:moveTo>
                    <a:pt x="7132" y="4239"/>
                  </a:moveTo>
                  <a:cubicBezTo>
                    <a:pt x="7430" y="4239"/>
                    <a:pt x="7692" y="4501"/>
                    <a:pt x="7692" y="4810"/>
                  </a:cubicBezTo>
                  <a:cubicBezTo>
                    <a:pt x="7692" y="5108"/>
                    <a:pt x="7442" y="5370"/>
                    <a:pt x="7132" y="5370"/>
                  </a:cubicBezTo>
                  <a:cubicBezTo>
                    <a:pt x="6834" y="5370"/>
                    <a:pt x="6560" y="5120"/>
                    <a:pt x="6560" y="4810"/>
                  </a:cubicBezTo>
                  <a:cubicBezTo>
                    <a:pt x="6584" y="4501"/>
                    <a:pt x="6822" y="4239"/>
                    <a:pt x="7132" y="4239"/>
                  </a:cubicBezTo>
                  <a:close/>
                  <a:moveTo>
                    <a:pt x="10871" y="4239"/>
                  </a:moveTo>
                  <a:cubicBezTo>
                    <a:pt x="11168" y="4239"/>
                    <a:pt x="11430" y="4501"/>
                    <a:pt x="11430" y="4810"/>
                  </a:cubicBezTo>
                  <a:cubicBezTo>
                    <a:pt x="11430" y="5108"/>
                    <a:pt x="11180" y="5370"/>
                    <a:pt x="10871" y="5370"/>
                  </a:cubicBezTo>
                  <a:cubicBezTo>
                    <a:pt x="10573" y="5370"/>
                    <a:pt x="10299" y="5120"/>
                    <a:pt x="10299" y="4810"/>
                  </a:cubicBezTo>
                  <a:cubicBezTo>
                    <a:pt x="10299" y="4501"/>
                    <a:pt x="10549" y="4239"/>
                    <a:pt x="10871" y="4239"/>
                  </a:cubicBezTo>
                  <a:close/>
                  <a:moveTo>
                    <a:pt x="14585" y="4239"/>
                  </a:moveTo>
                  <a:cubicBezTo>
                    <a:pt x="14883" y="4239"/>
                    <a:pt x="15157" y="4501"/>
                    <a:pt x="15157" y="4810"/>
                  </a:cubicBezTo>
                  <a:cubicBezTo>
                    <a:pt x="15157" y="5108"/>
                    <a:pt x="14895" y="5370"/>
                    <a:pt x="14585" y="5370"/>
                  </a:cubicBezTo>
                  <a:cubicBezTo>
                    <a:pt x="14288" y="5370"/>
                    <a:pt x="14014" y="5120"/>
                    <a:pt x="14014" y="4810"/>
                  </a:cubicBezTo>
                  <a:cubicBezTo>
                    <a:pt x="14038" y="4501"/>
                    <a:pt x="14276" y="4239"/>
                    <a:pt x="14585" y="4239"/>
                  </a:cubicBezTo>
                  <a:close/>
                  <a:moveTo>
                    <a:pt x="18324" y="4239"/>
                  </a:moveTo>
                  <a:cubicBezTo>
                    <a:pt x="18622" y="4239"/>
                    <a:pt x="18883" y="4501"/>
                    <a:pt x="18883" y="4810"/>
                  </a:cubicBezTo>
                  <a:cubicBezTo>
                    <a:pt x="18883" y="5108"/>
                    <a:pt x="18633" y="5370"/>
                    <a:pt x="18324" y="5370"/>
                  </a:cubicBezTo>
                  <a:cubicBezTo>
                    <a:pt x="18026" y="5370"/>
                    <a:pt x="17752" y="5120"/>
                    <a:pt x="17752" y="4810"/>
                  </a:cubicBezTo>
                  <a:cubicBezTo>
                    <a:pt x="17752" y="4501"/>
                    <a:pt x="18014" y="4239"/>
                    <a:pt x="18324" y="4239"/>
                  </a:cubicBezTo>
                  <a:close/>
                  <a:moveTo>
                    <a:pt x="22039" y="4239"/>
                  </a:moveTo>
                  <a:cubicBezTo>
                    <a:pt x="22336" y="4239"/>
                    <a:pt x="22610" y="4501"/>
                    <a:pt x="22610" y="4810"/>
                  </a:cubicBezTo>
                  <a:cubicBezTo>
                    <a:pt x="22610" y="5108"/>
                    <a:pt x="22360" y="5370"/>
                    <a:pt x="22039" y="5370"/>
                  </a:cubicBezTo>
                  <a:cubicBezTo>
                    <a:pt x="21729" y="5370"/>
                    <a:pt x="21479" y="5120"/>
                    <a:pt x="21479" y="4810"/>
                  </a:cubicBezTo>
                  <a:cubicBezTo>
                    <a:pt x="21491" y="4501"/>
                    <a:pt x="21729" y="4239"/>
                    <a:pt x="22039" y="4239"/>
                  </a:cubicBezTo>
                  <a:close/>
                  <a:moveTo>
                    <a:pt x="25777" y="4239"/>
                  </a:moveTo>
                  <a:cubicBezTo>
                    <a:pt x="26075" y="4239"/>
                    <a:pt x="26349" y="4501"/>
                    <a:pt x="26349" y="4810"/>
                  </a:cubicBezTo>
                  <a:cubicBezTo>
                    <a:pt x="26349" y="5108"/>
                    <a:pt x="26087" y="5370"/>
                    <a:pt x="25777" y="5370"/>
                  </a:cubicBezTo>
                  <a:cubicBezTo>
                    <a:pt x="25468" y="5370"/>
                    <a:pt x="25206" y="5120"/>
                    <a:pt x="25206" y="4810"/>
                  </a:cubicBezTo>
                  <a:cubicBezTo>
                    <a:pt x="25218" y="4501"/>
                    <a:pt x="25468" y="4239"/>
                    <a:pt x="25777" y="4239"/>
                  </a:cubicBezTo>
                  <a:close/>
                  <a:moveTo>
                    <a:pt x="29504" y="4239"/>
                  </a:moveTo>
                  <a:cubicBezTo>
                    <a:pt x="29801" y="4239"/>
                    <a:pt x="30063" y="4501"/>
                    <a:pt x="30063" y="4810"/>
                  </a:cubicBezTo>
                  <a:cubicBezTo>
                    <a:pt x="30063" y="5108"/>
                    <a:pt x="29813" y="5370"/>
                    <a:pt x="29504" y="5370"/>
                  </a:cubicBezTo>
                  <a:cubicBezTo>
                    <a:pt x="29182" y="5370"/>
                    <a:pt x="28932" y="5120"/>
                    <a:pt x="28932" y="4810"/>
                  </a:cubicBezTo>
                  <a:cubicBezTo>
                    <a:pt x="28944" y="4501"/>
                    <a:pt x="29182" y="4239"/>
                    <a:pt x="29504" y="4239"/>
                  </a:cubicBezTo>
                  <a:close/>
                  <a:moveTo>
                    <a:pt x="33230" y="4239"/>
                  </a:moveTo>
                  <a:cubicBezTo>
                    <a:pt x="33528" y="4239"/>
                    <a:pt x="33802" y="4501"/>
                    <a:pt x="33802" y="4810"/>
                  </a:cubicBezTo>
                  <a:cubicBezTo>
                    <a:pt x="33802" y="5108"/>
                    <a:pt x="33552" y="5370"/>
                    <a:pt x="33230" y="5370"/>
                  </a:cubicBezTo>
                  <a:cubicBezTo>
                    <a:pt x="32921" y="5370"/>
                    <a:pt x="32671" y="5120"/>
                    <a:pt x="32671" y="4810"/>
                  </a:cubicBezTo>
                  <a:cubicBezTo>
                    <a:pt x="32671" y="4501"/>
                    <a:pt x="32921" y="4239"/>
                    <a:pt x="33230" y="4239"/>
                  </a:cubicBezTo>
                  <a:close/>
                  <a:moveTo>
                    <a:pt x="36957" y="4239"/>
                  </a:moveTo>
                  <a:cubicBezTo>
                    <a:pt x="37255" y="4239"/>
                    <a:pt x="37517" y="4501"/>
                    <a:pt x="37517" y="4810"/>
                  </a:cubicBezTo>
                  <a:cubicBezTo>
                    <a:pt x="37517" y="5108"/>
                    <a:pt x="37267" y="5370"/>
                    <a:pt x="36957" y="5370"/>
                  </a:cubicBezTo>
                  <a:cubicBezTo>
                    <a:pt x="36648" y="5370"/>
                    <a:pt x="36386" y="5120"/>
                    <a:pt x="36386" y="4810"/>
                  </a:cubicBezTo>
                  <a:cubicBezTo>
                    <a:pt x="36409" y="4501"/>
                    <a:pt x="36648" y="4239"/>
                    <a:pt x="36957" y="4239"/>
                  </a:cubicBezTo>
                  <a:close/>
                  <a:moveTo>
                    <a:pt x="40672" y="4239"/>
                  </a:moveTo>
                  <a:cubicBezTo>
                    <a:pt x="40970" y="4239"/>
                    <a:pt x="41243" y="4501"/>
                    <a:pt x="41243" y="4810"/>
                  </a:cubicBezTo>
                  <a:cubicBezTo>
                    <a:pt x="41243" y="5108"/>
                    <a:pt x="40993" y="5370"/>
                    <a:pt x="40672" y="5370"/>
                  </a:cubicBezTo>
                  <a:cubicBezTo>
                    <a:pt x="40374" y="5370"/>
                    <a:pt x="40112" y="5120"/>
                    <a:pt x="40112" y="4810"/>
                  </a:cubicBezTo>
                  <a:cubicBezTo>
                    <a:pt x="40124" y="4501"/>
                    <a:pt x="40362" y="4239"/>
                    <a:pt x="40672" y="4239"/>
                  </a:cubicBezTo>
                  <a:close/>
                  <a:moveTo>
                    <a:pt x="44410" y="4239"/>
                  </a:moveTo>
                  <a:cubicBezTo>
                    <a:pt x="44708" y="4239"/>
                    <a:pt x="44982" y="4501"/>
                    <a:pt x="44982" y="4810"/>
                  </a:cubicBezTo>
                  <a:cubicBezTo>
                    <a:pt x="44982" y="5108"/>
                    <a:pt x="44720" y="5370"/>
                    <a:pt x="44410" y="5370"/>
                  </a:cubicBezTo>
                  <a:cubicBezTo>
                    <a:pt x="44113" y="5370"/>
                    <a:pt x="43851" y="5120"/>
                    <a:pt x="43851" y="4810"/>
                  </a:cubicBezTo>
                  <a:cubicBezTo>
                    <a:pt x="43851" y="4501"/>
                    <a:pt x="44101" y="4239"/>
                    <a:pt x="44410" y="4239"/>
                  </a:cubicBezTo>
                  <a:close/>
                  <a:moveTo>
                    <a:pt x="48137" y="4239"/>
                  </a:moveTo>
                  <a:cubicBezTo>
                    <a:pt x="48435" y="4239"/>
                    <a:pt x="48697" y="4501"/>
                    <a:pt x="48697" y="4810"/>
                  </a:cubicBezTo>
                  <a:cubicBezTo>
                    <a:pt x="48697" y="5108"/>
                    <a:pt x="48447" y="5370"/>
                    <a:pt x="48137" y="5370"/>
                  </a:cubicBezTo>
                  <a:cubicBezTo>
                    <a:pt x="47839" y="5370"/>
                    <a:pt x="47566" y="5120"/>
                    <a:pt x="47566" y="4810"/>
                  </a:cubicBezTo>
                  <a:cubicBezTo>
                    <a:pt x="47578" y="4501"/>
                    <a:pt x="47839" y="4239"/>
                    <a:pt x="48137" y="4239"/>
                  </a:cubicBezTo>
                  <a:close/>
                  <a:moveTo>
                    <a:pt x="51864" y="4239"/>
                  </a:moveTo>
                  <a:cubicBezTo>
                    <a:pt x="52161" y="4239"/>
                    <a:pt x="52435" y="4501"/>
                    <a:pt x="52435" y="4810"/>
                  </a:cubicBezTo>
                  <a:cubicBezTo>
                    <a:pt x="52435" y="5108"/>
                    <a:pt x="52185" y="5370"/>
                    <a:pt x="51864" y="5370"/>
                  </a:cubicBezTo>
                  <a:cubicBezTo>
                    <a:pt x="51566" y="5370"/>
                    <a:pt x="51304" y="5120"/>
                    <a:pt x="51304" y="4810"/>
                  </a:cubicBezTo>
                  <a:cubicBezTo>
                    <a:pt x="51304" y="4501"/>
                    <a:pt x="51554" y="4239"/>
                    <a:pt x="51864" y="4239"/>
                  </a:cubicBezTo>
                  <a:close/>
                  <a:moveTo>
                    <a:pt x="55602" y="4239"/>
                  </a:moveTo>
                  <a:cubicBezTo>
                    <a:pt x="55900" y="4239"/>
                    <a:pt x="56174" y="4501"/>
                    <a:pt x="56174" y="4810"/>
                  </a:cubicBezTo>
                  <a:cubicBezTo>
                    <a:pt x="56174" y="5108"/>
                    <a:pt x="55912" y="5370"/>
                    <a:pt x="55602" y="5370"/>
                  </a:cubicBezTo>
                  <a:cubicBezTo>
                    <a:pt x="55293" y="5370"/>
                    <a:pt x="55043" y="5120"/>
                    <a:pt x="55043" y="4810"/>
                  </a:cubicBezTo>
                  <a:cubicBezTo>
                    <a:pt x="55043" y="4501"/>
                    <a:pt x="55293" y="4239"/>
                    <a:pt x="55602" y="4239"/>
                  </a:cubicBezTo>
                  <a:close/>
                  <a:moveTo>
                    <a:pt x="59329" y="4239"/>
                  </a:moveTo>
                  <a:cubicBezTo>
                    <a:pt x="59627" y="4239"/>
                    <a:pt x="59889" y="4501"/>
                    <a:pt x="59889" y="4810"/>
                  </a:cubicBezTo>
                  <a:cubicBezTo>
                    <a:pt x="59889" y="5108"/>
                    <a:pt x="59639" y="5370"/>
                    <a:pt x="59329" y="5370"/>
                  </a:cubicBezTo>
                  <a:cubicBezTo>
                    <a:pt x="59008" y="5370"/>
                    <a:pt x="58757" y="5120"/>
                    <a:pt x="58757" y="4810"/>
                  </a:cubicBezTo>
                  <a:cubicBezTo>
                    <a:pt x="58757" y="4501"/>
                    <a:pt x="59008" y="4239"/>
                    <a:pt x="59329" y="4239"/>
                  </a:cubicBezTo>
                  <a:close/>
                  <a:moveTo>
                    <a:pt x="63056" y="4239"/>
                  </a:moveTo>
                  <a:cubicBezTo>
                    <a:pt x="63353" y="4239"/>
                    <a:pt x="63627" y="4501"/>
                    <a:pt x="63627" y="4810"/>
                  </a:cubicBezTo>
                  <a:cubicBezTo>
                    <a:pt x="63627" y="5108"/>
                    <a:pt x="63377" y="5370"/>
                    <a:pt x="63056" y="5370"/>
                  </a:cubicBezTo>
                  <a:cubicBezTo>
                    <a:pt x="62746" y="5370"/>
                    <a:pt x="62496" y="5120"/>
                    <a:pt x="62496" y="4810"/>
                  </a:cubicBezTo>
                  <a:cubicBezTo>
                    <a:pt x="62496" y="4501"/>
                    <a:pt x="62746" y="4239"/>
                    <a:pt x="63056" y="4239"/>
                  </a:cubicBezTo>
                  <a:close/>
                  <a:moveTo>
                    <a:pt x="66782" y="4239"/>
                  </a:moveTo>
                  <a:cubicBezTo>
                    <a:pt x="67080" y="4239"/>
                    <a:pt x="67342" y="4501"/>
                    <a:pt x="67342" y="4810"/>
                  </a:cubicBezTo>
                  <a:cubicBezTo>
                    <a:pt x="67342" y="5108"/>
                    <a:pt x="67092" y="5370"/>
                    <a:pt x="66782" y="5370"/>
                  </a:cubicBezTo>
                  <a:cubicBezTo>
                    <a:pt x="66473" y="5370"/>
                    <a:pt x="66211" y="5120"/>
                    <a:pt x="66211" y="4810"/>
                  </a:cubicBezTo>
                  <a:cubicBezTo>
                    <a:pt x="66235" y="4501"/>
                    <a:pt x="66473" y="4239"/>
                    <a:pt x="66782" y="4239"/>
                  </a:cubicBezTo>
                  <a:close/>
                  <a:moveTo>
                    <a:pt x="70509" y="4239"/>
                  </a:moveTo>
                  <a:cubicBezTo>
                    <a:pt x="70807" y="4239"/>
                    <a:pt x="71080" y="4501"/>
                    <a:pt x="71080" y="4810"/>
                  </a:cubicBezTo>
                  <a:cubicBezTo>
                    <a:pt x="71080" y="5108"/>
                    <a:pt x="70830" y="5370"/>
                    <a:pt x="70509" y="5370"/>
                  </a:cubicBezTo>
                  <a:cubicBezTo>
                    <a:pt x="70199" y="5370"/>
                    <a:pt x="69949" y="5120"/>
                    <a:pt x="69949" y="4810"/>
                  </a:cubicBezTo>
                  <a:cubicBezTo>
                    <a:pt x="69949" y="4501"/>
                    <a:pt x="70199" y="4239"/>
                    <a:pt x="70509" y="4239"/>
                  </a:cubicBezTo>
                  <a:close/>
                  <a:moveTo>
                    <a:pt x="74236" y="4239"/>
                  </a:moveTo>
                  <a:cubicBezTo>
                    <a:pt x="74533" y="4239"/>
                    <a:pt x="74795" y="4501"/>
                    <a:pt x="74795" y="4810"/>
                  </a:cubicBezTo>
                  <a:cubicBezTo>
                    <a:pt x="74795" y="5108"/>
                    <a:pt x="74545" y="5370"/>
                    <a:pt x="74236" y="5370"/>
                  </a:cubicBezTo>
                  <a:cubicBezTo>
                    <a:pt x="73938" y="5370"/>
                    <a:pt x="73676" y="5120"/>
                    <a:pt x="73676" y="4810"/>
                  </a:cubicBezTo>
                  <a:cubicBezTo>
                    <a:pt x="73676" y="4501"/>
                    <a:pt x="73926" y="4239"/>
                    <a:pt x="74236" y="4239"/>
                  </a:cubicBezTo>
                  <a:close/>
                  <a:moveTo>
                    <a:pt x="77855" y="4239"/>
                  </a:moveTo>
                  <a:cubicBezTo>
                    <a:pt x="78153" y="4239"/>
                    <a:pt x="78415" y="4501"/>
                    <a:pt x="78415" y="4810"/>
                  </a:cubicBezTo>
                  <a:cubicBezTo>
                    <a:pt x="78415" y="5108"/>
                    <a:pt x="78165" y="5370"/>
                    <a:pt x="77855" y="5370"/>
                  </a:cubicBezTo>
                  <a:cubicBezTo>
                    <a:pt x="77546" y="5370"/>
                    <a:pt x="77284" y="5120"/>
                    <a:pt x="77284" y="4810"/>
                  </a:cubicBezTo>
                  <a:cubicBezTo>
                    <a:pt x="77284" y="4501"/>
                    <a:pt x="77546" y="4239"/>
                    <a:pt x="77855" y="4239"/>
                  </a:cubicBezTo>
                  <a:close/>
                  <a:moveTo>
                    <a:pt x="81570" y="4239"/>
                  </a:moveTo>
                  <a:cubicBezTo>
                    <a:pt x="81868" y="4239"/>
                    <a:pt x="82141" y="4501"/>
                    <a:pt x="82141" y="4810"/>
                  </a:cubicBezTo>
                  <a:cubicBezTo>
                    <a:pt x="82141" y="5108"/>
                    <a:pt x="81879" y="5370"/>
                    <a:pt x="81570" y="5370"/>
                  </a:cubicBezTo>
                  <a:cubicBezTo>
                    <a:pt x="81260" y="5370"/>
                    <a:pt x="81010" y="5120"/>
                    <a:pt x="81010" y="4810"/>
                  </a:cubicBezTo>
                  <a:cubicBezTo>
                    <a:pt x="81022" y="4501"/>
                    <a:pt x="81260" y="4239"/>
                    <a:pt x="81570" y="4239"/>
                  </a:cubicBezTo>
                  <a:close/>
                  <a:moveTo>
                    <a:pt x="85308" y="4239"/>
                  </a:moveTo>
                  <a:cubicBezTo>
                    <a:pt x="85606" y="4239"/>
                    <a:pt x="85880" y="4501"/>
                    <a:pt x="85880" y="4810"/>
                  </a:cubicBezTo>
                  <a:cubicBezTo>
                    <a:pt x="85880" y="5108"/>
                    <a:pt x="85618" y="5370"/>
                    <a:pt x="85308" y="5370"/>
                  </a:cubicBezTo>
                  <a:cubicBezTo>
                    <a:pt x="84999" y="5370"/>
                    <a:pt x="84749" y="5120"/>
                    <a:pt x="84749" y="4810"/>
                  </a:cubicBezTo>
                  <a:cubicBezTo>
                    <a:pt x="84749" y="4501"/>
                    <a:pt x="84999" y="4239"/>
                    <a:pt x="85308" y="4239"/>
                  </a:cubicBezTo>
                  <a:close/>
                  <a:moveTo>
                    <a:pt x="89035" y="4239"/>
                  </a:moveTo>
                  <a:cubicBezTo>
                    <a:pt x="89333" y="4239"/>
                    <a:pt x="89595" y="4501"/>
                    <a:pt x="89595" y="4810"/>
                  </a:cubicBezTo>
                  <a:cubicBezTo>
                    <a:pt x="89595" y="5108"/>
                    <a:pt x="89345" y="5370"/>
                    <a:pt x="89035" y="5370"/>
                  </a:cubicBezTo>
                  <a:cubicBezTo>
                    <a:pt x="88714" y="5370"/>
                    <a:pt x="88464" y="5120"/>
                    <a:pt x="88464" y="4810"/>
                  </a:cubicBezTo>
                  <a:cubicBezTo>
                    <a:pt x="88475" y="4501"/>
                    <a:pt x="88714" y="4239"/>
                    <a:pt x="89035" y="4239"/>
                  </a:cubicBezTo>
                  <a:close/>
                  <a:moveTo>
                    <a:pt x="92762" y="4239"/>
                  </a:moveTo>
                  <a:cubicBezTo>
                    <a:pt x="93059" y="4239"/>
                    <a:pt x="93333" y="4501"/>
                    <a:pt x="93333" y="4810"/>
                  </a:cubicBezTo>
                  <a:cubicBezTo>
                    <a:pt x="93333" y="5108"/>
                    <a:pt x="93071" y="5370"/>
                    <a:pt x="92762" y="5370"/>
                  </a:cubicBezTo>
                  <a:cubicBezTo>
                    <a:pt x="92452" y="5370"/>
                    <a:pt x="92202" y="5120"/>
                    <a:pt x="92202" y="4810"/>
                  </a:cubicBezTo>
                  <a:cubicBezTo>
                    <a:pt x="92202" y="4501"/>
                    <a:pt x="92452" y="4239"/>
                    <a:pt x="92762" y="4239"/>
                  </a:cubicBezTo>
                  <a:close/>
                  <a:moveTo>
                    <a:pt x="96488" y="4239"/>
                  </a:moveTo>
                  <a:cubicBezTo>
                    <a:pt x="96786" y="4239"/>
                    <a:pt x="97048" y="4501"/>
                    <a:pt x="97048" y="4810"/>
                  </a:cubicBezTo>
                  <a:cubicBezTo>
                    <a:pt x="97048" y="5108"/>
                    <a:pt x="96798" y="5370"/>
                    <a:pt x="96488" y="5370"/>
                  </a:cubicBezTo>
                  <a:cubicBezTo>
                    <a:pt x="96191" y="5370"/>
                    <a:pt x="95917" y="5120"/>
                    <a:pt x="95917" y="4810"/>
                  </a:cubicBezTo>
                  <a:cubicBezTo>
                    <a:pt x="95917" y="4501"/>
                    <a:pt x="96179" y="4239"/>
                    <a:pt x="96488" y="4239"/>
                  </a:cubicBezTo>
                  <a:close/>
                  <a:moveTo>
                    <a:pt x="100203" y="4239"/>
                  </a:moveTo>
                  <a:cubicBezTo>
                    <a:pt x="100501" y="4239"/>
                    <a:pt x="100775" y="4501"/>
                    <a:pt x="100775" y="4810"/>
                  </a:cubicBezTo>
                  <a:cubicBezTo>
                    <a:pt x="100775" y="5108"/>
                    <a:pt x="100513" y="5370"/>
                    <a:pt x="100203" y="5370"/>
                  </a:cubicBezTo>
                  <a:cubicBezTo>
                    <a:pt x="99905" y="5370"/>
                    <a:pt x="99644" y="5120"/>
                    <a:pt x="99644" y="4810"/>
                  </a:cubicBezTo>
                  <a:cubicBezTo>
                    <a:pt x="99655" y="4501"/>
                    <a:pt x="99894" y="4239"/>
                    <a:pt x="100203" y="4239"/>
                  </a:cubicBezTo>
                  <a:close/>
                  <a:moveTo>
                    <a:pt x="103942" y="4239"/>
                  </a:moveTo>
                  <a:cubicBezTo>
                    <a:pt x="104239" y="4239"/>
                    <a:pt x="104513" y="4501"/>
                    <a:pt x="104513" y="4810"/>
                  </a:cubicBezTo>
                  <a:cubicBezTo>
                    <a:pt x="104513" y="5108"/>
                    <a:pt x="104251" y="5370"/>
                    <a:pt x="103942" y="5370"/>
                  </a:cubicBezTo>
                  <a:cubicBezTo>
                    <a:pt x="103644" y="5370"/>
                    <a:pt x="103382" y="5120"/>
                    <a:pt x="103382" y="4810"/>
                  </a:cubicBezTo>
                  <a:cubicBezTo>
                    <a:pt x="103382" y="4501"/>
                    <a:pt x="103632" y="4239"/>
                    <a:pt x="103942" y="4239"/>
                  </a:cubicBezTo>
                  <a:close/>
                  <a:moveTo>
                    <a:pt x="107668" y="4239"/>
                  </a:moveTo>
                  <a:cubicBezTo>
                    <a:pt x="107966" y="4239"/>
                    <a:pt x="108228" y="4501"/>
                    <a:pt x="108228" y="4810"/>
                  </a:cubicBezTo>
                  <a:cubicBezTo>
                    <a:pt x="108228" y="5108"/>
                    <a:pt x="107978" y="5370"/>
                    <a:pt x="107668" y="5370"/>
                  </a:cubicBezTo>
                  <a:cubicBezTo>
                    <a:pt x="107371" y="5370"/>
                    <a:pt x="107097" y="5120"/>
                    <a:pt x="107097" y="4810"/>
                  </a:cubicBezTo>
                  <a:cubicBezTo>
                    <a:pt x="107109" y="4501"/>
                    <a:pt x="107347" y="4239"/>
                    <a:pt x="107668" y="4239"/>
                  </a:cubicBezTo>
                  <a:close/>
                  <a:moveTo>
                    <a:pt x="111395" y="4239"/>
                  </a:moveTo>
                  <a:cubicBezTo>
                    <a:pt x="111693" y="4239"/>
                    <a:pt x="111967" y="4501"/>
                    <a:pt x="111967" y="4810"/>
                  </a:cubicBezTo>
                  <a:cubicBezTo>
                    <a:pt x="111967" y="5108"/>
                    <a:pt x="111705" y="5370"/>
                    <a:pt x="111395" y="5370"/>
                  </a:cubicBezTo>
                  <a:cubicBezTo>
                    <a:pt x="111085" y="5370"/>
                    <a:pt x="110835" y="5120"/>
                    <a:pt x="110835" y="4810"/>
                  </a:cubicBezTo>
                  <a:cubicBezTo>
                    <a:pt x="110835" y="4501"/>
                    <a:pt x="111085" y="4239"/>
                    <a:pt x="111395" y="4239"/>
                  </a:cubicBezTo>
                  <a:close/>
                  <a:moveTo>
                    <a:pt x="115122" y="4239"/>
                  </a:moveTo>
                  <a:cubicBezTo>
                    <a:pt x="115419" y="4239"/>
                    <a:pt x="115681" y="4501"/>
                    <a:pt x="115681" y="4810"/>
                  </a:cubicBezTo>
                  <a:cubicBezTo>
                    <a:pt x="115681" y="5108"/>
                    <a:pt x="115431" y="5370"/>
                    <a:pt x="115122" y="5370"/>
                  </a:cubicBezTo>
                  <a:cubicBezTo>
                    <a:pt x="114812" y="5370"/>
                    <a:pt x="114550" y="5120"/>
                    <a:pt x="114550" y="4810"/>
                  </a:cubicBezTo>
                  <a:cubicBezTo>
                    <a:pt x="114574" y="4501"/>
                    <a:pt x="114812" y="4239"/>
                    <a:pt x="115122" y="4239"/>
                  </a:cubicBezTo>
                  <a:close/>
                  <a:moveTo>
                    <a:pt x="118860" y="4239"/>
                  </a:moveTo>
                  <a:cubicBezTo>
                    <a:pt x="119158" y="4239"/>
                    <a:pt x="119420" y="4501"/>
                    <a:pt x="119420" y="4810"/>
                  </a:cubicBezTo>
                  <a:cubicBezTo>
                    <a:pt x="119420" y="5108"/>
                    <a:pt x="119170" y="5370"/>
                    <a:pt x="118860" y="5370"/>
                  </a:cubicBezTo>
                  <a:cubicBezTo>
                    <a:pt x="118539" y="5370"/>
                    <a:pt x="118289" y="5120"/>
                    <a:pt x="118289" y="4810"/>
                  </a:cubicBezTo>
                  <a:cubicBezTo>
                    <a:pt x="118289" y="4501"/>
                    <a:pt x="118539" y="4239"/>
                    <a:pt x="118860" y="4239"/>
                  </a:cubicBezTo>
                  <a:close/>
                  <a:moveTo>
                    <a:pt x="122575" y="4239"/>
                  </a:moveTo>
                  <a:cubicBezTo>
                    <a:pt x="122873" y="4239"/>
                    <a:pt x="123146" y="4501"/>
                    <a:pt x="123146" y="4810"/>
                  </a:cubicBezTo>
                  <a:cubicBezTo>
                    <a:pt x="123146" y="5108"/>
                    <a:pt x="122885" y="5370"/>
                    <a:pt x="122575" y="5370"/>
                  </a:cubicBezTo>
                  <a:cubicBezTo>
                    <a:pt x="122265" y="5370"/>
                    <a:pt x="122015" y="5120"/>
                    <a:pt x="122015" y="4810"/>
                  </a:cubicBezTo>
                  <a:cubicBezTo>
                    <a:pt x="122027" y="4501"/>
                    <a:pt x="122277" y="4239"/>
                    <a:pt x="122575" y="4239"/>
                  </a:cubicBezTo>
                  <a:close/>
                  <a:moveTo>
                    <a:pt x="126314" y="4239"/>
                  </a:moveTo>
                  <a:cubicBezTo>
                    <a:pt x="126611" y="4239"/>
                    <a:pt x="126873" y="4501"/>
                    <a:pt x="126873" y="4810"/>
                  </a:cubicBezTo>
                  <a:cubicBezTo>
                    <a:pt x="126873" y="5108"/>
                    <a:pt x="126623" y="5370"/>
                    <a:pt x="126314" y="5370"/>
                  </a:cubicBezTo>
                  <a:cubicBezTo>
                    <a:pt x="126004" y="5370"/>
                    <a:pt x="125742" y="5120"/>
                    <a:pt x="125742" y="4810"/>
                  </a:cubicBezTo>
                  <a:cubicBezTo>
                    <a:pt x="125742" y="4501"/>
                    <a:pt x="126004" y="4239"/>
                    <a:pt x="126314" y="4239"/>
                  </a:cubicBezTo>
                  <a:close/>
                  <a:moveTo>
                    <a:pt x="130028" y="4239"/>
                  </a:moveTo>
                  <a:cubicBezTo>
                    <a:pt x="130326" y="4239"/>
                    <a:pt x="130600" y="4501"/>
                    <a:pt x="130600" y="4810"/>
                  </a:cubicBezTo>
                  <a:cubicBezTo>
                    <a:pt x="130600" y="5108"/>
                    <a:pt x="130350" y="5370"/>
                    <a:pt x="130028" y="5370"/>
                  </a:cubicBezTo>
                  <a:cubicBezTo>
                    <a:pt x="129731" y="5370"/>
                    <a:pt x="129469" y="5120"/>
                    <a:pt x="129469" y="4810"/>
                  </a:cubicBezTo>
                  <a:cubicBezTo>
                    <a:pt x="129469" y="4501"/>
                    <a:pt x="129719" y="4239"/>
                    <a:pt x="130028" y="4239"/>
                  </a:cubicBezTo>
                  <a:close/>
                  <a:moveTo>
                    <a:pt x="1548" y="6120"/>
                  </a:moveTo>
                  <a:cubicBezTo>
                    <a:pt x="1846" y="6120"/>
                    <a:pt x="2119" y="6370"/>
                    <a:pt x="2119" y="6679"/>
                  </a:cubicBezTo>
                  <a:cubicBezTo>
                    <a:pt x="2119" y="6989"/>
                    <a:pt x="1858" y="7251"/>
                    <a:pt x="1548" y="7251"/>
                  </a:cubicBezTo>
                  <a:cubicBezTo>
                    <a:pt x="1238" y="7251"/>
                    <a:pt x="988" y="6989"/>
                    <a:pt x="988" y="6679"/>
                  </a:cubicBezTo>
                  <a:cubicBezTo>
                    <a:pt x="988" y="6370"/>
                    <a:pt x="1238" y="6120"/>
                    <a:pt x="1548" y="6120"/>
                  </a:cubicBezTo>
                  <a:close/>
                  <a:moveTo>
                    <a:pt x="5287" y="6120"/>
                  </a:moveTo>
                  <a:cubicBezTo>
                    <a:pt x="5596" y="6120"/>
                    <a:pt x="5846" y="6370"/>
                    <a:pt x="5846" y="6679"/>
                  </a:cubicBezTo>
                  <a:cubicBezTo>
                    <a:pt x="5846" y="6989"/>
                    <a:pt x="5596" y="7251"/>
                    <a:pt x="5287" y="7251"/>
                  </a:cubicBezTo>
                  <a:cubicBezTo>
                    <a:pt x="4977" y="7251"/>
                    <a:pt x="4715" y="6989"/>
                    <a:pt x="4715" y="6679"/>
                  </a:cubicBezTo>
                  <a:cubicBezTo>
                    <a:pt x="4715" y="6370"/>
                    <a:pt x="4977" y="6120"/>
                    <a:pt x="5287" y="6120"/>
                  </a:cubicBezTo>
                  <a:close/>
                  <a:moveTo>
                    <a:pt x="9001" y="6120"/>
                  </a:moveTo>
                  <a:cubicBezTo>
                    <a:pt x="9299" y="6120"/>
                    <a:pt x="9573" y="6370"/>
                    <a:pt x="9573" y="6679"/>
                  </a:cubicBezTo>
                  <a:cubicBezTo>
                    <a:pt x="9573" y="6989"/>
                    <a:pt x="9323" y="7251"/>
                    <a:pt x="9001" y="7251"/>
                  </a:cubicBezTo>
                  <a:cubicBezTo>
                    <a:pt x="8704" y="7251"/>
                    <a:pt x="8442" y="6989"/>
                    <a:pt x="8442" y="6679"/>
                  </a:cubicBezTo>
                  <a:cubicBezTo>
                    <a:pt x="8442" y="6370"/>
                    <a:pt x="8692" y="6120"/>
                    <a:pt x="9001" y="6120"/>
                  </a:cubicBezTo>
                  <a:close/>
                  <a:moveTo>
                    <a:pt x="12728" y="6120"/>
                  </a:moveTo>
                  <a:cubicBezTo>
                    <a:pt x="13037" y="6120"/>
                    <a:pt x="13288" y="6370"/>
                    <a:pt x="13288" y="6679"/>
                  </a:cubicBezTo>
                  <a:cubicBezTo>
                    <a:pt x="13288" y="6989"/>
                    <a:pt x="13037" y="7251"/>
                    <a:pt x="12728" y="7251"/>
                  </a:cubicBezTo>
                  <a:cubicBezTo>
                    <a:pt x="12418" y="7251"/>
                    <a:pt x="12156" y="6989"/>
                    <a:pt x="12156" y="6679"/>
                  </a:cubicBezTo>
                  <a:cubicBezTo>
                    <a:pt x="12156" y="6370"/>
                    <a:pt x="12418" y="6120"/>
                    <a:pt x="12728" y="6120"/>
                  </a:cubicBezTo>
                  <a:close/>
                  <a:moveTo>
                    <a:pt x="16466" y="6120"/>
                  </a:moveTo>
                  <a:cubicBezTo>
                    <a:pt x="16764" y="6120"/>
                    <a:pt x="17026" y="6370"/>
                    <a:pt x="17026" y="6679"/>
                  </a:cubicBezTo>
                  <a:cubicBezTo>
                    <a:pt x="17026" y="6989"/>
                    <a:pt x="16776" y="7251"/>
                    <a:pt x="16466" y="7251"/>
                  </a:cubicBezTo>
                  <a:cubicBezTo>
                    <a:pt x="16169" y="7251"/>
                    <a:pt x="15895" y="6989"/>
                    <a:pt x="15895" y="6679"/>
                  </a:cubicBezTo>
                  <a:cubicBezTo>
                    <a:pt x="15895" y="6370"/>
                    <a:pt x="16145" y="6120"/>
                    <a:pt x="16466" y="6120"/>
                  </a:cubicBezTo>
                  <a:close/>
                  <a:moveTo>
                    <a:pt x="20181" y="6120"/>
                  </a:moveTo>
                  <a:cubicBezTo>
                    <a:pt x="20491" y="6120"/>
                    <a:pt x="20753" y="6370"/>
                    <a:pt x="20753" y="6679"/>
                  </a:cubicBezTo>
                  <a:cubicBezTo>
                    <a:pt x="20753" y="6989"/>
                    <a:pt x="20491" y="7251"/>
                    <a:pt x="20181" y="7251"/>
                  </a:cubicBezTo>
                  <a:cubicBezTo>
                    <a:pt x="19872" y="7251"/>
                    <a:pt x="19622" y="6989"/>
                    <a:pt x="19622" y="6679"/>
                  </a:cubicBezTo>
                  <a:cubicBezTo>
                    <a:pt x="19622" y="6370"/>
                    <a:pt x="19872" y="6120"/>
                    <a:pt x="20181" y="6120"/>
                  </a:cubicBezTo>
                  <a:close/>
                  <a:moveTo>
                    <a:pt x="23920" y="6120"/>
                  </a:moveTo>
                  <a:cubicBezTo>
                    <a:pt x="24217" y="6120"/>
                    <a:pt x="24479" y="6370"/>
                    <a:pt x="24479" y="6679"/>
                  </a:cubicBezTo>
                  <a:cubicBezTo>
                    <a:pt x="24479" y="6989"/>
                    <a:pt x="24229" y="7251"/>
                    <a:pt x="23920" y="7251"/>
                  </a:cubicBezTo>
                  <a:cubicBezTo>
                    <a:pt x="23610" y="7251"/>
                    <a:pt x="23348" y="6989"/>
                    <a:pt x="23348" y="6679"/>
                  </a:cubicBezTo>
                  <a:cubicBezTo>
                    <a:pt x="23348" y="6370"/>
                    <a:pt x="23610" y="6120"/>
                    <a:pt x="23920" y="6120"/>
                  </a:cubicBezTo>
                  <a:close/>
                  <a:moveTo>
                    <a:pt x="27635" y="6120"/>
                  </a:moveTo>
                  <a:cubicBezTo>
                    <a:pt x="27956" y="6120"/>
                    <a:pt x="28206" y="6370"/>
                    <a:pt x="28206" y="6679"/>
                  </a:cubicBezTo>
                  <a:cubicBezTo>
                    <a:pt x="28206" y="6989"/>
                    <a:pt x="27956" y="7251"/>
                    <a:pt x="27635" y="7251"/>
                  </a:cubicBezTo>
                  <a:cubicBezTo>
                    <a:pt x="27325" y="7251"/>
                    <a:pt x="27075" y="6989"/>
                    <a:pt x="27075" y="6679"/>
                  </a:cubicBezTo>
                  <a:cubicBezTo>
                    <a:pt x="27075" y="6370"/>
                    <a:pt x="27325" y="6120"/>
                    <a:pt x="27635" y="6120"/>
                  </a:cubicBezTo>
                  <a:close/>
                  <a:moveTo>
                    <a:pt x="31373" y="6120"/>
                  </a:moveTo>
                  <a:cubicBezTo>
                    <a:pt x="31671" y="6120"/>
                    <a:pt x="31945" y="6370"/>
                    <a:pt x="31945" y="6679"/>
                  </a:cubicBezTo>
                  <a:cubicBezTo>
                    <a:pt x="31945" y="6989"/>
                    <a:pt x="31683" y="7251"/>
                    <a:pt x="31373" y="7251"/>
                  </a:cubicBezTo>
                  <a:cubicBezTo>
                    <a:pt x="31064" y="7251"/>
                    <a:pt x="30814" y="6989"/>
                    <a:pt x="30814" y="6679"/>
                  </a:cubicBezTo>
                  <a:cubicBezTo>
                    <a:pt x="30814" y="6370"/>
                    <a:pt x="31064" y="6120"/>
                    <a:pt x="31373" y="6120"/>
                  </a:cubicBezTo>
                  <a:close/>
                  <a:moveTo>
                    <a:pt x="35100" y="6120"/>
                  </a:moveTo>
                  <a:cubicBezTo>
                    <a:pt x="35409" y="6120"/>
                    <a:pt x="35659" y="6370"/>
                    <a:pt x="35659" y="6679"/>
                  </a:cubicBezTo>
                  <a:cubicBezTo>
                    <a:pt x="35659" y="6989"/>
                    <a:pt x="35409" y="7251"/>
                    <a:pt x="35100" y="7251"/>
                  </a:cubicBezTo>
                  <a:cubicBezTo>
                    <a:pt x="34778" y="7251"/>
                    <a:pt x="34528" y="6989"/>
                    <a:pt x="34528" y="6679"/>
                  </a:cubicBezTo>
                  <a:cubicBezTo>
                    <a:pt x="34528" y="6370"/>
                    <a:pt x="34778" y="6120"/>
                    <a:pt x="35100" y="6120"/>
                  </a:cubicBezTo>
                  <a:close/>
                  <a:moveTo>
                    <a:pt x="38815" y="6120"/>
                  </a:moveTo>
                  <a:cubicBezTo>
                    <a:pt x="39112" y="6120"/>
                    <a:pt x="39386" y="6370"/>
                    <a:pt x="39386" y="6679"/>
                  </a:cubicBezTo>
                  <a:cubicBezTo>
                    <a:pt x="39386" y="6989"/>
                    <a:pt x="39124" y="7251"/>
                    <a:pt x="38815" y="7251"/>
                  </a:cubicBezTo>
                  <a:cubicBezTo>
                    <a:pt x="38517" y="7251"/>
                    <a:pt x="38255" y="6989"/>
                    <a:pt x="38255" y="6679"/>
                  </a:cubicBezTo>
                  <a:cubicBezTo>
                    <a:pt x="38255" y="6370"/>
                    <a:pt x="38505" y="6120"/>
                    <a:pt x="38815" y="6120"/>
                  </a:cubicBezTo>
                  <a:close/>
                  <a:moveTo>
                    <a:pt x="42553" y="6120"/>
                  </a:moveTo>
                  <a:cubicBezTo>
                    <a:pt x="42863" y="6120"/>
                    <a:pt x="43113" y="6370"/>
                    <a:pt x="43113" y="6679"/>
                  </a:cubicBezTo>
                  <a:cubicBezTo>
                    <a:pt x="43113" y="6989"/>
                    <a:pt x="42863" y="7251"/>
                    <a:pt x="42553" y="7251"/>
                  </a:cubicBezTo>
                  <a:cubicBezTo>
                    <a:pt x="42232" y="7251"/>
                    <a:pt x="41982" y="6989"/>
                    <a:pt x="41982" y="6679"/>
                  </a:cubicBezTo>
                  <a:cubicBezTo>
                    <a:pt x="41982" y="6370"/>
                    <a:pt x="42244" y="6120"/>
                    <a:pt x="42553" y="6120"/>
                  </a:cubicBezTo>
                  <a:close/>
                  <a:moveTo>
                    <a:pt x="46268" y="6120"/>
                  </a:moveTo>
                  <a:cubicBezTo>
                    <a:pt x="46565" y="6120"/>
                    <a:pt x="46839" y="6370"/>
                    <a:pt x="46839" y="6679"/>
                  </a:cubicBezTo>
                  <a:cubicBezTo>
                    <a:pt x="46839" y="6989"/>
                    <a:pt x="46589" y="7251"/>
                    <a:pt x="46268" y="7251"/>
                  </a:cubicBezTo>
                  <a:cubicBezTo>
                    <a:pt x="45970" y="7251"/>
                    <a:pt x="45708" y="6989"/>
                    <a:pt x="45708" y="6679"/>
                  </a:cubicBezTo>
                  <a:cubicBezTo>
                    <a:pt x="45708" y="6370"/>
                    <a:pt x="45958" y="6120"/>
                    <a:pt x="46268" y="6120"/>
                  </a:cubicBezTo>
                  <a:close/>
                  <a:moveTo>
                    <a:pt x="50006" y="6120"/>
                  </a:moveTo>
                  <a:cubicBezTo>
                    <a:pt x="50316" y="6120"/>
                    <a:pt x="50578" y="6370"/>
                    <a:pt x="50578" y="6679"/>
                  </a:cubicBezTo>
                  <a:cubicBezTo>
                    <a:pt x="50578" y="6989"/>
                    <a:pt x="50316" y="7251"/>
                    <a:pt x="50006" y="7251"/>
                  </a:cubicBezTo>
                  <a:cubicBezTo>
                    <a:pt x="49697" y="7251"/>
                    <a:pt x="49447" y="6989"/>
                    <a:pt x="49447" y="6679"/>
                  </a:cubicBezTo>
                  <a:cubicBezTo>
                    <a:pt x="49447" y="6370"/>
                    <a:pt x="49697" y="6120"/>
                    <a:pt x="50006" y="6120"/>
                  </a:cubicBezTo>
                  <a:close/>
                  <a:moveTo>
                    <a:pt x="53733" y="6120"/>
                  </a:moveTo>
                  <a:cubicBezTo>
                    <a:pt x="54031" y="6120"/>
                    <a:pt x="54293" y="6370"/>
                    <a:pt x="54293" y="6679"/>
                  </a:cubicBezTo>
                  <a:cubicBezTo>
                    <a:pt x="54293" y="6989"/>
                    <a:pt x="54043" y="7251"/>
                    <a:pt x="53733" y="7251"/>
                  </a:cubicBezTo>
                  <a:cubicBezTo>
                    <a:pt x="53412" y="7251"/>
                    <a:pt x="53162" y="6989"/>
                    <a:pt x="53162" y="6679"/>
                  </a:cubicBezTo>
                  <a:cubicBezTo>
                    <a:pt x="53162" y="6370"/>
                    <a:pt x="53412" y="6120"/>
                    <a:pt x="53733" y="6120"/>
                  </a:cubicBezTo>
                  <a:close/>
                  <a:moveTo>
                    <a:pt x="57460" y="6120"/>
                  </a:moveTo>
                  <a:cubicBezTo>
                    <a:pt x="57781" y="6120"/>
                    <a:pt x="58031" y="6370"/>
                    <a:pt x="58031" y="6679"/>
                  </a:cubicBezTo>
                  <a:cubicBezTo>
                    <a:pt x="58031" y="6989"/>
                    <a:pt x="57781" y="7251"/>
                    <a:pt x="57460" y="7251"/>
                  </a:cubicBezTo>
                  <a:cubicBezTo>
                    <a:pt x="57150" y="7251"/>
                    <a:pt x="56900" y="6989"/>
                    <a:pt x="56900" y="6679"/>
                  </a:cubicBezTo>
                  <a:cubicBezTo>
                    <a:pt x="56900" y="6370"/>
                    <a:pt x="57150" y="6120"/>
                    <a:pt x="57460" y="6120"/>
                  </a:cubicBezTo>
                  <a:close/>
                  <a:moveTo>
                    <a:pt x="61186" y="6120"/>
                  </a:moveTo>
                  <a:cubicBezTo>
                    <a:pt x="61484" y="6120"/>
                    <a:pt x="61746" y="6370"/>
                    <a:pt x="61746" y="6679"/>
                  </a:cubicBezTo>
                  <a:cubicBezTo>
                    <a:pt x="61746" y="6989"/>
                    <a:pt x="61496" y="7251"/>
                    <a:pt x="61186" y="7251"/>
                  </a:cubicBezTo>
                  <a:cubicBezTo>
                    <a:pt x="60877" y="7251"/>
                    <a:pt x="60615" y="6989"/>
                    <a:pt x="60615" y="6679"/>
                  </a:cubicBezTo>
                  <a:cubicBezTo>
                    <a:pt x="60615" y="6370"/>
                    <a:pt x="60877" y="6120"/>
                    <a:pt x="61186" y="6120"/>
                  </a:cubicBezTo>
                  <a:close/>
                  <a:moveTo>
                    <a:pt x="64925" y="6120"/>
                  </a:moveTo>
                  <a:cubicBezTo>
                    <a:pt x="65234" y="6120"/>
                    <a:pt x="65485" y="6370"/>
                    <a:pt x="65485" y="6679"/>
                  </a:cubicBezTo>
                  <a:cubicBezTo>
                    <a:pt x="65485" y="6989"/>
                    <a:pt x="65234" y="7251"/>
                    <a:pt x="64925" y="7251"/>
                  </a:cubicBezTo>
                  <a:cubicBezTo>
                    <a:pt x="64603" y="7251"/>
                    <a:pt x="64353" y="6989"/>
                    <a:pt x="64353" y="6679"/>
                  </a:cubicBezTo>
                  <a:cubicBezTo>
                    <a:pt x="64353" y="6370"/>
                    <a:pt x="64603" y="6120"/>
                    <a:pt x="64925" y="6120"/>
                  </a:cubicBezTo>
                  <a:close/>
                  <a:moveTo>
                    <a:pt x="68640" y="6120"/>
                  </a:moveTo>
                  <a:cubicBezTo>
                    <a:pt x="68937" y="6120"/>
                    <a:pt x="69211" y="6370"/>
                    <a:pt x="69211" y="6679"/>
                  </a:cubicBezTo>
                  <a:cubicBezTo>
                    <a:pt x="69211" y="6989"/>
                    <a:pt x="68949" y="7251"/>
                    <a:pt x="68640" y="7251"/>
                  </a:cubicBezTo>
                  <a:cubicBezTo>
                    <a:pt x="68330" y="7251"/>
                    <a:pt x="68080" y="6989"/>
                    <a:pt x="68080" y="6679"/>
                  </a:cubicBezTo>
                  <a:cubicBezTo>
                    <a:pt x="68080" y="6370"/>
                    <a:pt x="68330" y="6120"/>
                    <a:pt x="68640" y="6120"/>
                  </a:cubicBezTo>
                  <a:close/>
                  <a:moveTo>
                    <a:pt x="72366" y="6120"/>
                  </a:moveTo>
                  <a:cubicBezTo>
                    <a:pt x="72676" y="6120"/>
                    <a:pt x="72926" y="6370"/>
                    <a:pt x="72926" y="6679"/>
                  </a:cubicBezTo>
                  <a:cubicBezTo>
                    <a:pt x="72926" y="6989"/>
                    <a:pt x="72676" y="7251"/>
                    <a:pt x="72366" y="7251"/>
                  </a:cubicBezTo>
                  <a:cubicBezTo>
                    <a:pt x="72045" y="7251"/>
                    <a:pt x="71795" y="6989"/>
                    <a:pt x="71795" y="6679"/>
                  </a:cubicBezTo>
                  <a:cubicBezTo>
                    <a:pt x="71795" y="6370"/>
                    <a:pt x="72069" y="6120"/>
                    <a:pt x="72366" y="6120"/>
                  </a:cubicBezTo>
                  <a:close/>
                  <a:moveTo>
                    <a:pt x="76093" y="6120"/>
                  </a:moveTo>
                  <a:cubicBezTo>
                    <a:pt x="76391" y="6120"/>
                    <a:pt x="76664" y="6370"/>
                    <a:pt x="76664" y="6679"/>
                  </a:cubicBezTo>
                  <a:cubicBezTo>
                    <a:pt x="76664" y="6989"/>
                    <a:pt x="76403" y="7251"/>
                    <a:pt x="76093" y="7251"/>
                  </a:cubicBezTo>
                  <a:cubicBezTo>
                    <a:pt x="75795" y="7251"/>
                    <a:pt x="75533" y="6989"/>
                    <a:pt x="75533" y="6679"/>
                  </a:cubicBezTo>
                  <a:cubicBezTo>
                    <a:pt x="75533" y="6370"/>
                    <a:pt x="75783" y="6120"/>
                    <a:pt x="76093" y="6120"/>
                  </a:cubicBezTo>
                  <a:close/>
                  <a:moveTo>
                    <a:pt x="79712" y="6120"/>
                  </a:moveTo>
                  <a:cubicBezTo>
                    <a:pt x="80010" y="6120"/>
                    <a:pt x="80284" y="6370"/>
                    <a:pt x="80284" y="6679"/>
                  </a:cubicBezTo>
                  <a:cubicBezTo>
                    <a:pt x="80284" y="6989"/>
                    <a:pt x="80022" y="7251"/>
                    <a:pt x="79712" y="7251"/>
                  </a:cubicBezTo>
                  <a:cubicBezTo>
                    <a:pt x="79403" y="7251"/>
                    <a:pt x="79153" y="6989"/>
                    <a:pt x="79153" y="6679"/>
                  </a:cubicBezTo>
                  <a:cubicBezTo>
                    <a:pt x="79153" y="6370"/>
                    <a:pt x="79403" y="6120"/>
                    <a:pt x="79712" y="6120"/>
                  </a:cubicBezTo>
                  <a:close/>
                  <a:moveTo>
                    <a:pt x="83451" y="6120"/>
                  </a:moveTo>
                  <a:cubicBezTo>
                    <a:pt x="83761" y="6120"/>
                    <a:pt x="84011" y="6370"/>
                    <a:pt x="84011" y="6679"/>
                  </a:cubicBezTo>
                  <a:cubicBezTo>
                    <a:pt x="84011" y="6989"/>
                    <a:pt x="83761" y="7251"/>
                    <a:pt x="83451" y="7251"/>
                  </a:cubicBezTo>
                  <a:cubicBezTo>
                    <a:pt x="83141" y="7251"/>
                    <a:pt x="82880" y="6989"/>
                    <a:pt x="82880" y="6679"/>
                  </a:cubicBezTo>
                  <a:cubicBezTo>
                    <a:pt x="82880" y="6370"/>
                    <a:pt x="83141" y="6120"/>
                    <a:pt x="83451" y="6120"/>
                  </a:cubicBezTo>
                  <a:close/>
                  <a:moveTo>
                    <a:pt x="87166" y="6120"/>
                  </a:moveTo>
                  <a:cubicBezTo>
                    <a:pt x="87463" y="6120"/>
                    <a:pt x="87737" y="6370"/>
                    <a:pt x="87737" y="6679"/>
                  </a:cubicBezTo>
                  <a:cubicBezTo>
                    <a:pt x="87737" y="6989"/>
                    <a:pt x="87475" y="7251"/>
                    <a:pt x="87166" y="7251"/>
                  </a:cubicBezTo>
                  <a:cubicBezTo>
                    <a:pt x="86856" y="7251"/>
                    <a:pt x="86606" y="6989"/>
                    <a:pt x="86606" y="6679"/>
                  </a:cubicBezTo>
                  <a:cubicBezTo>
                    <a:pt x="86606" y="6370"/>
                    <a:pt x="86856" y="6120"/>
                    <a:pt x="87166" y="6120"/>
                  </a:cubicBezTo>
                  <a:close/>
                  <a:moveTo>
                    <a:pt x="90904" y="6120"/>
                  </a:moveTo>
                  <a:cubicBezTo>
                    <a:pt x="91214" y="6120"/>
                    <a:pt x="91464" y="6370"/>
                    <a:pt x="91464" y="6679"/>
                  </a:cubicBezTo>
                  <a:cubicBezTo>
                    <a:pt x="91464" y="6989"/>
                    <a:pt x="91214" y="7251"/>
                    <a:pt x="90904" y="7251"/>
                  </a:cubicBezTo>
                  <a:cubicBezTo>
                    <a:pt x="90595" y="7251"/>
                    <a:pt x="90345" y="6989"/>
                    <a:pt x="90345" y="6679"/>
                  </a:cubicBezTo>
                  <a:cubicBezTo>
                    <a:pt x="90345" y="6370"/>
                    <a:pt x="90595" y="6120"/>
                    <a:pt x="90904" y="6120"/>
                  </a:cubicBezTo>
                  <a:close/>
                  <a:moveTo>
                    <a:pt x="94631" y="6120"/>
                  </a:moveTo>
                  <a:cubicBezTo>
                    <a:pt x="94929" y="6120"/>
                    <a:pt x="95191" y="6370"/>
                    <a:pt x="95191" y="6679"/>
                  </a:cubicBezTo>
                  <a:cubicBezTo>
                    <a:pt x="95191" y="6989"/>
                    <a:pt x="94941" y="7251"/>
                    <a:pt x="94631" y="7251"/>
                  </a:cubicBezTo>
                  <a:cubicBezTo>
                    <a:pt x="94310" y="7251"/>
                    <a:pt x="94060" y="6989"/>
                    <a:pt x="94060" y="6679"/>
                  </a:cubicBezTo>
                  <a:cubicBezTo>
                    <a:pt x="94060" y="6370"/>
                    <a:pt x="94310" y="6120"/>
                    <a:pt x="94631" y="6120"/>
                  </a:cubicBezTo>
                  <a:close/>
                  <a:moveTo>
                    <a:pt x="98346" y="6120"/>
                  </a:moveTo>
                  <a:cubicBezTo>
                    <a:pt x="98655" y="6120"/>
                    <a:pt x="98905" y="6370"/>
                    <a:pt x="98905" y="6679"/>
                  </a:cubicBezTo>
                  <a:cubicBezTo>
                    <a:pt x="98905" y="6989"/>
                    <a:pt x="98655" y="7251"/>
                    <a:pt x="98346" y="7251"/>
                  </a:cubicBezTo>
                  <a:cubicBezTo>
                    <a:pt x="98036" y="7251"/>
                    <a:pt x="97786" y="6989"/>
                    <a:pt x="97786" y="6679"/>
                  </a:cubicBezTo>
                  <a:cubicBezTo>
                    <a:pt x="97786" y="6370"/>
                    <a:pt x="98036" y="6120"/>
                    <a:pt x="98346" y="6120"/>
                  </a:cubicBezTo>
                  <a:close/>
                  <a:moveTo>
                    <a:pt x="102084" y="6120"/>
                  </a:moveTo>
                  <a:cubicBezTo>
                    <a:pt x="102382" y="6120"/>
                    <a:pt x="102644" y="6370"/>
                    <a:pt x="102644" y="6679"/>
                  </a:cubicBezTo>
                  <a:cubicBezTo>
                    <a:pt x="102644" y="6989"/>
                    <a:pt x="102394" y="7251"/>
                    <a:pt x="102084" y="7251"/>
                  </a:cubicBezTo>
                  <a:cubicBezTo>
                    <a:pt x="101787" y="7251"/>
                    <a:pt x="101513" y="6989"/>
                    <a:pt x="101513" y="6679"/>
                  </a:cubicBezTo>
                  <a:cubicBezTo>
                    <a:pt x="101513" y="6370"/>
                    <a:pt x="101775" y="6120"/>
                    <a:pt x="102084" y="6120"/>
                  </a:cubicBezTo>
                  <a:close/>
                  <a:moveTo>
                    <a:pt x="105799" y="6120"/>
                  </a:moveTo>
                  <a:cubicBezTo>
                    <a:pt x="106121" y="6120"/>
                    <a:pt x="106371" y="6370"/>
                    <a:pt x="106371" y="6679"/>
                  </a:cubicBezTo>
                  <a:cubicBezTo>
                    <a:pt x="106371" y="6989"/>
                    <a:pt x="106109" y="7251"/>
                    <a:pt x="105799" y="7251"/>
                  </a:cubicBezTo>
                  <a:cubicBezTo>
                    <a:pt x="105490" y="7251"/>
                    <a:pt x="105239" y="6989"/>
                    <a:pt x="105239" y="6679"/>
                  </a:cubicBezTo>
                  <a:cubicBezTo>
                    <a:pt x="105239" y="6370"/>
                    <a:pt x="105490" y="6120"/>
                    <a:pt x="105799" y="6120"/>
                  </a:cubicBezTo>
                  <a:close/>
                  <a:moveTo>
                    <a:pt x="109538" y="6120"/>
                  </a:moveTo>
                  <a:cubicBezTo>
                    <a:pt x="109835" y="6120"/>
                    <a:pt x="110109" y="6370"/>
                    <a:pt x="110109" y="6679"/>
                  </a:cubicBezTo>
                  <a:cubicBezTo>
                    <a:pt x="110109" y="6989"/>
                    <a:pt x="109847" y="7251"/>
                    <a:pt x="109538" y="7251"/>
                  </a:cubicBezTo>
                  <a:cubicBezTo>
                    <a:pt x="109228" y="7251"/>
                    <a:pt x="108978" y="6989"/>
                    <a:pt x="108978" y="6679"/>
                  </a:cubicBezTo>
                  <a:cubicBezTo>
                    <a:pt x="108978" y="6370"/>
                    <a:pt x="109228" y="6120"/>
                    <a:pt x="109538" y="6120"/>
                  </a:cubicBezTo>
                  <a:close/>
                  <a:moveTo>
                    <a:pt x="113264" y="6120"/>
                  </a:moveTo>
                  <a:cubicBezTo>
                    <a:pt x="113574" y="6120"/>
                    <a:pt x="113824" y="6370"/>
                    <a:pt x="113824" y="6679"/>
                  </a:cubicBezTo>
                  <a:cubicBezTo>
                    <a:pt x="113824" y="6989"/>
                    <a:pt x="113574" y="7251"/>
                    <a:pt x="113264" y="7251"/>
                  </a:cubicBezTo>
                  <a:cubicBezTo>
                    <a:pt x="112943" y="7251"/>
                    <a:pt x="112693" y="6989"/>
                    <a:pt x="112693" y="6679"/>
                  </a:cubicBezTo>
                  <a:cubicBezTo>
                    <a:pt x="112693" y="6370"/>
                    <a:pt x="112943" y="6120"/>
                    <a:pt x="113264" y="6120"/>
                  </a:cubicBezTo>
                  <a:close/>
                  <a:moveTo>
                    <a:pt x="116991" y="6120"/>
                  </a:moveTo>
                  <a:cubicBezTo>
                    <a:pt x="117289" y="6120"/>
                    <a:pt x="117562" y="6370"/>
                    <a:pt x="117562" y="6679"/>
                  </a:cubicBezTo>
                  <a:cubicBezTo>
                    <a:pt x="117562" y="6989"/>
                    <a:pt x="117312" y="7251"/>
                    <a:pt x="116991" y="7251"/>
                  </a:cubicBezTo>
                  <a:cubicBezTo>
                    <a:pt x="116681" y="7251"/>
                    <a:pt x="116431" y="6989"/>
                    <a:pt x="116431" y="6679"/>
                  </a:cubicBezTo>
                  <a:cubicBezTo>
                    <a:pt x="116431" y="6370"/>
                    <a:pt x="116681" y="6120"/>
                    <a:pt x="116991" y="6120"/>
                  </a:cubicBezTo>
                  <a:close/>
                  <a:moveTo>
                    <a:pt x="120718" y="6120"/>
                  </a:moveTo>
                  <a:cubicBezTo>
                    <a:pt x="121027" y="6120"/>
                    <a:pt x="121277" y="6370"/>
                    <a:pt x="121277" y="6679"/>
                  </a:cubicBezTo>
                  <a:cubicBezTo>
                    <a:pt x="121277" y="6989"/>
                    <a:pt x="121027" y="7251"/>
                    <a:pt x="120718" y="7251"/>
                  </a:cubicBezTo>
                  <a:cubicBezTo>
                    <a:pt x="120408" y="7251"/>
                    <a:pt x="120146" y="6989"/>
                    <a:pt x="120146" y="6679"/>
                  </a:cubicBezTo>
                  <a:cubicBezTo>
                    <a:pt x="120146" y="6370"/>
                    <a:pt x="120420" y="6120"/>
                    <a:pt x="120718" y="6120"/>
                  </a:cubicBezTo>
                  <a:close/>
                  <a:moveTo>
                    <a:pt x="124456" y="6120"/>
                  </a:moveTo>
                  <a:cubicBezTo>
                    <a:pt x="124754" y="6120"/>
                    <a:pt x="125016" y="6370"/>
                    <a:pt x="125016" y="6679"/>
                  </a:cubicBezTo>
                  <a:cubicBezTo>
                    <a:pt x="125016" y="6989"/>
                    <a:pt x="124766" y="7251"/>
                    <a:pt x="124456" y="7251"/>
                  </a:cubicBezTo>
                  <a:cubicBezTo>
                    <a:pt x="124135" y="7251"/>
                    <a:pt x="123885" y="6989"/>
                    <a:pt x="123885" y="6679"/>
                  </a:cubicBezTo>
                  <a:cubicBezTo>
                    <a:pt x="123885" y="6370"/>
                    <a:pt x="124135" y="6120"/>
                    <a:pt x="124456" y="6120"/>
                  </a:cubicBezTo>
                  <a:close/>
                  <a:moveTo>
                    <a:pt x="128171" y="6120"/>
                  </a:moveTo>
                  <a:cubicBezTo>
                    <a:pt x="128480" y="6120"/>
                    <a:pt x="128742" y="6370"/>
                    <a:pt x="128742" y="6679"/>
                  </a:cubicBezTo>
                  <a:cubicBezTo>
                    <a:pt x="128742" y="6989"/>
                    <a:pt x="128480" y="7251"/>
                    <a:pt x="128171" y="7251"/>
                  </a:cubicBezTo>
                  <a:cubicBezTo>
                    <a:pt x="127861" y="7251"/>
                    <a:pt x="127611" y="6989"/>
                    <a:pt x="127611" y="6679"/>
                  </a:cubicBezTo>
                  <a:cubicBezTo>
                    <a:pt x="127611" y="6370"/>
                    <a:pt x="127861" y="6120"/>
                    <a:pt x="128171" y="6120"/>
                  </a:cubicBezTo>
                  <a:close/>
                  <a:moveTo>
                    <a:pt x="131898" y="6120"/>
                  </a:moveTo>
                  <a:cubicBezTo>
                    <a:pt x="132195" y="6120"/>
                    <a:pt x="132457" y="6370"/>
                    <a:pt x="132457" y="6679"/>
                  </a:cubicBezTo>
                  <a:cubicBezTo>
                    <a:pt x="132457" y="6989"/>
                    <a:pt x="132207" y="7251"/>
                    <a:pt x="131898" y="7251"/>
                  </a:cubicBezTo>
                  <a:cubicBezTo>
                    <a:pt x="131600" y="7251"/>
                    <a:pt x="131326" y="6989"/>
                    <a:pt x="131326" y="6679"/>
                  </a:cubicBezTo>
                  <a:cubicBezTo>
                    <a:pt x="131326" y="6370"/>
                    <a:pt x="131576" y="6120"/>
                    <a:pt x="131898" y="6120"/>
                  </a:cubicBezTo>
                  <a:close/>
                  <a:moveTo>
                    <a:pt x="3405" y="7977"/>
                  </a:moveTo>
                  <a:cubicBezTo>
                    <a:pt x="3703" y="7977"/>
                    <a:pt x="3977" y="8227"/>
                    <a:pt x="3977" y="8537"/>
                  </a:cubicBezTo>
                  <a:cubicBezTo>
                    <a:pt x="3977" y="8835"/>
                    <a:pt x="3727" y="9108"/>
                    <a:pt x="3405" y="9108"/>
                  </a:cubicBezTo>
                  <a:cubicBezTo>
                    <a:pt x="3096" y="9108"/>
                    <a:pt x="2846" y="8858"/>
                    <a:pt x="2846" y="8537"/>
                  </a:cubicBezTo>
                  <a:cubicBezTo>
                    <a:pt x="2858" y="8215"/>
                    <a:pt x="3096" y="7977"/>
                    <a:pt x="3405" y="7977"/>
                  </a:cubicBezTo>
                  <a:close/>
                  <a:moveTo>
                    <a:pt x="7132" y="7977"/>
                  </a:moveTo>
                  <a:cubicBezTo>
                    <a:pt x="7430" y="7977"/>
                    <a:pt x="7692" y="8227"/>
                    <a:pt x="7692" y="8537"/>
                  </a:cubicBezTo>
                  <a:cubicBezTo>
                    <a:pt x="7692" y="8835"/>
                    <a:pt x="7442" y="9108"/>
                    <a:pt x="7132" y="9108"/>
                  </a:cubicBezTo>
                  <a:cubicBezTo>
                    <a:pt x="6834" y="9108"/>
                    <a:pt x="6560" y="8858"/>
                    <a:pt x="6560" y="8537"/>
                  </a:cubicBezTo>
                  <a:cubicBezTo>
                    <a:pt x="6584" y="8215"/>
                    <a:pt x="6822" y="7977"/>
                    <a:pt x="7132" y="7977"/>
                  </a:cubicBezTo>
                  <a:close/>
                  <a:moveTo>
                    <a:pt x="10871" y="7977"/>
                  </a:moveTo>
                  <a:cubicBezTo>
                    <a:pt x="11168" y="7977"/>
                    <a:pt x="11430" y="8227"/>
                    <a:pt x="11430" y="8537"/>
                  </a:cubicBezTo>
                  <a:cubicBezTo>
                    <a:pt x="11430" y="8835"/>
                    <a:pt x="11180" y="9108"/>
                    <a:pt x="10871" y="9108"/>
                  </a:cubicBezTo>
                  <a:cubicBezTo>
                    <a:pt x="10573" y="9108"/>
                    <a:pt x="10299" y="8858"/>
                    <a:pt x="10299" y="8537"/>
                  </a:cubicBezTo>
                  <a:cubicBezTo>
                    <a:pt x="10299" y="8215"/>
                    <a:pt x="10549" y="7977"/>
                    <a:pt x="10871" y="7977"/>
                  </a:cubicBezTo>
                  <a:close/>
                  <a:moveTo>
                    <a:pt x="14585" y="7977"/>
                  </a:moveTo>
                  <a:cubicBezTo>
                    <a:pt x="14883" y="7977"/>
                    <a:pt x="15157" y="8227"/>
                    <a:pt x="15157" y="8537"/>
                  </a:cubicBezTo>
                  <a:cubicBezTo>
                    <a:pt x="15157" y="8835"/>
                    <a:pt x="14895" y="9108"/>
                    <a:pt x="14585" y="9108"/>
                  </a:cubicBezTo>
                  <a:cubicBezTo>
                    <a:pt x="14288" y="9108"/>
                    <a:pt x="14014" y="8858"/>
                    <a:pt x="14014" y="8537"/>
                  </a:cubicBezTo>
                  <a:cubicBezTo>
                    <a:pt x="14038" y="8215"/>
                    <a:pt x="14276" y="7977"/>
                    <a:pt x="14585" y="7977"/>
                  </a:cubicBezTo>
                  <a:close/>
                  <a:moveTo>
                    <a:pt x="18324" y="7977"/>
                  </a:moveTo>
                  <a:cubicBezTo>
                    <a:pt x="18622" y="7977"/>
                    <a:pt x="18883" y="8227"/>
                    <a:pt x="18883" y="8537"/>
                  </a:cubicBezTo>
                  <a:cubicBezTo>
                    <a:pt x="18883" y="8835"/>
                    <a:pt x="18633" y="9108"/>
                    <a:pt x="18324" y="9108"/>
                  </a:cubicBezTo>
                  <a:cubicBezTo>
                    <a:pt x="18026" y="9108"/>
                    <a:pt x="17752" y="8858"/>
                    <a:pt x="17752" y="8537"/>
                  </a:cubicBezTo>
                  <a:cubicBezTo>
                    <a:pt x="17752" y="8215"/>
                    <a:pt x="18014" y="7977"/>
                    <a:pt x="18324" y="7977"/>
                  </a:cubicBezTo>
                  <a:close/>
                  <a:moveTo>
                    <a:pt x="22039" y="7977"/>
                  </a:moveTo>
                  <a:cubicBezTo>
                    <a:pt x="22336" y="7977"/>
                    <a:pt x="22610" y="8227"/>
                    <a:pt x="22610" y="8537"/>
                  </a:cubicBezTo>
                  <a:cubicBezTo>
                    <a:pt x="22610" y="8835"/>
                    <a:pt x="22360" y="9108"/>
                    <a:pt x="22039" y="9108"/>
                  </a:cubicBezTo>
                  <a:cubicBezTo>
                    <a:pt x="21729" y="9108"/>
                    <a:pt x="21479" y="8858"/>
                    <a:pt x="21479" y="8537"/>
                  </a:cubicBezTo>
                  <a:cubicBezTo>
                    <a:pt x="21491" y="8215"/>
                    <a:pt x="21729" y="7977"/>
                    <a:pt x="22039" y="7977"/>
                  </a:cubicBezTo>
                  <a:close/>
                  <a:moveTo>
                    <a:pt x="25777" y="7977"/>
                  </a:moveTo>
                  <a:cubicBezTo>
                    <a:pt x="26075" y="7977"/>
                    <a:pt x="26349" y="8227"/>
                    <a:pt x="26349" y="8537"/>
                  </a:cubicBezTo>
                  <a:cubicBezTo>
                    <a:pt x="26349" y="8835"/>
                    <a:pt x="26087" y="9108"/>
                    <a:pt x="25777" y="9108"/>
                  </a:cubicBezTo>
                  <a:cubicBezTo>
                    <a:pt x="25468" y="9108"/>
                    <a:pt x="25206" y="8858"/>
                    <a:pt x="25206" y="8537"/>
                  </a:cubicBezTo>
                  <a:cubicBezTo>
                    <a:pt x="25218" y="8215"/>
                    <a:pt x="25468" y="7977"/>
                    <a:pt x="25777" y="7977"/>
                  </a:cubicBezTo>
                  <a:close/>
                  <a:moveTo>
                    <a:pt x="29504" y="7977"/>
                  </a:moveTo>
                  <a:cubicBezTo>
                    <a:pt x="29801" y="7977"/>
                    <a:pt x="30063" y="8227"/>
                    <a:pt x="30063" y="8537"/>
                  </a:cubicBezTo>
                  <a:cubicBezTo>
                    <a:pt x="30063" y="8835"/>
                    <a:pt x="29813" y="9108"/>
                    <a:pt x="29504" y="9108"/>
                  </a:cubicBezTo>
                  <a:cubicBezTo>
                    <a:pt x="29182" y="9108"/>
                    <a:pt x="28932" y="8858"/>
                    <a:pt x="28932" y="8537"/>
                  </a:cubicBezTo>
                  <a:cubicBezTo>
                    <a:pt x="28944" y="8215"/>
                    <a:pt x="29182" y="7977"/>
                    <a:pt x="29504" y="7977"/>
                  </a:cubicBezTo>
                  <a:close/>
                  <a:moveTo>
                    <a:pt x="33230" y="7977"/>
                  </a:moveTo>
                  <a:cubicBezTo>
                    <a:pt x="33528" y="7977"/>
                    <a:pt x="33802" y="8227"/>
                    <a:pt x="33802" y="8537"/>
                  </a:cubicBezTo>
                  <a:cubicBezTo>
                    <a:pt x="33802" y="8835"/>
                    <a:pt x="33552" y="9108"/>
                    <a:pt x="33230" y="9108"/>
                  </a:cubicBezTo>
                  <a:cubicBezTo>
                    <a:pt x="32921" y="9108"/>
                    <a:pt x="32671" y="8858"/>
                    <a:pt x="32671" y="8537"/>
                  </a:cubicBezTo>
                  <a:cubicBezTo>
                    <a:pt x="32671" y="8215"/>
                    <a:pt x="32921" y="7977"/>
                    <a:pt x="33230" y="7977"/>
                  </a:cubicBezTo>
                  <a:close/>
                  <a:moveTo>
                    <a:pt x="36957" y="7977"/>
                  </a:moveTo>
                  <a:cubicBezTo>
                    <a:pt x="37255" y="7977"/>
                    <a:pt x="37517" y="8227"/>
                    <a:pt x="37517" y="8537"/>
                  </a:cubicBezTo>
                  <a:cubicBezTo>
                    <a:pt x="37517" y="8835"/>
                    <a:pt x="37267" y="9108"/>
                    <a:pt x="36957" y="9108"/>
                  </a:cubicBezTo>
                  <a:cubicBezTo>
                    <a:pt x="36648" y="9108"/>
                    <a:pt x="36386" y="8858"/>
                    <a:pt x="36386" y="8537"/>
                  </a:cubicBezTo>
                  <a:cubicBezTo>
                    <a:pt x="36409" y="8215"/>
                    <a:pt x="36648" y="7977"/>
                    <a:pt x="36957" y="7977"/>
                  </a:cubicBezTo>
                  <a:close/>
                  <a:moveTo>
                    <a:pt x="40672" y="7977"/>
                  </a:moveTo>
                  <a:cubicBezTo>
                    <a:pt x="40970" y="7977"/>
                    <a:pt x="41243" y="8227"/>
                    <a:pt x="41243" y="8537"/>
                  </a:cubicBezTo>
                  <a:cubicBezTo>
                    <a:pt x="41243" y="8835"/>
                    <a:pt x="40993" y="9108"/>
                    <a:pt x="40672" y="9108"/>
                  </a:cubicBezTo>
                  <a:cubicBezTo>
                    <a:pt x="40374" y="9108"/>
                    <a:pt x="40112" y="8858"/>
                    <a:pt x="40112" y="8537"/>
                  </a:cubicBezTo>
                  <a:cubicBezTo>
                    <a:pt x="40124" y="8215"/>
                    <a:pt x="40362" y="7977"/>
                    <a:pt x="40672" y="7977"/>
                  </a:cubicBezTo>
                  <a:close/>
                  <a:moveTo>
                    <a:pt x="44410" y="7977"/>
                  </a:moveTo>
                  <a:cubicBezTo>
                    <a:pt x="44708" y="7977"/>
                    <a:pt x="44982" y="8227"/>
                    <a:pt x="44982" y="8537"/>
                  </a:cubicBezTo>
                  <a:cubicBezTo>
                    <a:pt x="44982" y="8835"/>
                    <a:pt x="44720" y="9108"/>
                    <a:pt x="44410" y="9108"/>
                  </a:cubicBezTo>
                  <a:cubicBezTo>
                    <a:pt x="44113" y="9108"/>
                    <a:pt x="43851" y="8858"/>
                    <a:pt x="43851" y="8537"/>
                  </a:cubicBezTo>
                  <a:cubicBezTo>
                    <a:pt x="43851" y="8215"/>
                    <a:pt x="44101" y="7977"/>
                    <a:pt x="44410" y="7977"/>
                  </a:cubicBezTo>
                  <a:close/>
                  <a:moveTo>
                    <a:pt x="48137" y="7977"/>
                  </a:moveTo>
                  <a:cubicBezTo>
                    <a:pt x="48435" y="7977"/>
                    <a:pt x="48697" y="8227"/>
                    <a:pt x="48697" y="8537"/>
                  </a:cubicBezTo>
                  <a:cubicBezTo>
                    <a:pt x="48697" y="8835"/>
                    <a:pt x="48447" y="9108"/>
                    <a:pt x="48137" y="9108"/>
                  </a:cubicBezTo>
                  <a:cubicBezTo>
                    <a:pt x="47839" y="9108"/>
                    <a:pt x="47566" y="8858"/>
                    <a:pt x="47566" y="8537"/>
                  </a:cubicBezTo>
                  <a:cubicBezTo>
                    <a:pt x="47578" y="8215"/>
                    <a:pt x="47839" y="7977"/>
                    <a:pt x="48137" y="7977"/>
                  </a:cubicBezTo>
                  <a:close/>
                  <a:moveTo>
                    <a:pt x="51864" y="7977"/>
                  </a:moveTo>
                  <a:cubicBezTo>
                    <a:pt x="52161" y="7977"/>
                    <a:pt x="52435" y="8227"/>
                    <a:pt x="52435" y="8537"/>
                  </a:cubicBezTo>
                  <a:cubicBezTo>
                    <a:pt x="52435" y="8835"/>
                    <a:pt x="52185" y="9108"/>
                    <a:pt x="51864" y="9108"/>
                  </a:cubicBezTo>
                  <a:cubicBezTo>
                    <a:pt x="51566" y="9108"/>
                    <a:pt x="51304" y="8858"/>
                    <a:pt x="51304" y="8537"/>
                  </a:cubicBezTo>
                  <a:cubicBezTo>
                    <a:pt x="51304" y="8215"/>
                    <a:pt x="51554" y="7977"/>
                    <a:pt x="51864" y="7977"/>
                  </a:cubicBezTo>
                  <a:close/>
                  <a:moveTo>
                    <a:pt x="55602" y="7977"/>
                  </a:moveTo>
                  <a:cubicBezTo>
                    <a:pt x="55900" y="7977"/>
                    <a:pt x="56174" y="8227"/>
                    <a:pt x="56174" y="8537"/>
                  </a:cubicBezTo>
                  <a:cubicBezTo>
                    <a:pt x="56174" y="8835"/>
                    <a:pt x="55912" y="9108"/>
                    <a:pt x="55602" y="9108"/>
                  </a:cubicBezTo>
                  <a:cubicBezTo>
                    <a:pt x="55293" y="9108"/>
                    <a:pt x="55043" y="8858"/>
                    <a:pt x="55043" y="8537"/>
                  </a:cubicBezTo>
                  <a:cubicBezTo>
                    <a:pt x="55043" y="8215"/>
                    <a:pt x="55293" y="7977"/>
                    <a:pt x="55602" y="7977"/>
                  </a:cubicBezTo>
                  <a:close/>
                  <a:moveTo>
                    <a:pt x="59329" y="7977"/>
                  </a:moveTo>
                  <a:cubicBezTo>
                    <a:pt x="59627" y="7977"/>
                    <a:pt x="59889" y="8227"/>
                    <a:pt x="59889" y="8537"/>
                  </a:cubicBezTo>
                  <a:cubicBezTo>
                    <a:pt x="59889" y="8835"/>
                    <a:pt x="59639" y="9108"/>
                    <a:pt x="59329" y="9108"/>
                  </a:cubicBezTo>
                  <a:cubicBezTo>
                    <a:pt x="59008" y="9108"/>
                    <a:pt x="58757" y="8858"/>
                    <a:pt x="58757" y="8537"/>
                  </a:cubicBezTo>
                  <a:cubicBezTo>
                    <a:pt x="58757" y="8215"/>
                    <a:pt x="59008" y="7977"/>
                    <a:pt x="59329" y="7977"/>
                  </a:cubicBezTo>
                  <a:close/>
                  <a:moveTo>
                    <a:pt x="63056" y="7977"/>
                  </a:moveTo>
                  <a:cubicBezTo>
                    <a:pt x="63353" y="7977"/>
                    <a:pt x="63627" y="8227"/>
                    <a:pt x="63627" y="8537"/>
                  </a:cubicBezTo>
                  <a:cubicBezTo>
                    <a:pt x="63627" y="8835"/>
                    <a:pt x="63377" y="9108"/>
                    <a:pt x="63056" y="9108"/>
                  </a:cubicBezTo>
                  <a:cubicBezTo>
                    <a:pt x="62746" y="9108"/>
                    <a:pt x="62496" y="8858"/>
                    <a:pt x="62496" y="8537"/>
                  </a:cubicBezTo>
                  <a:cubicBezTo>
                    <a:pt x="62496" y="8215"/>
                    <a:pt x="62746" y="7977"/>
                    <a:pt x="63056" y="7977"/>
                  </a:cubicBezTo>
                  <a:close/>
                  <a:moveTo>
                    <a:pt x="66782" y="7977"/>
                  </a:moveTo>
                  <a:cubicBezTo>
                    <a:pt x="67080" y="7977"/>
                    <a:pt x="67342" y="8227"/>
                    <a:pt x="67342" y="8537"/>
                  </a:cubicBezTo>
                  <a:cubicBezTo>
                    <a:pt x="67342" y="8835"/>
                    <a:pt x="67092" y="9108"/>
                    <a:pt x="66782" y="9108"/>
                  </a:cubicBezTo>
                  <a:cubicBezTo>
                    <a:pt x="66473" y="9108"/>
                    <a:pt x="66211" y="8858"/>
                    <a:pt x="66211" y="8537"/>
                  </a:cubicBezTo>
                  <a:cubicBezTo>
                    <a:pt x="66235" y="8215"/>
                    <a:pt x="66473" y="7977"/>
                    <a:pt x="66782" y="7977"/>
                  </a:cubicBezTo>
                  <a:close/>
                  <a:moveTo>
                    <a:pt x="70509" y="7977"/>
                  </a:moveTo>
                  <a:cubicBezTo>
                    <a:pt x="70807" y="7977"/>
                    <a:pt x="71080" y="8227"/>
                    <a:pt x="71080" y="8537"/>
                  </a:cubicBezTo>
                  <a:cubicBezTo>
                    <a:pt x="71080" y="8835"/>
                    <a:pt x="70830" y="9108"/>
                    <a:pt x="70509" y="9108"/>
                  </a:cubicBezTo>
                  <a:cubicBezTo>
                    <a:pt x="70199" y="9108"/>
                    <a:pt x="69949" y="8858"/>
                    <a:pt x="69949" y="8537"/>
                  </a:cubicBezTo>
                  <a:cubicBezTo>
                    <a:pt x="69949" y="8215"/>
                    <a:pt x="70199" y="7977"/>
                    <a:pt x="70509" y="7977"/>
                  </a:cubicBezTo>
                  <a:close/>
                  <a:moveTo>
                    <a:pt x="74236" y="7977"/>
                  </a:moveTo>
                  <a:cubicBezTo>
                    <a:pt x="74533" y="7977"/>
                    <a:pt x="74795" y="8227"/>
                    <a:pt x="74795" y="8537"/>
                  </a:cubicBezTo>
                  <a:cubicBezTo>
                    <a:pt x="74795" y="8835"/>
                    <a:pt x="74545" y="9108"/>
                    <a:pt x="74236" y="9108"/>
                  </a:cubicBezTo>
                  <a:cubicBezTo>
                    <a:pt x="73938" y="9108"/>
                    <a:pt x="73676" y="8858"/>
                    <a:pt x="73676" y="8537"/>
                  </a:cubicBezTo>
                  <a:cubicBezTo>
                    <a:pt x="73676" y="8215"/>
                    <a:pt x="73926" y="7977"/>
                    <a:pt x="74236" y="7977"/>
                  </a:cubicBezTo>
                  <a:close/>
                  <a:moveTo>
                    <a:pt x="77855" y="7977"/>
                  </a:moveTo>
                  <a:cubicBezTo>
                    <a:pt x="78153" y="7977"/>
                    <a:pt x="78415" y="8227"/>
                    <a:pt x="78415" y="8537"/>
                  </a:cubicBezTo>
                  <a:cubicBezTo>
                    <a:pt x="78415" y="8835"/>
                    <a:pt x="78165" y="9108"/>
                    <a:pt x="77855" y="9108"/>
                  </a:cubicBezTo>
                  <a:cubicBezTo>
                    <a:pt x="77546" y="9108"/>
                    <a:pt x="77284" y="8858"/>
                    <a:pt x="77284" y="8537"/>
                  </a:cubicBezTo>
                  <a:cubicBezTo>
                    <a:pt x="77284" y="8215"/>
                    <a:pt x="77546" y="7977"/>
                    <a:pt x="77855" y="7977"/>
                  </a:cubicBezTo>
                  <a:close/>
                  <a:moveTo>
                    <a:pt x="81570" y="7977"/>
                  </a:moveTo>
                  <a:cubicBezTo>
                    <a:pt x="81868" y="7977"/>
                    <a:pt x="82141" y="8227"/>
                    <a:pt x="82141" y="8537"/>
                  </a:cubicBezTo>
                  <a:cubicBezTo>
                    <a:pt x="82141" y="8835"/>
                    <a:pt x="81879" y="9108"/>
                    <a:pt x="81570" y="9108"/>
                  </a:cubicBezTo>
                  <a:cubicBezTo>
                    <a:pt x="81260" y="9108"/>
                    <a:pt x="81010" y="8858"/>
                    <a:pt x="81010" y="8537"/>
                  </a:cubicBezTo>
                  <a:cubicBezTo>
                    <a:pt x="81022" y="8215"/>
                    <a:pt x="81260" y="7977"/>
                    <a:pt x="81570" y="7977"/>
                  </a:cubicBezTo>
                  <a:close/>
                  <a:moveTo>
                    <a:pt x="85308" y="7977"/>
                  </a:moveTo>
                  <a:cubicBezTo>
                    <a:pt x="85606" y="7977"/>
                    <a:pt x="85880" y="8227"/>
                    <a:pt x="85880" y="8537"/>
                  </a:cubicBezTo>
                  <a:cubicBezTo>
                    <a:pt x="85880" y="8835"/>
                    <a:pt x="85618" y="9108"/>
                    <a:pt x="85308" y="9108"/>
                  </a:cubicBezTo>
                  <a:cubicBezTo>
                    <a:pt x="84999" y="9108"/>
                    <a:pt x="84749" y="8858"/>
                    <a:pt x="84749" y="8537"/>
                  </a:cubicBezTo>
                  <a:cubicBezTo>
                    <a:pt x="84749" y="8215"/>
                    <a:pt x="84999" y="7977"/>
                    <a:pt x="85308" y="7977"/>
                  </a:cubicBezTo>
                  <a:close/>
                  <a:moveTo>
                    <a:pt x="89035" y="7977"/>
                  </a:moveTo>
                  <a:cubicBezTo>
                    <a:pt x="89333" y="7977"/>
                    <a:pt x="89595" y="8227"/>
                    <a:pt x="89595" y="8537"/>
                  </a:cubicBezTo>
                  <a:cubicBezTo>
                    <a:pt x="89595" y="8835"/>
                    <a:pt x="89345" y="9108"/>
                    <a:pt x="89035" y="9108"/>
                  </a:cubicBezTo>
                  <a:cubicBezTo>
                    <a:pt x="88714" y="9108"/>
                    <a:pt x="88464" y="8858"/>
                    <a:pt x="88464" y="8537"/>
                  </a:cubicBezTo>
                  <a:cubicBezTo>
                    <a:pt x="88475" y="8215"/>
                    <a:pt x="88714" y="7977"/>
                    <a:pt x="89035" y="7977"/>
                  </a:cubicBezTo>
                  <a:close/>
                  <a:moveTo>
                    <a:pt x="92762" y="7977"/>
                  </a:moveTo>
                  <a:cubicBezTo>
                    <a:pt x="93059" y="7977"/>
                    <a:pt x="93333" y="8227"/>
                    <a:pt x="93333" y="8537"/>
                  </a:cubicBezTo>
                  <a:cubicBezTo>
                    <a:pt x="93333" y="8835"/>
                    <a:pt x="93071" y="9108"/>
                    <a:pt x="92762" y="9108"/>
                  </a:cubicBezTo>
                  <a:cubicBezTo>
                    <a:pt x="92452" y="9108"/>
                    <a:pt x="92202" y="8858"/>
                    <a:pt x="92202" y="8537"/>
                  </a:cubicBezTo>
                  <a:cubicBezTo>
                    <a:pt x="92202" y="8215"/>
                    <a:pt x="92452" y="7977"/>
                    <a:pt x="92762" y="7977"/>
                  </a:cubicBezTo>
                  <a:close/>
                  <a:moveTo>
                    <a:pt x="96488" y="7977"/>
                  </a:moveTo>
                  <a:cubicBezTo>
                    <a:pt x="96786" y="7977"/>
                    <a:pt x="97048" y="8227"/>
                    <a:pt x="97048" y="8537"/>
                  </a:cubicBezTo>
                  <a:cubicBezTo>
                    <a:pt x="97048" y="8835"/>
                    <a:pt x="96798" y="9108"/>
                    <a:pt x="96488" y="9108"/>
                  </a:cubicBezTo>
                  <a:cubicBezTo>
                    <a:pt x="96191" y="9108"/>
                    <a:pt x="95917" y="8858"/>
                    <a:pt x="95917" y="8537"/>
                  </a:cubicBezTo>
                  <a:cubicBezTo>
                    <a:pt x="95917" y="8215"/>
                    <a:pt x="96179" y="7977"/>
                    <a:pt x="96488" y="7977"/>
                  </a:cubicBezTo>
                  <a:close/>
                  <a:moveTo>
                    <a:pt x="100203" y="7977"/>
                  </a:moveTo>
                  <a:cubicBezTo>
                    <a:pt x="100501" y="7977"/>
                    <a:pt x="100775" y="8227"/>
                    <a:pt x="100775" y="8537"/>
                  </a:cubicBezTo>
                  <a:cubicBezTo>
                    <a:pt x="100775" y="8835"/>
                    <a:pt x="100513" y="9108"/>
                    <a:pt x="100203" y="9108"/>
                  </a:cubicBezTo>
                  <a:cubicBezTo>
                    <a:pt x="99905" y="9108"/>
                    <a:pt x="99644" y="8858"/>
                    <a:pt x="99644" y="8537"/>
                  </a:cubicBezTo>
                  <a:cubicBezTo>
                    <a:pt x="99655" y="8215"/>
                    <a:pt x="99894" y="7977"/>
                    <a:pt x="100203" y="7977"/>
                  </a:cubicBezTo>
                  <a:close/>
                  <a:moveTo>
                    <a:pt x="103942" y="7977"/>
                  </a:moveTo>
                  <a:cubicBezTo>
                    <a:pt x="104239" y="7977"/>
                    <a:pt x="104513" y="8227"/>
                    <a:pt x="104513" y="8537"/>
                  </a:cubicBezTo>
                  <a:cubicBezTo>
                    <a:pt x="104513" y="8835"/>
                    <a:pt x="104251" y="9108"/>
                    <a:pt x="103942" y="9108"/>
                  </a:cubicBezTo>
                  <a:cubicBezTo>
                    <a:pt x="103644" y="9108"/>
                    <a:pt x="103382" y="8858"/>
                    <a:pt x="103382" y="8537"/>
                  </a:cubicBezTo>
                  <a:cubicBezTo>
                    <a:pt x="103382" y="8215"/>
                    <a:pt x="103632" y="7977"/>
                    <a:pt x="103942" y="7977"/>
                  </a:cubicBezTo>
                  <a:close/>
                  <a:moveTo>
                    <a:pt x="107668" y="7977"/>
                  </a:moveTo>
                  <a:cubicBezTo>
                    <a:pt x="107966" y="7977"/>
                    <a:pt x="108228" y="8227"/>
                    <a:pt x="108228" y="8537"/>
                  </a:cubicBezTo>
                  <a:cubicBezTo>
                    <a:pt x="108228" y="8835"/>
                    <a:pt x="107978" y="9108"/>
                    <a:pt x="107668" y="9108"/>
                  </a:cubicBezTo>
                  <a:cubicBezTo>
                    <a:pt x="107371" y="9108"/>
                    <a:pt x="107097" y="8858"/>
                    <a:pt x="107097" y="8537"/>
                  </a:cubicBezTo>
                  <a:cubicBezTo>
                    <a:pt x="107109" y="8215"/>
                    <a:pt x="107347" y="7977"/>
                    <a:pt x="107668" y="7977"/>
                  </a:cubicBezTo>
                  <a:close/>
                  <a:moveTo>
                    <a:pt x="111395" y="7977"/>
                  </a:moveTo>
                  <a:cubicBezTo>
                    <a:pt x="111693" y="7977"/>
                    <a:pt x="111967" y="8227"/>
                    <a:pt x="111967" y="8537"/>
                  </a:cubicBezTo>
                  <a:cubicBezTo>
                    <a:pt x="111967" y="8835"/>
                    <a:pt x="111705" y="9108"/>
                    <a:pt x="111395" y="9108"/>
                  </a:cubicBezTo>
                  <a:cubicBezTo>
                    <a:pt x="111085" y="9108"/>
                    <a:pt x="110835" y="8858"/>
                    <a:pt x="110835" y="8537"/>
                  </a:cubicBezTo>
                  <a:cubicBezTo>
                    <a:pt x="110835" y="8215"/>
                    <a:pt x="111085" y="7977"/>
                    <a:pt x="111395" y="7977"/>
                  </a:cubicBezTo>
                  <a:close/>
                  <a:moveTo>
                    <a:pt x="115122" y="7977"/>
                  </a:moveTo>
                  <a:cubicBezTo>
                    <a:pt x="115419" y="7977"/>
                    <a:pt x="115681" y="8227"/>
                    <a:pt x="115681" y="8537"/>
                  </a:cubicBezTo>
                  <a:cubicBezTo>
                    <a:pt x="115681" y="8835"/>
                    <a:pt x="115431" y="9108"/>
                    <a:pt x="115122" y="9108"/>
                  </a:cubicBezTo>
                  <a:cubicBezTo>
                    <a:pt x="114812" y="9108"/>
                    <a:pt x="114550" y="8858"/>
                    <a:pt x="114550" y="8537"/>
                  </a:cubicBezTo>
                  <a:cubicBezTo>
                    <a:pt x="114574" y="8215"/>
                    <a:pt x="114812" y="7977"/>
                    <a:pt x="115122" y="7977"/>
                  </a:cubicBezTo>
                  <a:close/>
                  <a:moveTo>
                    <a:pt x="118860" y="7977"/>
                  </a:moveTo>
                  <a:cubicBezTo>
                    <a:pt x="119158" y="7977"/>
                    <a:pt x="119420" y="8227"/>
                    <a:pt x="119420" y="8537"/>
                  </a:cubicBezTo>
                  <a:cubicBezTo>
                    <a:pt x="119420" y="8835"/>
                    <a:pt x="119170" y="9108"/>
                    <a:pt x="118860" y="9108"/>
                  </a:cubicBezTo>
                  <a:cubicBezTo>
                    <a:pt x="118539" y="9108"/>
                    <a:pt x="118289" y="8858"/>
                    <a:pt x="118289" y="8537"/>
                  </a:cubicBezTo>
                  <a:cubicBezTo>
                    <a:pt x="118289" y="8215"/>
                    <a:pt x="118539" y="7977"/>
                    <a:pt x="118860" y="7977"/>
                  </a:cubicBezTo>
                  <a:close/>
                  <a:moveTo>
                    <a:pt x="122575" y="7977"/>
                  </a:moveTo>
                  <a:cubicBezTo>
                    <a:pt x="122873" y="7977"/>
                    <a:pt x="123146" y="8227"/>
                    <a:pt x="123146" y="8537"/>
                  </a:cubicBezTo>
                  <a:cubicBezTo>
                    <a:pt x="123146" y="8835"/>
                    <a:pt x="122885" y="9108"/>
                    <a:pt x="122575" y="9108"/>
                  </a:cubicBezTo>
                  <a:cubicBezTo>
                    <a:pt x="122265" y="9108"/>
                    <a:pt x="122015" y="8858"/>
                    <a:pt x="122015" y="8537"/>
                  </a:cubicBezTo>
                  <a:cubicBezTo>
                    <a:pt x="122027" y="8215"/>
                    <a:pt x="122277" y="7977"/>
                    <a:pt x="122575" y="7977"/>
                  </a:cubicBezTo>
                  <a:close/>
                  <a:moveTo>
                    <a:pt x="126314" y="7977"/>
                  </a:moveTo>
                  <a:cubicBezTo>
                    <a:pt x="126611" y="7977"/>
                    <a:pt x="126873" y="8227"/>
                    <a:pt x="126873" y="8537"/>
                  </a:cubicBezTo>
                  <a:cubicBezTo>
                    <a:pt x="126873" y="8835"/>
                    <a:pt x="126623" y="9108"/>
                    <a:pt x="126314" y="9108"/>
                  </a:cubicBezTo>
                  <a:cubicBezTo>
                    <a:pt x="126004" y="9108"/>
                    <a:pt x="125742" y="8858"/>
                    <a:pt x="125742" y="8537"/>
                  </a:cubicBezTo>
                  <a:cubicBezTo>
                    <a:pt x="125742" y="8215"/>
                    <a:pt x="126004" y="7977"/>
                    <a:pt x="126314" y="7977"/>
                  </a:cubicBezTo>
                  <a:close/>
                  <a:moveTo>
                    <a:pt x="130028" y="7977"/>
                  </a:moveTo>
                  <a:cubicBezTo>
                    <a:pt x="130326" y="7977"/>
                    <a:pt x="130600" y="8227"/>
                    <a:pt x="130600" y="8537"/>
                  </a:cubicBezTo>
                  <a:cubicBezTo>
                    <a:pt x="130600" y="8835"/>
                    <a:pt x="130350" y="9108"/>
                    <a:pt x="130028" y="9108"/>
                  </a:cubicBezTo>
                  <a:cubicBezTo>
                    <a:pt x="129731" y="9108"/>
                    <a:pt x="129469" y="8858"/>
                    <a:pt x="129469" y="8537"/>
                  </a:cubicBezTo>
                  <a:cubicBezTo>
                    <a:pt x="129469" y="8215"/>
                    <a:pt x="129719" y="7977"/>
                    <a:pt x="130028" y="7977"/>
                  </a:cubicBezTo>
                  <a:close/>
                  <a:moveTo>
                    <a:pt x="1548" y="9835"/>
                  </a:moveTo>
                  <a:cubicBezTo>
                    <a:pt x="1846" y="9835"/>
                    <a:pt x="2119" y="10097"/>
                    <a:pt x="2119" y="10406"/>
                  </a:cubicBezTo>
                  <a:cubicBezTo>
                    <a:pt x="2119" y="10704"/>
                    <a:pt x="1858" y="10966"/>
                    <a:pt x="1548" y="10966"/>
                  </a:cubicBezTo>
                  <a:cubicBezTo>
                    <a:pt x="1238" y="10966"/>
                    <a:pt x="988" y="10716"/>
                    <a:pt x="988" y="10406"/>
                  </a:cubicBezTo>
                  <a:cubicBezTo>
                    <a:pt x="988" y="10097"/>
                    <a:pt x="1238" y="9835"/>
                    <a:pt x="1548" y="9835"/>
                  </a:cubicBezTo>
                  <a:close/>
                  <a:moveTo>
                    <a:pt x="5287" y="9835"/>
                  </a:moveTo>
                  <a:cubicBezTo>
                    <a:pt x="5596" y="9835"/>
                    <a:pt x="5846" y="10097"/>
                    <a:pt x="5846" y="10406"/>
                  </a:cubicBezTo>
                  <a:cubicBezTo>
                    <a:pt x="5846" y="10716"/>
                    <a:pt x="5596" y="10966"/>
                    <a:pt x="5287" y="10966"/>
                  </a:cubicBezTo>
                  <a:cubicBezTo>
                    <a:pt x="4977" y="10966"/>
                    <a:pt x="4715" y="10716"/>
                    <a:pt x="4715" y="10406"/>
                  </a:cubicBezTo>
                  <a:cubicBezTo>
                    <a:pt x="4715" y="10097"/>
                    <a:pt x="4977" y="9835"/>
                    <a:pt x="5287" y="9835"/>
                  </a:cubicBezTo>
                  <a:close/>
                  <a:moveTo>
                    <a:pt x="9001" y="9835"/>
                  </a:moveTo>
                  <a:cubicBezTo>
                    <a:pt x="9299" y="9835"/>
                    <a:pt x="9573" y="10097"/>
                    <a:pt x="9573" y="10406"/>
                  </a:cubicBezTo>
                  <a:cubicBezTo>
                    <a:pt x="9573" y="10704"/>
                    <a:pt x="9323" y="10966"/>
                    <a:pt x="9001" y="10966"/>
                  </a:cubicBezTo>
                  <a:cubicBezTo>
                    <a:pt x="8704" y="10966"/>
                    <a:pt x="8442" y="10716"/>
                    <a:pt x="8442" y="10406"/>
                  </a:cubicBezTo>
                  <a:cubicBezTo>
                    <a:pt x="8442" y="10097"/>
                    <a:pt x="8692" y="9835"/>
                    <a:pt x="9001" y="9835"/>
                  </a:cubicBezTo>
                  <a:close/>
                  <a:moveTo>
                    <a:pt x="12728" y="9835"/>
                  </a:moveTo>
                  <a:cubicBezTo>
                    <a:pt x="13037" y="9835"/>
                    <a:pt x="13288" y="10097"/>
                    <a:pt x="13288" y="10406"/>
                  </a:cubicBezTo>
                  <a:cubicBezTo>
                    <a:pt x="13288" y="10716"/>
                    <a:pt x="13037" y="10966"/>
                    <a:pt x="12728" y="10966"/>
                  </a:cubicBezTo>
                  <a:cubicBezTo>
                    <a:pt x="12418" y="10966"/>
                    <a:pt x="12156" y="10716"/>
                    <a:pt x="12156" y="10406"/>
                  </a:cubicBezTo>
                  <a:cubicBezTo>
                    <a:pt x="12180" y="10097"/>
                    <a:pt x="12418" y="9835"/>
                    <a:pt x="12728" y="9835"/>
                  </a:cubicBezTo>
                  <a:close/>
                  <a:moveTo>
                    <a:pt x="16466" y="9835"/>
                  </a:moveTo>
                  <a:cubicBezTo>
                    <a:pt x="16764" y="9835"/>
                    <a:pt x="17026" y="10097"/>
                    <a:pt x="17026" y="10406"/>
                  </a:cubicBezTo>
                  <a:cubicBezTo>
                    <a:pt x="17026" y="10704"/>
                    <a:pt x="16776" y="10966"/>
                    <a:pt x="16466" y="10966"/>
                  </a:cubicBezTo>
                  <a:cubicBezTo>
                    <a:pt x="16169" y="10966"/>
                    <a:pt x="15895" y="10716"/>
                    <a:pt x="15895" y="10406"/>
                  </a:cubicBezTo>
                  <a:cubicBezTo>
                    <a:pt x="15895" y="10097"/>
                    <a:pt x="16145" y="9835"/>
                    <a:pt x="16466" y="9835"/>
                  </a:cubicBezTo>
                  <a:close/>
                  <a:moveTo>
                    <a:pt x="20181" y="9835"/>
                  </a:moveTo>
                  <a:cubicBezTo>
                    <a:pt x="20491" y="9835"/>
                    <a:pt x="20753" y="10097"/>
                    <a:pt x="20753" y="10406"/>
                  </a:cubicBezTo>
                  <a:cubicBezTo>
                    <a:pt x="20753" y="10716"/>
                    <a:pt x="20491" y="10966"/>
                    <a:pt x="20181" y="10966"/>
                  </a:cubicBezTo>
                  <a:cubicBezTo>
                    <a:pt x="19872" y="10966"/>
                    <a:pt x="19622" y="10716"/>
                    <a:pt x="19622" y="10406"/>
                  </a:cubicBezTo>
                  <a:cubicBezTo>
                    <a:pt x="19634" y="10097"/>
                    <a:pt x="19872" y="9835"/>
                    <a:pt x="20181" y="9835"/>
                  </a:cubicBezTo>
                  <a:close/>
                  <a:moveTo>
                    <a:pt x="23920" y="9835"/>
                  </a:moveTo>
                  <a:cubicBezTo>
                    <a:pt x="24217" y="9835"/>
                    <a:pt x="24479" y="10097"/>
                    <a:pt x="24479" y="10406"/>
                  </a:cubicBezTo>
                  <a:cubicBezTo>
                    <a:pt x="24479" y="10704"/>
                    <a:pt x="24229" y="10966"/>
                    <a:pt x="23920" y="10966"/>
                  </a:cubicBezTo>
                  <a:cubicBezTo>
                    <a:pt x="23610" y="10966"/>
                    <a:pt x="23348" y="10716"/>
                    <a:pt x="23348" y="10406"/>
                  </a:cubicBezTo>
                  <a:cubicBezTo>
                    <a:pt x="23348" y="10097"/>
                    <a:pt x="23610" y="9835"/>
                    <a:pt x="23920" y="9835"/>
                  </a:cubicBezTo>
                  <a:close/>
                  <a:moveTo>
                    <a:pt x="27635" y="9835"/>
                  </a:moveTo>
                  <a:cubicBezTo>
                    <a:pt x="27956" y="9835"/>
                    <a:pt x="28206" y="10097"/>
                    <a:pt x="28206" y="10406"/>
                  </a:cubicBezTo>
                  <a:cubicBezTo>
                    <a:pt x="28206" y="10716"/>
                    <a:pt x="27956" y="10966"/>
                    <a:pt x="27635" y="10966"/>
                  </a:cubicBezTo>
                  <a:cubicBezTo>
                    <a:pt x="27325" y="10966"/>
                    <a:pt x="27075" y="10716"/>
                    <a:pt x="27075" y="10406"/>
                  </a:cubicBezTo>
                  <a:cubicBezTo>
                    <a:pt x="27087" y="10097"/>
                    <a:pt x="27325" y="9835"/>
                    <a:pt x="27635" y="9835"/>
                  </a:cubicBezTo>
                  <a:close/>
                  <a:moveTo>
                    <a:pt x="31373" y="9835"/>
                  </a:moveTo>
                  <a:cubicBezTo>
                    <a:pt x="31671" y="9835"/>
                    <a:pt x="31945" y="10097"/>
                    <a:pt x="31945" y="10406"/>
                  </a:cubicBezTo>
                  <a:cubicBezTo>
                    <a:pt x="31945" y="10704"/>
                    <a:pt x="31683" y="10966"/>
                    <a:pt x="31373" y="10966"/>
                  </a:cubicBezTo>
                  <a:cubicBezTo>
                    <a:pt x="31064" y="10966"/>
                    <a:pt x="30814" y="10716"/>
                    <a:pt x="30814" y="10406"/>
                  </a:cubicBezTo>
                  <a:cubicBezTo>
                    <a:pt x="30814" y="10097"/>
                    <a:pt x="31064" y="9835"/>
                    <a:pt x="31373" y="9835"/>
                  </a:cubicBezTo>
                  <a:close/>
                  <a:moveTo>
                    <a:pt x="35100" y="9835"/>
                  </a:moveTo>
                  <a:cubicBezTo>
                    <a:pt x="35409" y="9835"/>
                    <a:pt x="35659" y="10097"/>
                    <a:pt x="35659" y="10406"/>
                  </a:cubicBezTo>
                  <a:cubicBezTo>
                    <a:pt x="35659" y="10716"/>
                    <a:pt x="35409" y="10966"/>
                    <a:pt x="35100" y="10966"/>
                  </a:cubicBezTo>
                  <a:cubicBezTo>
                    <a:pt x="34778" y="10966"/>
                    <a:pt x="34528" y="10716"/>
                    <a:pt x="34528" y="10406"/>
                  </a:cubicBezTo>
                  <a:cubicBezTo>
                    <a:pt x="34540" y="10097"/>
                    <a:pt x="34778" y="9835"/>
                    <a:pt x="35100" y="9835"/>
                  </a:cubicBezTo>
                  <a:close/>
                  <a:moveTo>
                    <a:pt x="38815" y="9835"/>
                  </a:moveTo>
                  <a:cubicBezTo>
                    <a:pt x="39112" y="9835"/>
                    <a:pt x="39386" y="10097"/>
                    <a:pt x="39386" y="10406"/>
                  </a:cubicBezTo>
                  <a:cubicBezTo>
                    <a:pt x="39386" y="10704"/>
                    <a:pt x="39124" y="10966"/>
                    <a:pt x="38815" y="10966"/>
                  </a:cubicBezTo>
                  <a:cubicBezTo>
                    <a:pt x="38517" y="10966"/>
                    <a:pt x="38255" y="10716"/>
                    <a:pt x="38255" y="10406"/>
                  </a:cubicBezTo>
                  <a:cubicBezTo>
                    <a:pt x="38267" y="10097"/>
                    <a:pt x="38505" y="9835"/>
                    <a:pt x="38815" y="9835"/>
                  </a:cubicBezTo>
                  <a:close/>
                  <a:moveTo>
                    <a:pt x="42553" y="9835"/>
                  </a:moveTo>
                  <a:cubicBezTo>
                    <a:pt x="42863" y="9835"/>
                    <a:pt x="43113" y="10097"/>
                    <a:pt x="43113" y="10406"/>
                  </a:cubicBezTo>
                  <a:cubicBezTo>
                    <a:pt x="43113" y="10716"/>
                    <a:pt x="42863" y="10966"/>
                    <a:pt x="42553" y="10966"/>
                  </a:cubicBezTo>
                  <a:cubicBezTo>
                    <a:pt x="42232" y="10966"/>
                    <a:pt x="41982" y="10716"/>
                    <a:pt x="41982" y="10406"/>
                  </a:cubicBezTo>
                  <a:cubicBezTo>
                    <a:pt x="41982" y="10097"/>
                    <a:pt x="42244" y="9835"/>
                    <a:pt x="42553" y="9835"/>
                  </a:cubicBezTo>
                  <a:close/>
                  <a:moveTo>
                    <a:pt x="46268" y="9835"/>
                  </a:moveTo>
                  <a:cubicBezTo>
                    <a:pt x="46565" y="9835"/>
                    <a:pt x="46839" y="10097"/>
                    <a:pt x="46839" y="10406"/>
                  </a:cubicBezTo>
                  <a:cubicBezTo>
                    <a:pt x="46839" y="10704"/>
                    <a:pt x="46589" y="10966"/>
                    <a:pt x="46268" y="10966"/>
                  </a:cubicBezTo>
                  <a:cubicBezTo>
                    <a:pt x="45970" y="10966"/>
                    <a:pt x="45708" y="10716"/>
                    <a:pt x="45708" y="10406"/>
                  </a:cubicBezTo>
                  <a:cubicBezTo>
                    <a:pt x="45720" y="10097"/>
                    <a:pt x="45958" y="9835"/>
                    <a:pt x="46268" y="9835"/>
                  </a:cubicBezTo>
                  <a:close/>
                  <a:moveTo>
                    <a:pt x="50006" y="9835"/>
                  </a:moveTo>
                  <a:cubicBezTo>
                    <a:pt x="50316" y="9835"/>
                    <a:pt x="50578" y="10097"/>
                    <a:pt x="50578" y="10406"/>
                  </a:cubicBezTo>
                  <a:cubicBezTo>
                    <a:pt x="50578" y="10716"/>
                    <a:pt x="50316" y="10966"/>
                    <a:pt x="50006" y="10966"/>
                  </a:cubicBezTo>
                  <a:cubicBezTo>
                    <a:pt x="49697" y="10966"/>
                    <a:pt x="49447" y="10716"/>
                    <a:pt x="49447" y="10406"/>
                  </a:cubicBezTo>
                  <a:cubicBezTo>
                    <a:pt x="49447" y="10097"/>
                    <a:pt x="49697" y="9835"/>
                    <a:pt x="50006" y="9835"/>
                  </a:cubicBezTo>
                  <a:close/>
                  <a:moveTo>
                    <a:pt x="53733" y="9835"/>
                  </a:moveTo>
                  <a:cubicBezTo>
                    <a:pt x="54031" y="9835"/>
                    <a:pt x="54293" y="10097"/>
                    <a:pt x="54293" y="10406"/>
                  </a:cubicBezTo>
                  <a:cubicBezTo>
                    <a:pt x="54293" y="10704"/>
                    <a:pt x="54043" y="10966"/>
                    <a:pt x="53733" y="10966"/>
                  </a:cubicBezTo>
                  <a:cubicBezTo>
                    <a:pt x="53412" y="10966"/>
                    <a:pt x="53162" y="10716"/>
                    <a:pt x="53162" y="10406"/>
                  </a:cubicBezTo>
                  <a:cubicBezTo>
                    <a:pt x="53173" y="10097"/>
                    <a:pt x="53412" y="9835"/>
                    <a:pt x="53733" y="9835"/>
                  </a:cubicBezTo>
                  <a:close/>
                  <a:moveTo>
                    <a:pt x="57460" y="9835"/>
                  </a:moveTo>
                  <a:cubicBezTo>
                    <a:pt x="57781" y="9835"/>
                    <a:pt x="58031" y="10097"/>
                    <a:pt x="58031" y="10406"/>
                  </a:cubicBezTo>
                  <a:cubicBezTo>
                    <a:pt x="58031" y="10716"/>
                    <a:pt x="57781" y="10966"/>
                    <a:pt x="57460" y="10966"/>
                  </a:cubicBezTo>
                  <a:cubicBezTo>
                    <a:pt x="57150" y="10966"/>
                    <a:pt x="56900" y="10716"/>
                    <a:pt x="56900" y="10406"/>
                  </a:cubicBezTo>
                  <a:cubicBezTo>
                    <a:pt x="56900" y="10097"/>
                    <a:pt x="57150" y="9835"/>
                    <a:pt x="57460" y="9835"/>
                  </a:cubicBezTo>
                  <a:close/>
                  <a:moveTo>
                    <a:pt x="61186" y="9835"/>
                  </a:moveTo>
                  <a:cubicBezTo>
                    <a:pt x="61484" y="9835"/>
                    <a:pt x="61746" y="10097"/>
                    <a:pt x="61746" y="10406"/>
                  </a:cubicBezTo>
                  <a:cubicBezTo>
                    <a:pt x="61746" y="10704"/>
                    <a:pt x="61496" y="10966"/>
                    <a:pt x="61186" y="10966"/>
                  </a:cubicBezTo>
                  <a:cubicBezTo>
                    <a:pt x="60877" y="10966"/>
                    <a:pt x="60615" y="10716"/>
                    <a:pt x="60615" y="10406"/>
                  </a:cubicBezTo>
                  <a:cubicBezTo>
                    <a:pt x="60639" y="10097"/>
                    <a:pt x="60877" y="9835"/>
                    <a:pt x="61186" y="9835"/>
                  </a:cubicBezTo>
                  <a:close/>
                  <a:moveTo>
                    <a:pt x="64925" y="9835"/>
                  </a:moveTo>
                  <a:cubicBezTo>
                    <a:pt x="65234" y="9835"/>
                    <a:pt x="65485" y="10097"/>
                    <a:pt x="65485" y="10406"/>
                  </a:cubicBezTo>
                  <a:cubicBezTo>
                    <a:pt x="65485" y="10716"/>
                    <a:pt x="65234" y="10966"/>
                    <a:pt x="64925" y="10966"/>
                  </a:cubicBezTo>
                  <a:cubicBezTo>
                    <a:pt x="64603" y="10966"/>
                    <a:pt x="64353" y="10716"/>
                    <a:pt x="64353" y="10406"/>
                  </a:cubicBezTo>
                  <a:cubicBezTo>
                    <a:pt x="64353" y="10097"/>
                    <a:pt x="64603" y="9835"/>
                    <a:pt x="64925" y="9835"/>
                  </a:cubicBezTo>
                  <a:close/>
                  <a:moveTo>
                    <a:pt x="68640" y="9835"/>
                  </a:moveTo>
                  <a:cubicBezTo>
                    <a:pt x="68937" y="9835"/>
                    <a:pt x="69211" y="10097"/>
                    <a:pt x="69211" y="10406"/>
                  </a:cubicBezTo>
                  <a:cubicBezTo>
                    <a:pt x="69211" y="10704"/>
                    <a:pt x="68949" y="10966"/>
                    <a:pt x="68640" y="10966"/>
                  </a:cubicBezTo>
                  <a:cubicBezTo>
                    <a:pt x="68330" y="10966"/>
                    <a:pt x="68080" y="10716"/>
                    <a:pt x="68080" y="10406"/>
                  </a:cubicBezTo>
                  <a:cubicBezTo>
                    <a:pt x="68092" y="10097"/>
                    <a:pt x="68330" y="9835"/>
                    <a:pt x="68640" y="9835"/>
                  </a:cubicBezTo>
                  <a:close/>
                  <a:moveTo>
                    <a:pt x="72366" y="9835"/>
                  </a:moveTo>
                  <a:cubicBezTo>
                    <a:pt x="72676" y="9835"/>
                    <a:pt x="72926" y="10097"/>
                    <a:pt x="72926" y="10406"/>
                  </a:cubicBezTo>
                  <a:cubicBezTo>
                    <a:pt x="72926" y="10716"/>
                    <a:pt x="72676" y="10966"/>
                    <a:pt x="72366" y="10966"/>
                  </a:cubicBezTo>
                  <a:cubicBezTo>
                    <a:pt x="72045" y="10966"/>
                    <a:pt x="71795" y="10716"/>
                    <a:pt x="71795" y="10406"/>
                  </a:cubicBezTo>
                  <a:cubicBezTo>
                    <a:pt x="71807" y="10097"/>
                    <a:pt x="72069" y="9835"/>
                    <a:pt x="72366" y="9835"/>
                  </a:cubicBezTo>
                  <a:close/>
                  <a:moveTo>
                    <a:pt x="76093" y="9835"/>
                  </a:moveTo>
                  <a:cubicBezTo>
                    <a:pt x="76391" y="9835"/>
                    <a:pt x="76664" y="10097"/>
                    <a:pt x="76664" y="10406"/>
                  </a:cubicBezTo>
                  <a:cubicBezTo>
                    <a:pt x="76664" y="10704"/>
                    <a:pt x="76403" y="10966"/>
                    <a:pt x="76093" y="10966"/>
                  </a:cubicBezTo>
                  <a:cubicBezTo>
                    <a:pt x="75795" y="10966"/>
                    <a:pt x="75533" y="10716"/>
                    <a:pt x="75533" y="10406"/>
                  </a:cubicBezTo>
                  <a:cubicBezTo>
                    <a:pt x="75533" y="10097"/>
                    <a:pt x="75783" y="9835"/>
                    <a:pt x="76093" y="9835"/>
                  </a:cubicBezTo>
                  <a:close/>
                  <a:moveTo>
                    <a:pt x="79712" y="9835"/>
                  </a:moveTo>
                  <a:cubicBezTo>
                    <a:pt x="80010" y="9835"/>
                    <a:pt x="80284" y="10097"/>
                    <a:pt x="80284" y="10406"/>
                  </a:cubicBezTo>
                  <a:cubicBezTo>
                    <a:pt x="80284" y="10704"/>
                    <a:pt x="80022" y="10966"/>
                    <a:pt x="79712" y="10966"/>
                  </a:cubicBezTo>
                  <a:cubicBezTo>
                    <a:pt x="79403" y="10966"/>
                    <a:pt x="79153" y="10716"/>
                    <a:pt x="79153" y="10406"/>
                  </a:cubicBezTo>
                  <a:cubicBezTo>
                    <a:pt x="79165" y="10097"/>
                    <a:pt x="79403" y="9835"/>
                    <a:pt x="79712" y="9835"/>
                  </a:cubicBezTo>
                  <a:close/>
                  <a:moveTo>
                    <a:pt x="83451" y="9835"/>
                  </a:moveTo>
                  <a:cubicBezTo>
                    <a:pt x="83761" y="9835"/>
                    <a:pt x="84011" y="10097"/>
                    <a:pt x="84011" y="10406"/>
                  </a:cubicBezTo>
                  <a:cubicBezTo>
                    <a:pt x="84011" y="10716"/>
                    <a:pt x="83761" y="10966"/>
                    <a:pt x="83451" y="10966"/>
                  </a:cubicBezTo>
                  <a:cubicBezTo>
                    <a:pt x="83141" y="10966"/>
                    <a:pt x="82880" y="10716"/>
                    <a:pt x="82880" y="10406"/>
                  </a:cubicBezTo>
                  <a:cubicBezTo>
                    <a:pt x="82880" y="10097"/>
                    <a:pt x="83141" y="9835"/>
                    <a:pt x="83451" y="9835"/>
                  </a:cubicBezTo>
                  <a:close/>
                  <a:moveTo>
                    <a:pt x="87166" y="9835"/>
                  </a:moveTo>
                  <a:cubicBezTo>
                    <a:pt x="87463" y="9835"/>
                    <a:pt x="87737" y="10097"/>
                    <a:pt x="87737" y="10406"/>
                  </a:cubicBezTo>
                  <a:cubicBezTo>
                    <a:pt x="87737" y="10704"/>
                    <a:pt x="87475" y="10966"/>
                    <a:pt x="87166" y="10966"/>
                  </a:cubicBezTo>
                  <a:cubicBezTo>
                    <a:pt x="86856" y="10966"/>
                    <a:pt x="86606" y="10716"/>
                    <a:pt x="86606" y="10406"/>
                  </a:cubicBezTo>
                  <a:cubicBezTo>
                    <a:pt x="86618" y="10097"/>
                    <a:pt x="86856" y="9835"/>
                    <a:pt x="87166" y="9835"/>
                  </a:cubicBezTo>
                  <a:close/>
                  <a:moveTo>
                    <a:pt x="90904" y="9835"/>
                  </a:moveTo>
                  <a:cubicBezTo>
                    <a:pt x="91214" y="9835"/>
                    <a:pt x="91464" y="10097"/>
                    <a:pt x="91464" y="10406"/>
                  </a:cubicBezTo>
                  <a:cubicBezTo>
                    <a:pt x="91464" y="10716"/>
                    <a:pt x="91214" y="10966"/>
                    <a:pt x="90904" y="10966"/>
                  </a:cubicBezTo>
                  <a:cubicBezTo>
                    <a:pt x="90595" y="10966"/>
                    <a:pt x="90345" y="10716"/>
                    <a:pt x="90345" y="10406"/>
                  </a:cubicBezTo>
                  <a:cubicBezTo>
                    <a:pt x="90345" y="10097"/>
                    <a:pt x="90595" y="9835"/>
                    <a:pt x="90904" y="9835"/>
                  </a:cubicBezTo>
                  <a:close/>
                  <a:moveTo>
                    <a:pt x="94631" y="9835"/>
                  </a:moveTo>
                  <a:cubicBezTo>
                    <a:pt x="94929" y="9835"/>
                    <a:pt x="95191" y="10097"/>
                    <a:pt x="95191" y="10406"/>
                  </a:cubicBezTo>
                  <a:cubicBezTo>
                    <a:pt x="95191" y="10704"/>
                    <a:pt x="94941" y="10966"/>
                    <a:pt x="94631" y="10966"/>
                  </a:cubicBezTo>
                  <a:cubicBezTo>
                    <a:pt x="94310" y="10966"/>
                    <a:pt x="94060" y="10716"/>
                    <a:pt x="94060" y="10406"/>
                  </a:cubicBezTo>
                  <a:cubicBezTo>
                    <a:pt x="94071" y="10097"/>
                    <a:pt x="94310" y="9835"/>
                    <a:pt x="94631" y="9835"/>
                  </a:cubicBezTo>
                  <a:close/>
                  <a:moveTo>
                    <a:pt x="98346" y="9835"/>
                  </a:moveTo>
                  <a:cubicBezTo>
                    <a:pt x="98655" y="9835"/>
                    <a:pt x="98905" y="10097"/>
                    <a:pt x="98905" y="10406"/>
                  </a:cubicBezTo>
                  <a:cubicBezTo>
                    <a:pt x="98905" y="10716"/>
                    <a:pt x="98655" y="10966"/>
                    <a:pt x="98346" y="10966"/>
                  </a:cubicBezTo>
                  <a:cubicBezTo>
                    <a:pt x="98036" y="10966"/>
                    <a:pt x="97786" y="10716"/>
                    <a:pt x="97786" y="10406"/>
                  </a:cubicBezTo>
                  <a:cubicBezTo>
                    <a:pt x="97798" y="10097"/>
                    <a:pt x="98036" y="9835"/>
                    <a:pt x="98346" y="9835"/>
                  </a:cubicBezTo>
                  <a:close/>
                  <a:moveTo>
                    <a:pt x="102084" y="9835"/>
                  </a:moveTo>
                  <a:cubicBezTo>
                    <a:pt x="102382" y="9835"/>
                    <a:pt x="102644" y="10097"/>
                    <a:pt x="102644" y="10406"/>
                  </a:cubicBezTo>
                  <a:cubicBezTo>
                    <a:pt x="102644" y="10704"/>
                    <a:pt x="102394" y="10966"/>
                    <a:pt x="102084" y="10966"/>
                  </a:cubicBezTo>
                  <a:cubicBezTo>
                    <a:pt x="101787" y="10966"/>
                    <a:pt x="101513" y="10716"/>
                    <a:pt x="101513" y="10406"/>
                  </a:cubicBezTo>
                  <a:cubicBezTo>
                    <a:pt x="101513" y="10097"/>
                    <a:pt x="101775" y="9835"/>
                    <a:pt x="102084" y="9835"/>
                  </a:cubicBezTo>
                  <a:close/>
                  <a:moveTo>
                    <a:pt x="105799" y="9835"/>
                  </a:moveTo>
                  <a:cubicBezTo>
                    <a:pt x="106121" y="9835"/>
                    <a:pt x="106371" y="10097"/>
                    <a:pt x="106371" y="10406"/>
                  </a:cubicBezTo>
                  <a:cubicBezTo>
                    <a:pt x="106371" y="10716"/>
                    <a:pt x="106109" y="10966"/>
                    <a:pt x="105799" y="10966"/>
                  </a:cubicBezTo>
                  <a:cubicBezTo>
                    <a:pt x="105490" y="10966"/>
                    <a:pt x="105239" y="10716"/>
                    <a:pt x="105239" y="10406"/>
                  </a:cubicBezTo>
                  <a:cubicBezTo>
                    <a:pt x="105251" y="10097"/>
                    <a:pt x="105490" y="9835"/>
                    <a:pt x="105799" y="9835"/>
                  </a:cubicBezTo>
                  <a:close/>
                  <a:moveTo>
                    <a:pt x="109538" y="9835"/>
                  </a:moveTo>
                  <a:cubicBezTo>
                    <a:pt x="109835" y="9835"/>
                    <a:pt x="110109" y="10097"/>
                    <a:pt x="110109" y="10406"/>
                  </a:cubicBezTo>
                  <a:cubicBezTo>
                    <a:pt x="110109" y="10704"/>
                    <a:pt x="109847" y="10966"/>
                    <a:pt x="109538" y="10966"/>
                  </a:cubicBezTo>
                  <a:cubicBezTo>
                    <a:pt x="109228" y="10966"/>
                    <a:pt x="108978" y="10716"/>
                    <a:pt x="108978" y="10406"/>
                  </a:cubicBezTo>
                  <a:cubicBezTo>
                    <a:pt x="108978" y="10097"/>
                    <a:pt x="109228" y="9835"/>
                    <a:pt x="109538" y="9835"/>
                  </a:cubicBezTo>
                  <a:close/>
                  <a:moveTo>
                    <a:pt x="113264" y="9835"/>
                  </a:moveTo>
                  <a:cubicBezTo>
                    <a:pt x="113574" y="9835"/>
                    <a:pt x="113824" y="10097"/>
                    <a:pt x="113824" y="10406"/>
                  </a:cubicBezTo>
                  <a:cubicBezTo>
                    <a:pt x="113824" y="10716"/>
                    <a:pt x="113574" y="10966"/>
                    <a:pt x="113264" y="10966"/>
                  </a:cubicBezTo>
                  <a:cubicBezTo>
                    <a:pt x="112943" y="10966"/>
                    <a:pt x="112693" y="10716"/>
                    <a:pt x="112693" y="10406"/>
                  </a:cubicBezTo>
                  <a:cubicBezTo>
                    <a:pt x="112705" y="10097"/>
                    <a:pt x="112943" y="9835"/>
                    <a:pt x="113264" y="9835"/>
                  </a:cubicBezTo>
                  <a:close/>
                  <a:moveTo>
                    <a:pt x="116991" y="9835"/>
                  </a:moveTo>
                  <a:cubicBezTo>
                    <a:pt x="117289" y="9835"/>
                    <a:pt x="117562" y="10097"/>
                    <a:pt x="117562" y="10406"/>
                  </a:cubicBezTo>
                  <a:cubicBezTo>
                    <a:pt x="117562" y="10704"/>
                    <a:pt x="117312" y="10966"/>
                    <a:pt x="116991" y="10966"/>
                  </a:cubicBezTo>
                  <a:cubicBezTo>
                    <a:pt x="116681" y="10966"/>
                    <a:pt x="116431" y="10716"/>
                    <a:pt x="116431" y="10406"/>
                  </a:cubicBezTo>
                  <a:cubicBezTo>
                    <a:pt x="116431" y="10097"/>
                    <a:pt x="116681" y="9835"/>
                    <a:pt x="116991" y="9835"/>
                  </a:cubicBezTo>
                  <a:close/>
                  <a:moveTo>
                    <a:pt x="120718" y="9835"/>
                  </a:moveTo>
                  <a:cubicBezTo>
                    <a:pt x="121027" y="9835"/>
                    <a:pt x="121277" y="10097"/>
                    <a:pt x="121277" y="10406"/>
                  </a:cubicBezTo>
                  <a:cubicBezTo>
                    <a:pt x="121277" y="10716"/>
                    <a:pt x="121027" y="10966"/>
                    <a:pt x="120718" y="10966"/>
                  </a:cubicBezTo>
                  <a:cubicBezTo>
                    <a:pt x="120408" y="10966"/>
                    <a:pt x="120146" y="10716"/>
                    <a:pt x="120146" y="10406"/>
                  </a:cubicBezTo>
                  <a:cubicBezTo>
                    <a:pt x="120170" y="10097"/>
                    <a:pt x="120420" y="9835"/>
                    <a:pt x="120718" y="9835"/>
                  </a:cubicBezTo>
                  <a:close/>
                  <a:moveTo>
                    <a:pt x="124456" y="9835"/>
                  </a:moveTo>
                  <a:cubicBezTo>
                    <a:pt x="124754" y="9835"/>
                    <a:pt x="125016" y="10097"/>
                    <a:pt x="125016" y="10406"/>
                  </a:cubicBezTo>
                  <a:cubicBezTo>
                    <a:pt x="125016" y="10704"/>
                    <a:pt x="124766" y="10966"/>
                    <a:pt x="124456" y="10966"/>
                  </a:cubicBezTo>
                  <a:cubicBezTo>
                    <a:pt x="124135" y="10966"/>
                    <a:pt x="123885" y="10716"/>
                    <a:pt x="123885" y="10406"/>
                  </a:cubicBezTo>
                  <a:cubicBezTo>
                    <a:pt x="123885" y="10097"/>
                    <a:pt x="124135" y="9835"/>
                    <a:pt x="124456" y="9835"/>
                  </a:cubicBezTo>
                  <a:close/>
                  <a:moveTo>
                    <a:pt x="128171" y="9835"/>
                  </a:moveTo>
                  <a:cubicBezTo>
                    <a:pt x="128480" y="9835"/>
                    <a:pt x="128742" y="10097"/>
                    <a:pt x="128742" y="10406"/>
                  </a:cubicBezTo>
                  <a:cubicBezTo>
                    <a:pt x="128742" y="10716"/>
                    <a:pt x="128480" y="10966"/>
                    <a:pt x="128171" y="10966"/>
                  </a:cubicBezTo>
                  <a:cubicBezTo>
                    <a:pt x="127861" y="10966"/>
                    <a:pt x="127611" y="10716"/>
                    <a:pt x="127611" y="10406"/>
                  </a:cubicBezTo>
                  <a:cubicBezTo>
                    <a:pt x="127611" y="10097"/>
                    <a:pt x="127861" y="9835"/>
                    <a:pt x="128171" y="9835"/>
                  </a:cubicBezTo>
                  <a:close/>
                  <a:moveTo>
                    <a:pt x="131898" y="9835"/>
                  </a:moveTo>
                  <a:cubicBezTo>
                    <a:pt x="132195" y="9835"/>
                    <a:pt x="132457" y="10097"/>
                    <a:pt x="132457" y="10406"/>
                  </a:cubicBezTo>
                  <a:cubicBezTo>
                    <a:pt x="132457" y="10704"/>
                    <a:pt x="132207" y="10966"/>
                    <a:pt x="131898" y="10966"/>
                  </a:cubicBezTo>
                  <a:cubicBezTo>
                    <a:pt x="131600" y="10966"/>
                    <a:pt x="131326" y="10716"/>
                    <a:pt x="131326" y="10406"/>
                  </a:cubicBezTo>
                  <a:cubicBezTo>
                    <a:pt x="131338" y="10097"/>
                    <a:pt x="131576" y="9835"/>
                    <a:pt x="131898" y="9835"/>
                  </a:cubicBezTo>
                  <a:close/>
                  <a:moveTo>
                    <a:pt x="3405" y="11692"/>
                  </a:moveTo>
                  <a:cubicBezTo>
                    <a:pt x="3703" y="11692"/>
                    <a:pt x="3977" y="11954"/>
                    <a:pt x="3977" y="12263"/>
                  </a:cubicBezTo>
                  <a:cubicBezTo>
                    <a:pt x="3977" y="12561"/>
                    <a:pt x="3727" y="12823"/>
                    <a:pt x="3405" y="12823"/>
                  </a:cubicBezTo>
                  <a:cubicBezTo>
                    <a:pt x="3096" y="12823"/>
                    <a:pt x="2846" y="12573"/>
                    <a:pt x="2846" y="12263"/>
                  </a:cubicBezTo>
                  <a:cubicBezTo>
                    <a:pt x="2858" y="11954"/>
                    <a:pt x="3096" y="11692"/>
                    <a:pt x="3405" y="11692"/>
                  </a:cubicBezTo>
                  <a:close/>
                  <a:moveTo>
                    <a:pt x="7132" y="11692"/>
                  </a:moveTo>
                  <a:cubicBezTo>
                    <a:pt x="7430" y="11692"/>
                    <a:pt x="7692" y="11954"/>
                    <a:pt x="7692" y="12263"/>
                  </a:cubicBezTo>
                  <a:cubicBezTo>
                    <a:pt x="7692" y="12561"/>
                    <a:pt x="7442" y="12823"/>
                    <a:pt x="7132" y="12823"/>
                  </a:cubicBezTo>
                  <a:cubicBezTo>
                    <a:pt x="6834" y="12823"/>
                    <a:pt x="6560" y="12573"/>
                    <a:pt x="6560" y="12263"/>
                  </a:cubicBezTo>
                  <a:cubicBezTo>
                    <a:pt x="6584" y="11954"/>
                    <a:pt x="6822" y="11692"/>
                    <a:pt x="7132" y="11692"/>
                  </a:cubicBezTo>
                  <a:close/>
                  <a:moveTo>
                    <a:pt x="10871" y="11692"/>
                  </a:moveTo>
                  <a:cubicBezTo>
                    <a:pt x="11168" y="11692"/>
                    <a:pt x="11430" y="11954"/>
                    <a:pt x="11430" y="12263"/>
                  </a:cubicBezTo>
                  <a:cubicBezTo>
                    <a:pt x="11430" y="12561"/>
                    <a:pt x="11180" y="12823"/>
                    <a:pt x="10871" y="12823"/>
                  </a:cubicBezTo>
                  <a:cubicBezTo>
                    <a:pt x="10573" y="12823"/>
                    <a:pt x="10299" y="12573"/>
                    <a:pt x="10299" y="12263"/>
                  </a:cubicBezTo>
                  <a:cubicBezTo>
                    <a:pt x="10299" y="11954"/>
                    <a:pt x="10549" y="11692"/>
                    <a:pt x="10871" y="11692"/>
                  </a:cubicBezTo>
                  <a:close/>
                  <a:moveTo>
                    <a:pt x="14585" y="11692"/>
                  </a:moveTo>
                  <a:cubicBezTo>
                    <a:pt x="14883" y="11692"/>
                    <a:pt x="15157" y="11954"/>
                    <a:pt x="15157" y="12263"/>
                  </a:cubicBezTo>
                  <a:cubicBezTo>
                    <a:pt x="15157" y="12561"/>
                    <a:pt x="14895" y="12823"/>
                    <a:pt x="14585" y="12823"/>
                  </a:cubicBezTo>
                  <a:cubicBezTo>
                    <a:pt x="14288" y="12823"/>
                    <a:pt x="14014" y="12573"/>
                    <a:pt x="14014" y="12263"/>
                  </a:cubicBezTo>
                  <a:cubicBezTo>
                    <a:pt x="14038" y="11954"/>
                    <a:pt x="14276" y="11692"/>
                    <a:pt x="14585" y="11692"/>
                  </a:cubicBezTo>
                  <a:close/>
                  <a:moveTo>
                    <a:pt x="18324" y="11692"/>
                  </a:moveTo>
                  <a:cubicBezTo>
                    <a:pt x="18622" y="11692"/>
                    <a:pt x="18883" y="11954"/>
                    <a:pt x="18883" y="12263"/>
                  </a:cubicBezTo>
                  <a:cubicBezTo>
                    <a:pt x="18883" y="12561"/>
                    <a:pt x="18633" y="12823"/>
                    <a:pt x="18324" y="12823"/>
                  </a:cubicBezTo>
                  <a:cubicBezTo>
                    <a:pt x="18026" y="12823"/>
                    <a:pt x="17752" y="12573"/>
                    <a:pt x="17752" y="12263"/>
                  </a:cubicBezTo>
                  <a:cubicBezTo>
                    <a:pt x="17752" y="11954"/>
                    <a:pt x="18014" y="11692"/>
                    <a:pt x="18324" y="11692"/>
                  </a:cubicBezTo>
                  <a:close/>
                  <a:moveTo>
                    <a:pt x="22039" y="11692"/>
                  </a:moveTo>
                  <a:cubicBezTo>
                    <a:pt x="22336" y="11692"/>
                    <a:pt x="22610" y="11954"/>
                    <a:pt x="22610" y="12263"/>
                  </a:cubicBezTo>
                  <a:cubicBezTo>
                    <a:pt x="22610" y="12561"/>
                    <a:pt x="22360" y="12823"/>
                    <a:pt x="22039" y="12823"/>
                  </a:cubicBezTo>
                  <a:cubicBezTo>
                    <a:pt x="21729" y="12823"/>
                    <a:pt x="21479" y="12573"/>
                    <a:pt x="21479" y="12263"/>
                  </a:cubicBezTo>
                  <a:cubicBezTo>
                    <a:pt x="21491" y="11954"/>
                    <a:pt x="21729" y="11692"/>
                    <a:pt x="22039" y="11692"/>
                  </a:cubicBezTo>
                  <a:close/>
                  <a:moveTo>
                    <a:pt x="25777" y="11692"/>
                  </a:moveTo>
                  <a:cubicBezTo>
                    <a:pt x="26075" y="11692"/>
                    <a:pt x="26349" y="11954"/>
                    <a:pt x="26349" y="12263"/>
                  </a:cubicBezTo>
                  <a:cubicBezTo>
                    <a:pt x="26349" y="12561"/>
                    <a:pt x="26087" y="12823"/>
                    <a:pt x="25777" y="12823"/>
                  </a:cubicBezTo>
                  <a:cubicBezTo>
                    <a:pt x="25468" y="12823"/>
                    <a:pt x="25206" y="12573"/>
                    <a:pt x="25206" y="12263"/>
                  </a:cubicBezTo>
                  <a:cubicBezTo>
                    <a:pt x="25218" y="11954"/>
                    <a:pt x="25468" y="11692"/>
                    <a:pt x="25777" y="11692"/>
                  </a:cubicBezTo>
                  <a:close/>
                  <a:moveTo>
                    <a:pt x="29504" y="11692"/>
                  </a:moveTo>
                  <a:cubicBezTo>
                    <a:pt x="29801" y="11692"/>
                    <a:pt x="30063" y="11954"/>
                    <a:pt x="30063" y="12263"/>
                  </a:cubicBezTo>
                  <a:cubicBezTo>
                    <a:pt x="30063" y="12561"/>
                    <a:pt x="29813" y="12823"/>
                    <a:pt x="29504" y="12823"/>
                  </a:cubicBezTo>
                  <a:cubicBezTo>
                    <a:pt x="29182" y="12823"/>
                    <a:pt x="28932" y="12573"/>
                    <a:pt x="28932" y="12263"/>
                  </a:cubicBezTo>
                  <a:cubicBezTo>
                    <a:pt x="28944" y="11954"/>
                    <a:pt x="29182" y="11692"/>
                    <a:pt x="29504" y="11692"/>
                  </a:cubicBezTo>
                  <a:close/>
                  <a:moveTo>
                    <a:pt x="33230" y="11692"/>
                  </a:moveTo>
                  <a:cubicBezTo>
                    <a:pt x="33528" y="11692"/>
                    <a:pt x="33802" y="11954"/>
                    <a:pt x="33802" y="12263"/>
                  </a:cubicBezTo>
                  <a:cubicBezTo>
                    <a:pt x="33802" y="12561"/>
                    <a:pt x="33552" y="12823"/>
                    <a:pt x="33230" y="12823"/>
                  </a:cubicBezTo>
                  <a:cubicBezTo>
                    <a:pt x="32921" y="12823"/>
                    <a:pt x="32671" y="12573"/>
                    <a:pt x="32671" y="12263"/>
                  </a:cubicBezTo>
                  <a:cubicBezTo>
                    <a:pt x="32671" y="11954"/>
                    <a:pt x="32921" y="11692"/>
                    <a:pt x="33230" y="11692"/>
                  </a:cubicBezTo>
                  <a:close/>
                  <a:moveTo>
                    <a:pt x="36957" y="11692"/>
                  </a:moveTo>
                  <a:cubicBezTo>
                    <a:pt x="37255" y="11692"/>
                    <a:pt x="37517" y="11954"/>
                    <a:pt x="37517" y="12263"/>
                  </a:cubicBezTo>
                  <a:cubicBezTo>
                    <a:pt x="37517" y="12561"/>
                    <a:pt x="37267" y="12823"/>
                    <a:pt x="36957" y="12823"/>
                  </a:cubicBezTo>
                  <a:cubicBezTo>
                    <a:pt x="36648" y="12823"/>
                    <a:pt x="36386" y="12573"/>
                    <a:pt x="36386" y="12263"/>
                  </a:cubicBezTo>
                  <a:cubicBezTo>
                    <a:pt x="36409" y="11954"/>
                    <a:pt x="36648" y="11692"/>
                    <a:pt x="36957" y="11692"/>
                  </a:cubicBezTo>
                  <a:close/>
                  <a:moveTo>
                    <a:pt x="40672" y="11692"/>
                  </a:moveTo>
                  <a:cubicBezTo>
                    <a:pt x="40970" y="11692"/>
                    <a:pt x="41243" y="11954"/>
                    <a:pt x="41243" y="12263"/>
                  </a:cubicBezTo>
                  <a:cubicBezTo>
                    <a:pt x="41243" y="12561"/>
                    <a:pt x="40993" y="12823"/>
                    <a:pt x="40672" y="12823"/>
                  </a:cubicBezTo>
                  <a:cubicBezTo>
                    <a:pt x="40374" y="12823"/>
                    <a:pt x="40112" y="12573"/>
                    <a:pt x="40112" y="12263"/>
                  </a:cubicBezTo>
                  <a:cubicBezTo>
                    <a:pt x="40124" y="11954"/>
                    <a:pt x="40362" y="11692"/>
                    <a:pt x="40672" y="11692"/>
                  </a:cubicBezTo>
                  <a:close/>
                  <a:moveTo>
                    <a:pt x="44410" y="11692"/>
                  </a:moveTo>
                  <a:cubicBezTo>
                    <a:pt x="44708" y="11692"/>
                    <a:pt x="44982" y="11954"/>
                    <a:pt x="44982" y="12263"/>
                  </a:cubicBezTo>
                  <a:cubicBezTo>
                    <a:pt x="44982" y="12561"/>
                    <a:pt x="44720" y="12823"/>
                    <a:pt x="44410" y="12823"/>
                  </a:cubicBezTo>
                  <a:cubicBezTo>
                    <a:pt x="44113" y="12823"/>
                    <a:pt x="43851" y="12573"/>
                    <a:pt x="43851" y="12263"/>
                  </a:cubicBezTo>
                  <a:cubicBezTo>
                    <a:pt x="43851" y="11954"/>
                    <a:pt x="44101" y="11692"/>
                    <a:pt x="44410" y="11692"/>
                  </a:cubicBezTo>
                  <a:close/>
                  <a:moveTo>
                    <a:pt x="48137" y="11692"/>
                  </a:moveTo>
                  <a:cubicBezTo>
                    <a:pt x="48435" y="11692"/>
                    <a:pt x="48697" y="11954"/>
                    <a:pt x="48697" y="12263"/>
                  </a:cubicBezTo>
                  <a:cubicBezTo>
                    <a:pt x="48697" y="12561"/>
                    <a:pt x="48447" y="12823"/>
                    <a:pt x="48137" y="12823"/>
                  </a:cubicBezTo>
                  <a:cubicBezTo>
                    <a:pt x="47839" y="12823"/>
                    <a:pt x="47566" y="12573"/>
                    <a:pt x="47566" y="12263"/>
                  </a:cubicBezTo>
                  <a:cubicBezTo>
                    <a:pt x="47578" y="11954"/>
                    <a:pt x="47839" y="11692"/>
                    <a:pt x="48137" y="11692"/>
                  </a:cubicBezTo>
                  <a:close/>
                  <a:moveTo>
                    <a:pt x="51864" y="11692"/>
                  </a:moveTo>
                  <a:cubicBezTo>
                    <a:pt x="52161" y="11692"/>
                    <a:pt x="52435" y="11954"/>
                    <a:pt x="52435" y="12263"/>
                  </a:cubicBezTo>
                  <a:cubicBezTo>
                    <a:pt x="52435" y="12561"/>
                    <a:pt x="52185" y="12823"/>
                    <a:pt x="51864" y="12823"/>
                  </a:cubicBezTo>
                  <a:cubicBezTo>
                    <a:pt x="51566" y="12823"/>
                    <a:pt x="51304" y="12573"/>
                    <a:pt x="51304" y="12263"/>
                  </a:cubicBezTo>
                  <a:cubicBezTo>
                    <a:pt x="51304" y="11954"/>
                    <a:pt x="51554" y="11692"/>
                    <a:pt x="51864" y="11692"/>
                  </a:cubicBezTo>
                  <a:close/>
                  <a:moveTo>
                    <a:pt x="55602" y="11692"/>
                  </a:moveTo>
                  <a:cubicBezTo>
                    <a:pt x="55900" y="11692"/>
                    <a:pt x="56174" y="11954"/>
                    <a:pt x="56174" y="12263"/>
                  </a:cubicBezTo>
                  <a:cubicBezTo>
                    <a:pt x="56174" y="12561"/>
                    <a:pt x="55912" y="12823"/>
                    <a:pt x="55602" y="12823"/>
                  </a:cubicBezTo>
                  <a:cubicBezTo>
                    <a:pt x="55293" y="12823"/>
                    <a:pt x="55043" y="12573"/>
                    <a:pt x="55043" y="12263"/>
                  </a:cubicBezTo>
                  <a:cubicBezTo>
                    <a:pt x="55043" y="11954"/>
                    <a:pt x="55293" y="11692"/>
                    <a:pt x="55602" y="11692"/>
                  </a:cubicBezTo>
                  <a:close/>
                  <a:moveTo>
                    <a:pt x="59329" y="11692"/>
                  </a:moveTo>
                  <a:cubicBezTo>
                    <a:pt x="59627" y="11692"/>
                    <a:pt x="59889" y="11954"/>
                    <a:pt x="59889" y="12263"/>
                  </a:cubicBezTo>
                  <a:cubicBezTo>
                    <a:pt x="59889" y="12561"/>
                    <a:pt x="59639" y="12823"/>
                    <a:pt x="59329" y="12823"/>
                  </a:cubicBezTo>
                  <a:cubicBezTo>
                    <a:pt x="59008" y="12823"/>
                    <a:pt x="58757" y="12573"/>
                    <a:pt x="58757" y="12263"/>
                  </a:cubicBezTo>
                  <a:cubicBezTo>
                    <a:pt x="58757" y="11954"/>
                    <a:pt x="59008" y="11692"/>
                    <a:pt x="59329" y="11692"/>
                  </a:cubicBezTo>
                  <a:close/>
                  <a:moveTo>
                    <a:pt x="63056" y="11692"/>
                  </a:moveTo>
                  <a:cubicBezTo>
                    <a:pt x="63353" y="11692"/>
                    <a:pt x="63627" y="11954"/>
                    <a:pt x="63627" y="12263"/>
                  </a:cubicBezTo>
                  <a:cubicBezTo>
                    <a:pt x="63627" y="12561"/>
                    <a:pt x="63377" y="12823"/>
                    <a:pt x="63056" y="12823"/>
                  </a:cubicBezTo>
                  <a:cubicBezTo>
                    <a:pt x="62746" y="12823"/>
                    <a:pt x="62496" y="12573"/>
                    <a:pt x="62496" y="12263"/>
                  </a:cubicBezTo>
                  <a:cubicBezTo>
                    <a:pt x="62496" y="11954"/>
                    <a:pt x="62746" y="11692"/>
                    <a:pt x="63056" y="11692"/>
                  </a:cubicBezTo>
                  <a:close/>
                  <a:moveTo>
                    <a:pt x="66782" y="11692"/>
                  </a:moveTo>
                  <a:cubicBezTo>
                    <a:pt x="67080" y="11692"/>
                    <a:pt x="67342" y="11954"/>
                    <a:pt x="67342" y="12263"/>
                  </a:cubicBezTo>
                  <a:cubicBezTo>
                    <a:pt x="67342" y="12561"/>
                    <a:pt x="67092" y="12823"/>
                    <a:pt x="66782" y="12823"/>
                  </a:cubicBezTo>
                  <a:cubicBezTo>
                    <a:pt x="66473" y="12823"/>
                    <a:pt x="66211" y="12573"/>
                    <a:pt x="66211" y="12263"/>
                  </a:cubicBezTo>
                  <a:cubicBezTo>
                    <a:pt x="66235" y="11954"/>
                    <a:pt x="66473" y="11692"/>
                    <a:pt x="66782" y="11692"/>
                  </a:cubicBezTo>
                  <a:close/>
                  <a:moveTo>
                    <a:pt x="70509" y="11692"/>
                  </a:moveTo>
                  <a:cubicBezTo>
                    <a:pt x="70807" y="11692"/>
                    <a:pt x="71080" y="11954"/>
                    <a:pt x="71080" y="12263"/>
                  </a:cubicBezTo>
                  <a:cubicBezTo>
                    <a:pt x="71080" y="12561"/>
                    <a:pt x="70830" y="12823"/>
                    <a:pt x="70509" y="12823"/>
                  </a:cubicBezTo>
                  <a:cubicBezTo>
                    <a:pt x="70199" y="12823"/>
                    <a:pt x="69949" y="12573"/>
                    <a:pt x="69949" y="12263"/>
                  </a:cubicBezTo>
                  <a:cubicBezTo>
                    <a:pt x="69949" y="11954"/>
                    <a:pt x="70199" y="11692"/>
                    <a:pt x="70509" y="11692"/>
                  </a:cubicBezTo>
                  <a:close/>
                  <a:moveTo>
                    <a:pt x="74236" y="11692"/>
                  </a:moveTo>
                  <a:cubicBezTo>
                    <a:pt x="74533" y="11692"/>
                    <a:pt x="74795" y="11954"/>
                    <a:pt x="74795" y="12263"/>
                  </a:cubicBezTo>
                  <a:cubicBezTo>
                    <a:pt x="74795" y="12561"/>
                    <a:pt x="74545" y="12823"/>
                    <a:pt x="74236" y="12823"/>
                  </a:cubicBezTo>
                  <a:cubicBezTo>
                    <a:pt x="73938" y="12823"/>
                    <a:pt x="73676" y="12573"/>
                    <a:pt x="73676" y="12263"/>
                  </a:cubicBezTo>
                  <a:cubicBezTo>
                    <a:pt x="73676" y="11954"/>
                    <a:pt x="73926" y="11692"/>
                    <a:pt x="74236" y="11692"/>
                  </a:cubicBezTo>
                  <a:close/>
                  <a:moveTo>
                    <a:pt x="77855" y="11692"/>
                  </a:moveTo>
                  <a:cubicBezTo>
                    <a:pt x="78153" y="11692"/>
                    <a:pt x="78415" y="11954"/>
                    <a:pt x="78415" y="12263"/>
                  </a:cubicBezTo>
                  <a:cubicBezTo>
                    <a:pt x="78415" y="12561"/>
                    <a:pt x="78165" y="12823"/>
                    <a:pt x="77855" y="12823"/>
                  </a:cubicBezTo>
                  <a:cubicBezTo>
                    <a:pt x="77546" y="12823"/>
                    <a:pt x="77284" y="12573"/>
                    <a:pt x="77284" y="12263"/>
                  </a:cubicBezTo>
                  <a:cubicBezTo>
                    <a:pt x="77284" y="11954"/>
                    <a:pt x="77546" y="11692"/>
                    <a:pt x="77855" y="11692"/>
                  </a:cubicBezTo>
                  <a:close/>
                  <a:moveTo>
                    <a:pt x="81570" y="11692"/>
                  </a:moveTo>
                  <a:cubicBezTo>
                    <a:pt x="81868" y="11692"/>
                    <a:pt x="82141" y="11954"/>
                    <a:pt x="82141" y="12263"/>
                  </a:cubicBezTo>
                  <a:cubicBezTo>
                    <a:pt x="82141" y="12561"/>
                    <a:pt x="81879" y="12823"/>
                    <a:pt x="81570" y="12823"/>
                  </a:cubicBezTo>
                  <a:cubicBezTo>
                    <a:pt x="81260" y="12823"/>
                    <a:pt x="81010" y="12573"/>
                    <a:pt x="81010" y="12263"/>
                  </a:cubicBezTo>
                  <a:cubicBezTo>
                    <a:pt x="81022" y="11954"/>
                    <a:pt x="81260" y="11692"/>
                    <a:pt x="81570" y="11692"/>
                  </a:cubicBezTo>
                  <a:close/>
                  <a:moveTo>
                    <a:pt x="85308" y="11692"/>
                  </a:moveTo>
                  <a:cubicBezTo>
                    <a:pt x="85606" y="11692"/>
                    <a:pt x="85880" y="11954"/>
                    <a:pt x="85880" y="12263"/>
                  </a:cubicBezTo>
                  <a:cubicBezTo>
                    <a:pt x="85880" y="12561"/>
                    <a:pt x="85618" y="12823"/>
                    <a:pt x="85308" y="12823"/>
                  </a:cubicBezTo>
                  <a:cubicBezTo>
                    <a:pt x="84999" y="12823"/>
                    <a:pt x="84749" y="12573"/>
                    <a:pt x="84749" y="12263"/>
                  </a:cubicBezTo>
                  <a:cubicBezTo>
                    <a:pt x="84749" y="11954"/>
                    <a:pt x="84999" y="11692"/>
                    <a:pt x="85308" y="11692"/>
                  </a:cubicBezTo>
                  <a:close/>
                  <a:moveTo>
                    <a:pt x="89035" y="11692"/>
                  </a:moveTo>
                  <a:cubicBezTo>
                    <a:pt x="89333" y="11692"/>
                    <a:pt x="89595" y="11954"/>
                    <a:pt x="89595" y="12263"/>
                  </a:cubicBezTo>
                  <a:cubicBezTo>
                    <a:pt x="89595" y="12561"/>
                    <a:pt x="89345" y="12823"/>
                    <a:pt x="89035" y="12823"/>
                  </a:cubicBezTo>
                  <a:cubicBezTo>
                    <a:pt x="88714" y="12823"/>
                    <a:pt x="88464" y="12573"/>
                    <a:pt x="88464" y="12263"/>
                  </a:cubicBezTo>
                  <a:cubicBezTo>
                    <a:pt x="88475" y="11954"/>
                    <a:pt x="88714" y="11692"/>
                    <a:pt x="89035" y="11692"/>
                  </a:cubicBezTo>
                  <a:close/>
                  <a:moveTo>
                    <a:pt x="92762" y="11692"/>
                  </a:moveTo>
                  <a:cubicBezTo>
                    <a:pt x="93059" y="11692"/>
                    <a:pt x="93333" y="11954"/>
                    <a:pt x="93333" y="12263"/>
                  </a:cubicBezTo>
                  <a:cubicBezTo>
                    <a:pt x="93333" y="12561"/>
                    <a:pt x="93071" y="12823"/>
                    <a:pt x="92762" y="12823"/>
                  </a:cubicBezTo>
                  <a:cubicBezTo>
                    <a:pt x="92452" y="12823"/>
                    <a:pt x="92202" y="12573"/>
                    <a:pt x="92202" y="12263"/>
                  </a:cubicBezTo>
                  <a:cubicBezTo>
                    <a:pt x="92202" y="11954"/>
                    <a:pt x="92452" y="11692"/>
                    <a:pt x="92762" y="11692"/>
                  </a:cubicBezTo>
                  <a:close/>
                  <a:moveTo>
                    <a:pt x="96488" y="11692"/>
                  </a:moveTo>
                  <a:cubicBezTo>
                    <a:pt x="96786" y="11692"/>
                    <a:pt x="97048" y="11954"/>
                    <a:pt x="97048" y="12263"/>
                  </a:cubicBezTo>
                  <a:cubicBezTo>
                    <a:pt x="97048" y="12561"/>
                    <a:pt x="96798" y="12823"/>
                    <a:pt x="96488" y="12823"/>
                  </a:cubicBezTo>
                  <a:cubicBezTo>
                    <a:pt x="96191" y="12823"/>
                    <a:pt x="95917" y="12573"/>
                    <a:pt x="95917" y="12263"/>
                  </a:cubicBezTo>
                  <a:cubicBezTo>
                    <a:pt x="95917" y="11954"/>
                    <a:pt x="96179" y="11692"/>
                    <a:pt x="96488" y="11692"/>
                  </a:cubicBezTo>
                  <a:close/>
                  <a:moveTo>
                    <a:pt x="100203" y="11692"/>
                  </a:moveTo>
                  <a:cubicBezTo>
                    <a:pt x="100501" y="11692"/>
                    <a:pt x="100775" y="11954"/>
                    <a:pt x="100775" y="12263"/>
                  </a:cubicBezTo>
                  <a:cubicBezTo>
                    <a:pt x="100775" y="12561"/>
                    <a:pt x="100513" y="12823"/>
                    <a:pt x="100203" y="12823"/>
                  </a:cubicBezTo>
                  <a:cubicBezTo>
                    <a:pt x="99905" y="12823"/>
                    <a:pt x="99644" y="12573"/>
                    <a:pt x="99644" y="12263"/>
                  </a:cubicBezTo>
                  <a:cubicBezTo>
                    <a:pt x="99655" y="11954"/>
                    <a:pt x="99894" y="11692"/>
                    <a:pt x="100203" y="11692"/>
                  </a:cubicBezTo>
                  <a:close/>
                  <a:moveTo>
                    <a:pt x="103942" y="11692"/>
                  </a:moveTo>
                  <a:cubicBezTo>
                    <a:pt x="104239" y="11692"/>
                    <a:pt x="104513" y="11954"/>
                    <a:pt x="104513" y="12263"/>
                  </a:cubicBezTo>
                  <a:cubicBezTo>
                    <a:pt x="104513" y="12561"/>
                    <a:pt x="104251" y="12823"/>
                    <a:pt x="103942" y="12823"/>
                  </a:cubicBezTo>
                  <a:cubicBezTo>
                    <a:pt x="103644" y="12823"/>
                    <a:pt x="103382" y="12573"/>
                    <a:pt x="103382" y="12263"/>
                  </a:cubicBezTo>
                  <a:cubicBezTo>
                    <a:pt x="103382" y="11954"/>
                    <a:pt x="103632" y="11692"/>
                    <a:pt x="103942" y="11692"/>
                  </a:cubicBezTo>
                  <a:close/>
                  <a:moveTo>
                    <a:pt x="107668" y="11692"/>
                  </a:moveTo>
                  <a:cubicBezTo>
                    <a:pt x="107966" y="11692"/>
                    <a:pt x="108228" y="11954"/>
                    <a:pt x="108228" y="12263"/>
                  </a:cubicBezTo>
                  <a:cubicBezTo>
                    <a:pt x="108228" y="12561"/>
                    <a:pt x="107978" y="12823"/>
                    <a:pt x="107668" y="12823"/>
                  </a:cubicBezTo>
                  <a:cubicBezTo>
                    <a:pt x="107371" y="12823"/>
                    <a:pt x="107097" y="12573"/>
                    <a:pt x="107097" y="12263"/>
                  </a:cubicBezTo>
                  <a:cubicBezTo>
                    <a:pt x="107109" y="11954"/>
                    <a:pt x="107347" y="11692"/>
                    <a:pt x="107668" y="11692"/>
                  </a:cubicBezTo>
                  <a:close/>
                  <a:moveTo>
                    <a:pt x="111395" y="11692"/>
                  </a:moveTo>
                  <a:cubicBezTo>
                    <a:pt x="111693" y="11692"/>
                    <a:pt x="111967" y="11954"/>
                    <a:pt x="111967" y="12263"/>
                  </a:cubicBezTo>
                  <a:cubicBezTo>
                    <a:pt x="111967" y="12561"/>
                    <a:pt x="111705" y="12823"/>
                    <a:pt x="111395" y="12823"/>
                  </a:cubicBezTo>
                  <a:cubicBezTo>
                    <a:pt x="111085" y="12823"/>
                    <a:pt x="110835" y="12573"/>
                    <a:pt x="110835" y="12263"/>
                  </a:cubicBezTo>
                  <a:cubicBezTo>
                    <a:pt x="110835" y="11954"/>
                    <a:pt x="111085" y="11692"/>
                    <a:pt x="111395" y="11692"/>
                  </a:cubicBezTo>
                  <a:close/>
                  <a:moveTo>
                    <a:pt x="115122" y="11692"/>
                  </a:moveTo>
                  <a:cubicBezTo>
                    <a:pt x="115419" y="11692"/>
                    <a:pt x="115681" y="11954"/>
                    <a:pt x="115681" y="12263"/>
                  </a:cubicBezTo>
                  <a:cubicBezTo>
                    <a:pt x="115681" y="12561"/>
                    <a:pt x="115431" y="12823"/>
                    <a:pt x="115122" y="12823"/>
                  </a:cubicBezTo>
                  <a:cubicBezTo>
                    <a:pt x="114812" y="12823"/>
                    <a:pt x="114550" y="12573"/>
                    <a:pt x="114550" y="12263"/>
                  </a:cubicBezTo>
                  <a:cubicBezTo>
                    <a:pt x="114574" y="11954"/>
                    <a:pt x="114812" y="11692"/>
                    <a:pt x="115122" y="11692"/>
                  </a:cubicBezTo>
                  <a:close/>
                  <a:moveTo>
                    <a:pt x="118860" y="11692"/>
                  </a:moveTo>
                  <a:cubicBezTo>
                    <a:pt x="119158" y="11692"/>
                    <a:pt x="119420" y="11954"/>
                    <a:pt x="119420" y="12263"/>
                  </a:cubicBezTo>
                  <a:cubicBezTo>
                    <a:pt x="119420" y="12561"/>
                    <a:pt x="119170" y="12823"/>
                    <a:pt x="118860" y="12823"/>
                  </a:cubicBezTo>
                  <a:cubicBezTo>
                    <a:pt x="118539" y="12823"/>
                    <a:pt x="118289" y="12573"/>
                    <a:pt x="118289" y="12263"/>
                  </a:cubicBezTo>
                  <a:cubicBezTo>
                    <a:pt x="118289" y="11954"/>
                    <a:pt x="118539" y="11692"/>
                    <a:pt x="118860" y="11692"/>
                  </a:cubicBezTo>
                  <a:close/>
                  <a:moveTo>
                    <a:pt x="122575" y="11692"/>
                  </a:moveTo>
                  <a:cubicBezTo>
                    <a:pt x="122873" y="11692"/>
                    <a:pt x="123146" y="11954"/>
                    <a:pt x="123146" y="12263"/>
                  </a:cubicBezTo>
                  <a:cubicBezTo>
                    <a:pt x="123146" y="12561"/>
                    <a:pt x="122885" y="12823"/>
                    <a:pt x="122575" y="12823"/>
                  </a:cubicBezTo>
                  <a:cubicBezTo>
                    <a:pt x="122265" y="12823"/>
                    <a:pt x="122015" y="12573"/>
                    <a:pt x="122015" y="12263"/>
                  </a:cubicBezTo>
                  <a:cubicBezTo>
                    <a:pt x="122027" y="11954"/>
                    <a:pt x="122277" y="11692"/>
                    <a:pt x="122575" y="11692"/>
                  </a:cubicBezTo>
                  <a:close/>
                  <a:moveTo>
                    <a:pt x="126314" y="11692"/>
                  </a:moveTo>
                  <a:cubicBezTo>
                    <a:pt x="126611" y="11692"/>
                    <a:pt x="126873" y="11954"/>
                    <a:pt x="126873" y="12263"/>
                  </a:cubicBezTo>
                  <a:cubicBezTo>
                    <a:pt x="126873" y="12561"/>
                    <a:pt x="126623" y="12823"/>
                    <a:pt x="126314" y="12823"/>
                  </a:cubicBezTo>
                  <a:cubicBezTo>
                    <a:pt x="126004" y="12823"/>
                    <a:pt x="125742" y="12573"/>
                    <a:pt x="125742" y="12263"/>
                  </a:cubicBezTo>
                  <a:cubicBezTo>
                    <a:pt x="125742" y="11954"/>
                    <a:pt x="126004" y="11692"/>
                    <a:pt x="126314" y="11692"/>
                  </a:cubicBezTo>
                  <a:close/>
                  <a:moveTo>
                    <a:pt x="130028" y="11692"/>
                  </a:moveTo>
                  <a:cubicBezTo>
                    <a:pt x="130326" y="11692"/>
                    <a:pt x="130600" y="11954"/>
                    <a:pt x="130600" y="12263"/>
                  </a:cubicBezTo>
                  <a:cubicBezTo>
                    <a:pt x="130600" y="12561"/>
                    <a:pt x="130350" y="12823"/>
                    <a:pt x="130028" y="12823"/>
                  </a:cubicBezTo>
                  <a:cubicBezTo>
                    <a:pt x="129731" y="12823"/>
                    <a:pt x="129469" y="12573"/>
                    <a:pt x="129469" y="12263"/>
                  </a:cubicBezTo>
                  <a:cubicBezTo>
                    <a:pt x="129469" y="11954"/>
                    <a:pt x="129719" y="11692"/>
                    <a:pt x="130028" y="11692"/>
                  </a:cubicBezTo>
                  <a:close/>
                  <a:moveTo>
                    <a:pt x="133767" y="11692"/>
                  </a:moveTo>
                  <a:cubicBezTo>
                    <a:pt x="134065" y="11692"/>
                    <a:pt x="134326" y="11954"/>
                    <a:pt x="134326" y="12263"/>
                  </a:cubicBezTo>
                  <a:cubicBezTo>
                    <a:pt x="134326" y="12561"/>
                    <a:pt x="134076" y="12823"/>
                    <a:pt x="133767" y="12823"/>
                  </a:cubicBezTo>
                  <a:cubicBezTo>
                    <a:pt x="133469" y="12823"/>
                    <a:pt x="133207" y="12573"/>
                    <a:pt x="133207" y="12263"/>
                  </a:cubicBezTo>
                  <a:cubicBezTo>
                    <a:pt x="133207" y="11954"/>
                    <a:pt x="133457" y="11692"/>
                    <a:pt x="133767" y="11692"/>
                  </a:cubicBezTo>
                  <a:close/>
                  <a:moveTo>
                    <a:pt x="1548" y="13573"/>
                  </a:moveTo>
                  <a:cubicBezTo>
                    <a:pt x="1846" y="13573"/>
                    <a:pt x="2119" y="13823"/>
                    <a:pt x="2119" y="14145"/>
                  </a:cubicBezTo>
                  <a:cubicBezTo>
                    <a:pt x="2119" y="14442"/>
                    <a:pt x="1858" y="14704"/>
                    <a:pt x="1548" y="14704"/>
                  </a:cubicBezTo>
                  <a:cubicBezTo>
                    <a:pt x="1238" y="14704"/>
                    <a:pt x="988" y="14454"/>
                    <a:pt x="988" y="14145"/>
                  </a:cubicBezTo>
                  <a:cubicBezTo>
                    <a:pt x="988" y="13823"/>
                    <a:pt x="1238" y="13573"/>
                    <a:pt x="1548" y="13573"/>
                  </a:cubicBezTo>
                  <a:close/>
                  <a:moveTo>
                    <a:pt x="5287" y="13573"/>
                  </a:moveTo>
                  <a:cubicBezTo>
                    <a:pt x="5596" y="13573"/>
                    <a:pt x="5846" y="13823"/>
                    <a:pt x="5846" y="14145"/>
                  </a:cubicBezTo>
                  <a:cubicBezTo>
                    <a:pt x="5846" y="14454"/>
                    <a:pt x="5596" y="14704"/>
                    <a:pt x="5287" y="14704"/>
                  </a:cubicBezTo>
                  <a:cubicBezTo>
                    <a:pt x="4977" y="14704"/>
                    <a:pt x="4715" y="14454"/>
                    <a:pt x="4715" y="14145"/>
                  </a:cubicBezTo>
                  <a:cubicBezTo>
                    <a:pt x="4715" y="13811"/>
                    <a:pt x="4977" y="13573"/>
                    <a:pt x="5287" y="13573"/>
                  </a:cubicBezTo>
                  <a:close/>
                  <a:moveTo>
                    <a:pt x="9001" y="13573"/>
                  </a:moveTo>
                  <a:cubicBezTo>
                    <a:pt x="9299" y="13573"/>
                    <a:pt x="9573" y="13823"/>
                    <a:pt x="9573" y="14145"/>
                  </a:cubicBezTo>
                  <a:cubicBezTo>
                    <a:pt x="9573" y="14442"/>
                    <a:pt x="9323" y="14704"/>
                    <a:pt x="9001" y="14704"/>
                  </a:cubicBezTo>
                  <a:cubicBezTo>
                    <a:pt x="8704" y="14704"/>
                    <a:pt x="8442" y="14454"/>
                    <a:pt x="8442" y="14145"/>
                  </a:cubicBezTo>
                  <a:cubicBezTo>
                    <a:pt x="8442" y="13823"/>
                    <a:pt x="8692" y="13573"/>
                    <a:pt x="9001" y="13573"/>
                  </a:cubicBezTo>
                  <a:close/>
                  <a:moveTo>
                    <a:pt x="12728" y="13573"/>
                  </a:moveTo>
                  <a:cubicBezTo>
                    <a:pt x="13037" y="13573"/>
                    <a:pt x="13288" y="13823"/>
                    <a:pt x="13288" y="14145"/>
                  </a:cubicBezTo>
                  <a:cubicBezTo>
                    <a:pt x="13288" y="14454"/>
                    <a:pt x="13037" y="14704"/>
                    <a:pt x="12728" y="14704"/>
                  </a:cubicBezTo>
                  <a:cubicBezTo>
                    <a:pt x="12418" y="14704"/>
                    <a:pt x="12156" y="14454"/>
                    <a:pt x="12156" y="14145"/>
                  </a:cubicBezTo>
                  <a:cubicBezTo>
                    <a:pt x="12180" y="13811"/>
                    <a:pt x="12418" y="13573"/>
                    <a:pt x="12728" y="13573"/>
                  </a:cubicBezTo>
                  <a:close/>
                  <a:moveTo>
                    <a:pt x="16466" y="13573"/>
                  </a:moveTo>
                  <a:cubicBezTo>
                    <a:pt x="16764" y="13573"/>
                    <a:pt x="17026" y="13823"/>
                    <a:pt x="17026" y="14145"/>
                  </a:cubicBezTo>
                  <a:cubicBezTo>
                    <a:pt x="17026" y="14442"/>
                    <a:pt x="16776" y="14704"/>
                    <a:pt x="16466" y="14704"/>
                  </a:cubicBezTo>
                  <a:cubicBezTo>
                    <a:pt x="16169" y="14704"/>
                    <a:pt x="15895" y="14454"/>
                    <a:pt x="15895" y="14145"/>
                  </a:cubicBezTo>
                  <a:cubicBezTo>
                    <a:pt x="15895" y="13823"/>
                    <a:pt x="16145" y="13573"/>
                    <a:pt x="16466" y="13573"/>
                  </a:cubicBezTo>
                  <a:close/>
                  <a:moveTo>
                    <a:pt x="20181" y="13573"/>
                  </a:moveTo>
                  <a:cubicBezTo>
                    <a:pt x="20491" y="13573"/>
                    <a:pt x="20753" y="13823"/>
                    <a:pt x="20753" y="14145"/>
                  </a:cubicBezTo>
                  <a:cubicBezTo>
                    <a:pt x="20753" y="14454"/>
                    <a:pt x="20491" y="14704"/>
                    <a:pt x="20181" y="14704"/>
                  </a:cubicBezTo>
                  <a:cubicBezTo>
                    <a:pt x="19872" y="14704"/>
                    <a:pt x="19622" y="14454"/>
                    <a:pt x="19622" y="14145"/>
                  </a:cubicBezTo>
                  <a:cubicBezTo>
                    <a:pt x="19634" y="13811"/>
                    <a:pt x="19872" y="13573"/>
                    <a:pt x="20181" y="13573"/>
                  </a:cubicBezTo>
                  <a:close/>
                  <a:moveTo>
                    <a:pt x="23920" y="13573"/>
                  </a:moveTo>
                  <a:cubicBezTo>
                    <a:pt x="24217" y="13573"/>
                    <a:pt x="24479" y="13823"/>
                    <a:pt x="24479" y="14145"/>
                  </a:cubicBezTo>
                  <a:cubicBezTo>
                    <a:pt x="24479" y="14442"/>
                    <a:pt x="24229" y="14704"/>
                    <a:pt x="23920" y="14704"/>
                  </a:cubicBezTo>
                  <a:cubicBezTo>
                    <a:pt x="23610" y="14704"/>
                    <a:pt x="23348" y="14454"/>
                    <a:pt x="23348" y="14145"/>
                  </a:cubicBezTo>
                  <a:cubicBezTo>
                    <a:pt x="23348" y="13823"/>
                    <a:pt x="23610" y="13573"/>
                    <a:pt x="23920" y="13573"/>
                  </a:cubicBezTo>
                  <a:close/>
                  <a:moveTo>
                    <a:pt x="27635" y="13573"/>
                  </a:moveTo>
                  <a:cubicBezTo>
                    <a:pt x="27956" y="13573"/>
                    <a:pt x="28206" y="13823"/>
                    <a:pt x="28206" y="14145"/>
                  </a:cubicBezTo>
                  <a:cubicBezTo>
                    <a:pt x="28206" y="14454"/>
                    <a:pt x="27956" y="14704"/>
                    <a:pt x="27635" y="14704"/>
                  </a:cubicBezTo>
                  <a:cubicBezTo>
                    <a:pt x="27325" y="14704"/>
                    <a:pt x="27075" y="14454"/>
                    <a:pt x="27075" y="14145"/>
                  </a:cubicBezTo>
                  <a:cubicBezTo>
                    <a:pt x="27087" y="13811"/>
                    <a:pt x="27325" y="13573"/>
                    <a:pt x="27635" y="13573"/>
                  </a:cubicBezTo>
                  <a:close/>
                  <a:moveTo>
                    <a:pt x="31373" y="13573"/>
                  </a:moveTo>
                  <a:cubicBezTo>
                    <a:pt x="31671" y="13573"/>
                    <a:pt x="31945" y="13823"/>
                    <a:pt x="31945" y="14145"/>
                  </a:cubicBezTo>
                  <a:cubicBezTo>
                    <a:pt x="31945" y="14442"/>
                    <a:pt x="31683" y="14704"/>
                    <a:pt x="31373" y="14704"/>
                  </a:cubicBezTo>
                  <a:cubicBezTo>
                    <a:pt x="31064" y="14704"/>
                    <a:pt x="30814" y="14454"/>
                    <a:pt x="30814" y="14145"/>
                  </a:cubicBezTo>
                  <a:cubicBezTo>
                    <a:pt x="30814" y="13823"/>
                    <a:pt x="31064" y="13573"/>
                    <a:pt x="31373" y="13573"/>
                  </a:cubicBezTo>
                  <a:close/>
                  <a:moveTo>
                    <a:pt x="35100" y="13573"/>
                  </a:moveTo>
                  <a:cubicBezTo>
                    <a:pt x="35409" y="13573"/>
                    <a:pt x="35659" y="13823"/>
                    <a:pt x="35659" y="14145"/>
                  </a:cubicBezTo>
                  <a:cubicBezTo>
                    <a:pt x="35659" y="14454"/>
                    <a:pt x="35409" y="14704"/>
                    <a:pt x="35100" y="14704"/>
                  </a:cubicBezTo>
                  <a:cubicBezTo>
                    <a:pt x="34778" y="14704"/>
                    <a:pt x="34528" y="14454"/>
                    <a:pt x="34528" y="14145"/>
                  </a:cubicBezTo>
                  <a:cubicBezTo>
                    <a:pt x="34540" y="13811"/>
                    <a:pt x="34778" y="13573"/>
                    <a:pt x="35100" y="13573"/>
                  </a:cubicBezTo>
                  <a:close/>
                  <a:moveTo>
                    <a:pt x="38815" y="13573"/>
                  </a:moveTo>
                  <a:cubicBezTo>
                    <a:pt x="39112" y="13573"/>
                    <a:pt x="39386" y="13823"/>
                    <a:pt x="39386" y="14145"/>
                  </a:cubicBezTo>
                  <a:cubicBezTo>
                    <a:pt x="39386" y="14442"/>
                    <a:pt x="39124" y="14704"/>
                    <a:pt x="38815" y="14704"/>
                  </a:cubicBezTo>
                  <a:cubicBezTo>
                    <a:pt x="38517" y="14704"/>
                    <a:pt x="38255" y="14454"/>
                    <a:pt x="38255" y="14145"/>
                  </a:cubicBezTo>
                  <a:cubicBezTo>
                    <a:pt x="38267" y="13823"/>
                    <a:pt x="38505" y="13573"/>
                    <a:pt x="38815" y="13573"/>
                  </a:cubicBezTo>
                  <a:close/>
                  <a:moveTo>
                    <a:pt x="42553" y="13573"/>
                  </a:moveTo>
                  <a:cubicBezTo>
                    <a:pt x="42863" y="13573"/>
                    <a:pt x="43113" y="13823"/>
                    <a:pt x="43113" y="14145"/>
                  </a:cubicBezTo>
                  <a:cubicBezTo>
                    <a:pt x="43113" y="14454"/>
                    <a:pt x="42863" y="14704"/>
                    <a:pt x="42553" y="14704"/>
                  </a:cubicBezTo>
                  <a:cubicBezTo>
                    <a:pt x="42232" y="14704"/>
                    <a:pt x="41982" y="14454"/>
                    <a:pt x="41982" y="14145"/>
                  </a:cubicBezTo>
                  <a:cubicBezTo>
                    <a:pt x="41982" y="13811"/>
                    <a:pt x="42244" y="13573"/>
                    <a:pt x="42553" y="13573"/>
                  </a:cubicBezTo>
                  <a:close/>
                  <a:moveTo>
                    <a:pt x="46268" y="13573"/>
                  </a:moveTo>
                  <a:cubicBezTo>
                    <a:pt x="46565" y="13573"/>
                    <a:pt x="46839" y="13823"/>
                    <a:pt x="46839" y="14145"/>
                  </a:cubicBezTo>
                  <a:cubicBezTo>
                    <a:pt x="46839" y="14442"/>
                    <a:pt x="46589" y="14704"/>
                    <a:pt x="46268" y="14704"/>
                  </a:cubicBezTo>
                  <a:cubicBezTo>
                    <a:pt x="45970" y="14704"/>
                    <a:pt x="45708" y="14454"/>
                    <a:pt x="45708" y="14145"/>
                  </a:cubicBezTo>
                  <a:cubicBezTo>
                    <a:pt x="45720" y="13823"/>
                    <a:pt x="45958" y="13573"/>
                    <a:pt x="46268" y="13573"/>
                  </a:cubicBezTo>
                  <a:close/>
                  <a:moveTo>
                    <a:pt x="50006" y="13573"/>
                  </a:moveTo>
                  <a:cubicBezTo>
                    <a:pt x="50316" y="13573"/>
                    <a:pt x="50578" y="13823"/>
                    <a:pt x="50578" y="14145"/>
                  </a:cubicBezTo>
                  <a:cubicBezTo>
                    <a:pt x="50578" y="14454"/>
                    <a:pt x="50316" y="14704"/>
                    <a:pt x="50006" y="14704"/>
                  </a:cubicBezTo>
                  <a:cubicBezTo>
                    <a:pt x="49697" y="14704"/>
                    <a:pt x="49447" y="14454"/>
                    <a:pt x="49447" y="14145"/>
                  </a:cubicBezTo>
                  <a:cubicBezTo>
                    <a:pt x="49447" y="13811"/>
                    <a:pt x="49697" y="13573"/>
                    <a:pt x="50006" y="13573"/>
                  </a:cubicBezTo>
                  <a:close/>
                  <a:moveTo>
                    <a:pt x="53733" y="13573"/>
                  </a:moveTo>
                  <a:cubicBezTo>
                    <a:pt x="54031" y="13573"/>
                    <a:pt x="54293" y="13823"/>
                    <a:pt x="54293" y="14145"/>
                  </a:cubicBezTo>
                  <a:cubicBezTo>
                    <a:pt x="54293" y="14442"/>
                    <a:pt x="54043" y="14704"/>
                    <a:pt x="53733" y="14704"/>
                  </a:cubicBezTo>
                  <a:cubicBezTo>
                    <a:pt x="53412" y="14704"/>
                    <a:pt x="53162" y="14454"/>
                    <a:pt x="53162" y="14145"/>
                  </a:cubicBezTo>
                  <a:cubicBezTo>
                    <a:pt x="53173" y="13823"/>
                    <a:pt x="53412" y="13573"/>
                    <a:pt x="53733" y="13573"/>
                  </a:cubicBezTo>
                  <a:close/>
                  <a:moveTo>
                    <a:pt x="57460" y="13573"/>
                  </a:moveTo>
                  <a:cubicBezTo>
                    <a:pt x="57781" y="13573"/>
                    <a:pt x="58031" y="13823"/>
                    <a:pt x="58031" y="14145"/>
                  </a:cubicBezTo>
                  <a:cubicBezTo>
                    <a:pt x="58031" y="14454"/>
                    <a:pt x="57781" y="14704"/>
                    <a:pt x="57460" y="14704"/>
                  </a:cubicBezTo>
                  <a:cubicBezTo>
                    <a:pt x="57150" y="14704"/>
                    <a:pt x="56900" y="14454"/>
                    <a:pt x="56900" y="14145"/>
                  </a:cubicBezTo>
                  <a:cubicBezTo>
                    <a:pt x="56900" y="13811"/>
                    <a:pt x="57150" y="13573"/>
                    <a:pt x="57460" y="13573"/>
                  </a:cubicBezTo>
                  <a:close/>
                  <a:moveTo>
                    <a:pt x="61186" y="13573"/>
                  </a:moveTo>
                  <a:cubicBezTo>
                    <a:pt x="61484" y="13573"/>
                    <a:pt x="61746" y="13823"/>
                    <a:pt x="61746" y="14145"/>
                  </a:cubicBezTo>
                  <a:cubicBezTo>
                    <a:pt x="61746" y="14442"/>
                    <a:pt x="61496" y="14704"/>
                    <a:pt x="61186" y="14704"/>
                  </a:cubicBezTo>
                  <a:cubicBezTo>
                    <a:pt x="60877" y="14704"/>
                    <a:pt x="60615" y="14454"/>
                    <a:pt x="60615" y="14145"/>
                  </a:cubicBezTo>
                  <a:cubicBezTo>
                    <a:pt x="60639" y="13823"/>
                    <a:pt x="60877" y="13573"/>
                    <a:pt x="61186" y="13573"/>
                  </a:cubicBezTo>
                  <a:close/>
                  <a:moveTo>
                    <a:pt x="64925" y="13573"/>
                  </a:moveTo>
                  <a:cubicBezTo>
                    <a:pt x="65234" y="13573"/>
                    <a:pt x="65485" y="13823"/>
                    <a:pt x="65485" y="14145"/>
                  </a:cubicBezTo>
                  <a:cubicBezTo>
                    <a:pt x="65485" y="14454"/>
                    <a:pt x="65234" y="14704"/>
                    <a:pt x="64925" y="14704"/>
                  </a:cubicBezTo>
                  <a:cubicBezTo>
                    <a:pt x="64603" y="14704"/>
                    <a:pt x="64353" y="14454"/>
                    <a:pt x="64353" y="14145"/>
                  </a:cubicBezTo>
                  <a:cubicBezTo>
                    <a:pt x="64353" y="13811"/>
                    <a:pt x="64603" y="13573"/>
                    <a:pt x="64925" y="13573"/>
                  </a:cubicBezTo>
                  <a:close/>
                  <a:moveTo>
                    <a:pt x="68640" y="13573"/>
                  </a:moveTo>
                  <a:cubicBezTo>
                    <a:pt x="68937" y="13573"/>
                    <a:pt x="69211" y="13823"/>
                    <a:pt x="69211" y="14145"/>
                  </a:cubicBezTo>
                  <a:cubicBezTo>
                    <a:pt x="69211" y="14442"/>
                    <a:pt x="68949" y="14704"/>
                    <a:pt x="68640" y="14704"/>
                  </a:cubicBezTo>
                  <a:cubicBezTo>
                    <a:pt x="68330" y="14704"/>
                    <a:pt x="68080" y="14454"/>
                    <a:pt x="68080" y="14145"/>
                  </a:cubicBezTo>
                  <a:cubicBezTo>
                    <a:pt x="68092" y="13823"/>
                    <a:pt x="68330" y="13573"/>
                    <a:pt x="68640" y="13573"/>
                  </a:cubicBezTo>
                  <a:close/>
                  <a:moveTo>
                    <a:pt x="72366" y="13573"/>
                  </a:moveTo>
                  <a:cubicBezTo>
                    <a:pt x="72676" y="13573"/>
                    <a:pt x="72926" y="13823"/>
                    <a:pt x="72926" y="14145"/>
                  </a:cubicBezTo>
                  <a:cubicBezTo>
                    <a:pt x="72926" y="14454"/>
                    <a:pt x="72676" y="14704"/>
                    <a:pt x="72366" y="14704"/>
                  </a:cubicBezTo>
                  <a:cubicBezTo>
                    <a:pt x="72045" y="14704"/>
                    <a:pt x="71795" y="14454"/>
                    <a:pt x="71795" y="14145"/>
                  </a:cubicBezTo>
                  <a:cubicBezTo>
                    <a:pt x="71807" y="13811"/>
                    <a:pt x="72069" y="13573"/>
                    <a:pt x="72366" y="13573"/>
                  </a:cubicBezTo>
                  <a:close/>
                  <a:moveTo>
                    <a:pt x="76093" y="13573"/>
                  </a:moveTo>
                  <a:cubicBezTo>
                    <a:pt x="76391" y="13573"/>
                    <a:pt x="76664" y="13823"/>
                    <a:pt x="76664" y="14145"/>
                  </a:cubicBezTo>
                  <a:cubicBezTo>
                    <a:pt x="76664" y="14442"/>
                    <a:pt x="76403" y="14704"/>
                    <a:pt x="76093" y="14704"/>
                  </a:cubicBezTo>
                  <a:cubicBezTo>
                    <a:pt x="75795" y="14704"/>
                    <a:pt x="75533" y="14454"/>
                    <a:pt x="75533" y="14145"/>
                  </a:cubicBezTo>
                  <a:cubicBezTo>
                    <a:pt x="75533" y="13823"/>
                    <a:pt x="75783" y="13573"/>
                    <a:pt x="76093" y="13573"/>
                  </a:cubicBezTo>
                  <a:close/>
                  <a:moveTo>
                    <a:pt x="79712" y="13573"/>
                  </a:moveTo>
                  <a:cubicBezTo>
                    <a:pt x="80010" y="13573"/>
                    <a:pt x="80284" y="13823"/>
                    <a:pt x="80284" y="14145"/>
                  </a:cubicBezTo>
                  <a:cubicBezTo>
                    <a:pt x="80284" y="14442"/>
                    <a:pt x="80022" y="14704"/>
                    <a:pt x="79712" y="14704"/>
                  </a:cubicBezTo>
                  <a:cubicBezTo>
                    <a:pt x="79403" y="14704"/>
                    <a:pt x="79153" y="14454"/>
                    <a:pt x="79153" y="14145"/>
                  </a:cubicBezTo>
                  <a:cubicBezTo>
                    <a:pt x="79165" y="13823"/>
                    <a:pt x="79403" y="13573"/>
                    <a:pt x="79712" y="13573"/>
                  </a:cubicBezTo>
                  <a:close/>
                  <a:moveTo>
                    <a:pt x="83451" y="13573"/>
                  </a:moveTo>
                  <a:cubicBezTo>
                    <a:pt x="83761" y="13573"/>
                    <a:pt x="84011" y="13823"/>
                    <a:pt x="84011" y="14145"/>
                  </a:cubicBezTo>
                  <a:cubicBezTo>
                    <a:pt x="84011" y="14454"/>
                    <a:pt x="83761" y="14704"/>
                    <a:pt x="83451" y="14704"/>
                  </a:cubicBezTo>
                  <a:cubicBezTo>
                    <a:pt x="83141" y="14704"/>
                    <a:pt x="82880" y="14454"/>
                    <a:pt x="82880" y="14145"/>
                  </a:cubicBezTo>
                  <a:cubicBezTo>
                    <a:pt x="82880" y="13811"/>
                    <a:pt x="83141" y="13573"/>
                    <a:pt x="83451" y="13573"/>
                  </a:cubicBezTo>
                  <a:close/>
                  <a:moveTo>
                    <a:pt x="87166" y="13573"/>
                  </a:moveTo>
                  <a:cubicBezTo>
                    <a:pt x="87463" y="13573"/>
                    <a:pt x="87737" y="13823"/>
                    <a:pt x="87737" y="14145"/>
                  </a:cubicBezTo>
                  <a:cubicBezTo>
                    <a:pt x="87737" y="14442"/>
                    <a:pt x="87475" y="14704"/>
                    <a:pt x="87166" y="14704"/>
                  </a:cubicBezTo>
                  <a:cubicBezTo>
                    <a:pt x="86856" y="14704"/>
                    <a:pt x="86606" y="14454"/>
                    <a:pt x="86606" y="14145"/>
                  </a:cubicBezTo>
                  <a:cubicBezTo>
                    <a:pt x="86618" y="13823"/>
                    <a:pt x="86856" y="13573"/>
                    <a:pt x="87166" y="13573"/>
                  </a:cubicBezTo>
                  <a:close/>
                  <a:moveTo>
                    <a:pt x="90904" y="13573"/>
                  </a:moveTo>
                  <a:cubicBezTo>
                    <a:pt x="91214" y="13573"/>
                    <a:pt x="91464" y="13823"/>
                    <a:pt x="91464" y="14145"/>
                  </a:cubicBezTo>
                  <a:cubicBezTo>
                    <a:pt x="91464" y="14454"/>
                    <a:pt x="91214" y="14704"/>
                    <a:pt x="90904" y="14704"/>
                  </a:cubicBezTo>
                  <a:cubicBezTo>
                    <a:pt x="90595" y="14704"/>
                    <a:pt x="90345" y="14454"/>
                    <a:pt x="90345" y="14145"/>
                  </a:cubicBezTo>
                  <a:cubicBezTo>
                    <a:pt x="90345" y="13811"/>
                    <a:pt x="90595" y="13573"/>
                    <a:pt x="90904" y="13573"/>
                  </a:cubicBezTo>
                  <a:close/>
                  <a:moveTo>
                    <a:pt x="94631" y="13573"/>
                  </a:moveTo>
                  <a:cubicBezTo>
                    <a:pt x="94929" y="13573"/>
                    <a:pt x="95191" y="13823"/>
                    <a:pt x="95191" y="14145"/>
                  </a:cubicBezTo>
                  <a:cubicBezTo>
                    <a:pt x="95191" y="14442"/>
                    <a:pt x="94941" y="14704"/>
                    <a:pt x="94631" y="14704"/>
                  </a:cubicBezTo>
                  <a:cubicBezTo>
                    <a:pt x="94310" y="14704"/>
                    <a:pt x="94060" y="14454"/>
                    <a:pt x="94060" y="14145"/>
                  </a:cubicBezTo>
                  <a:cubicBezTo>
                    <a:pt x="94071" y="13823"/>
                    <a:pt x="94310" y="13573"/>
                    <a:pt x="94631" y="13573"/>
                  </a:cubicBezTo>
                  <a:close/>
                  <a:moveTo>
                    <a:pt x="98346" y="13573"/>
                  </a:moveTo>
                  <a:cubicBezTo>
                    <a:pt x="98655" y="13573"/>
                    <a:pt x="98905" y="13823"/>
                    <a:pt x="98905" y="14145"/>
                  </a:cubicBezTo>
                  <a:cubicBezTo>
                    <a:pt x="98905" y="14454"/>
                    <a:pt x="98655" y="14704"/>
                    <a:pt x="98346" y="14704"/>
                  </a:cubicBezTo>
                  <a:cubicBezTo>
                    <a:pt x="98036" y="14704"/>
                    <a:pt x="97786" y="14454"/>
                    <a:pt x="97786" y="14145"/>
                  </a:cubicBezTo>
                  <a:cubicBezTo>
                    <a:pt x="97798" y="13811"/>
                    <a:pt x="98036" y="13573"/>
                    <a:pt x="98346" y="13573"/>
                  </a:cubicBezTo>
                  <a:close/>
                  <a:moveTo>
                    <a:pt x="102084" y="13573"/>
                  </a:moveTo>
                  <a:cubicBezTo>
                    <a:pt x="102382" y="13573"/>
                    <a:pt x="102644" y="13823"/>
                    <a:pt x="102644" y="14145"/>
                  </a:cubicBezTo>
                  <a:cubicBezTo>
                    <a:pt x="102644" y="14442"/>
                    <a:pt x="102394" y="14704"/>
                    <a:pt x="102084" y="14704"/>
                  </a:cubicBezTo>
                  <a:cubicBezTo>
                    <a:pt x="101787" y="14704"/>
                    <a:pt x="101513" y="14454"/>
                    <a:pt x="101513" y="14145"/>
                  </a:cubicBezTo>
                  <a:cubicBezTo>
                    <a:pt x="101513" y="13823"/>
                    <a:pt x="101775" y="13573"/>
                    <a:pt x="102084" y="13573"/>
                  </a:cubicBezTo>
                  <a:close/>
                  <a:moveTo>
                    <a:pt x="105799" y="13573"/>
                  </a:moveTo>
                  <a:cubicBezTo>
                    <a:pt x="106121" y="13573"/>
                    <a:pt x="106371" y="13823"/>
                    <a:pt x="106371" y="14145"/>
                  </a:cubicBezTo>
                  <a:cubicBezTo>
                    <a:pt x="106371" y="14454"/>
                    <a:pt x="106109" y="14704"/>
                    <a:pt x="105799" y="14704"/>
                  </a:cubicBezTo>
                  <a:cubicBezTo>
                    <a:pt x="105490" y="14704"/>
                    <a:pt x="105239" y="14454"/>
                    <a:pt x="105239" y="14145"/>
                  </a:cubicBezTo>
                  <a:cubicBezTo>
                    <a:pt x="105251" y="13811"/>
                    <a:pt x="105490" y="13573"/>
                    <a:pt x="105799" y="13573"/>
                  </a:cubicBezTo>
                  <a:close/>
                  <a:moveTo>
                    <a:pt x="109538" y="13573"/>
                  </a:moveTo>
                  <a:cubicBezTo>
                    <a:pt x="109835" y="13573"/>
                    <a:pt x="110109" y="13823"/>
                    <a:pt x="110109" y="14145"/>
                  </a:cubicBezTo>
                  <a:cubicBezTo>
                    <a:pt x="110109" y="14442"/>
                    <a:pt x="109847" y="14704"/>
                    <a:pt x="109538" y="14704"/>
                  </a:cubicBezTo>
                  <a:cubicBezTo>
                    <a:pt x="109228" y="14704"/>
                    <a:pt x="108978" y="14454"/>
                    <a:pt x="108978" y="14145"/>
                  </a:cubicBezTo>
                  <a:cubicBezTo>
                    <a:pt x="108978" y="13823"/>
                    <a:pt x="109228" y="13573"/>
                    <a:pt x="109538" y="13573"/>
                  </a:cubicBezTo>
                  <a:close/>
                  <a:moveTo>
                    <a:pt x="113264" y="13573"/>
                  </a:moveTo>
                  <a:cubicBezTo>
                    <a:pt x="113574" y="13573"/>
                    <a:pt x="113824" y="13823"/>
                    <a:pt x="113824" y="14145"/>
                  </a:cubicBezTo>
                  <a:cubicBezTo>
                    <a:pt x="113824" y="14454"/>
                    <a:pt x="113574" y="14704"/>
                    <a:pt x="113264" y="14704"/>
                  </a:cubicBezTo>
                  <a:cubicBezTo>
                    <a:pt x="112943" y="14704"/>
                    <a:pt x="112693" y="14454"/>
                    <a:pt x="112693" y="14145"/>
                  </a:cubicBezTo>
                  <a:cubicBezTo>
                    <a:pt x="112705" y="13811"/>
                    <a:pt x="112943" y="13573"/>
                    <a:pt x="113264" y="13573"/>
                  </a:cubicBezTo>
                  <a:close/>
                  <a:moveTo>
                    <a:pt x="116991" y="13573"/>
                  </a:moveTo>
                  <a:cubicBezTo>
                    <a:pt x="117289" y="13573"/>
                    <a:pt x="117562" y="13823"/>
                    <a:pt x="117562" y="14145"/>
                  </a:cubicBezTo>
                  <a:cubicBezTo>
                    <a:pt x="117562" y="14442"/>
                    <a:pt x="117312" y="14704"/>
                    <a:pt x="116991" y="14704"/>
                  </a:cubicBezTo>
                  <a:cubicBezTo>
                    <a:pt x="116681" y="14704"/>
                    <a:pt x="116431" y="14454"/>
                    <a:pt x="116431" y="14145"/>
                  </a:cubicBezTo>
                  <a:cubicBezTo>
                    <a:pt x="116431" y="13823"/>
                    <a:pt x="116681" y="13573"/>
                    <a:pt x="116991" y="13573"/>
                  </a:cubicBezTo>
                  <a:close/>
                  <a:moveTo>
                    <a:pt x="120718" y="13573"/>
                  </a:moveTo>
                  <a:cubicBezTo>
                    <a:pt x="121027" y="13573"/>
                    <a:pt x="121277" y="13823"/>
                    <a:pt x="121277" y="14145"/>
                  </a:cubicBezTo>
                  <a:cubicBezTo>
                    <a:pt x="121277" y="14454"/>
                    <a:pt x="121027" y="14704"/>
                    <a:pt x="120718" y="14704"/>
                  </a:cubicBezTo>
                  <a:cubicBezTo>
                    <a:pt x="120408" y="14704"/>
                    <a:pt x="120146" y="14454"/>
                    <a:pt x="120146" y="14145"/>
                  </a:cubicBezTo>
                  <a:cubicBezTo>
                    <a:pt x="120170" y="13811"/>
                    <a:pt x="120420" y="13573"/>
                    <a:pt x="120718" y="13573"/>
                  </a:cubicBezTo>
                  <a:close/>
                  <a:moveTo>
                    <a:pt x="124456" y="13573"/>
                  </a:moveTo>
                  <a:cubicBezTo>
                    <a:pt x="124754" y="13573"/>
                    <a:pt x="125016" y="13823"/>
                    <a:pt x="125016" y="14145"/>
                  </a:cubicBezTo>
                  <a:cubicBezTo>
                    <a:pt x="125016" y="14442"/>
                    <a:pt x="124766" y="14704"/>
                    <a:pt x="124456" y="14704"/>
                  </a:cubicBezTo>
                  <a:cubicBezTo>
                    <a:pt x="124135" y="14704"/>
                    <a:pt x="123885" y="14454"/>
                    <a:pt x="123885" y="14145"/>
                  </a:cubicBezTo>
                  <a:cubicBezTo>
                    <a:pt x="123885" y="13823"/>
                    <a:pt x="124135" y="13573"/>
                    <a:pt x="124456" y="13573"/>
                  </a:cubicBezTo>
                  <a:close/>
                  <a:moveTo>
                    <a:pt x="128171" y="13573"/>
                  </a:moveTo>
                  <a:cubicBezTo>
                    <a:pt x="128480" y="13573"/>
                    <a:pt x="128742" y="13823"/>
                    <a:pt x="128742" y="14145"/>
                  </a:cubicBezTo>
                  <a:cubicBezTo>
                    <a:pt x="128742" y="14454"/>
                    <a:pt x="128480" y="14704"/>
                    <a:pt x="128171" y="14704"/>
                  </a:cubicBezTo>
                  <a:cubicBezTo>
                    <a:pt x="127861" y="14704"/>
                    <a:pt x="127611" y="14454"/>
                    <a:pt x="127611" y="14145"/>
                  </a:cubicBezTo>
                  <a:cubicBezTo>
                    <a:pt x="127611" y="13811"/>
                    <a:pt x="127861" y="13573"/>
                    <a:pt x="128171" y="13573"/>
                  </a:cubicBezTo>
                  <a:close/>
                  <a:moveTo>
                    <a:pt x="131898" y="13573"/>
                  </a:moveTo>
                  <a:cubicBezTo>
                    <a:pt x="132195" y="13573"/>
                    <a:pt x="132457" y="13823"/>
                    <a:pt x="132457" y="14145"/>
                  </a:cubicBezTo>
                  <a:cubicBezTo>
                    <a:pt x="132457" y="14442"/>
                    <a:pt x="132207" y="14704"/>
                    <a:pt x="131898" y="14704"/>
                  </a:cubicBezTo>
                  <a:cubicBezTo>
                    <a:pt x="131600" y="14704"/>
                    <a:pt x="131326" y="14454"/>
                    <a:pt x="131326" y="14145"/>
                  </a:cubicBezTo>
                  <a:cubicBezTo>
                    <a:pt x="131338" y="13823"/>
                    <a:pt x="131576" y="13573"/>
                    <a:pt x="131898" y="13573"/>
                  </a:cubicBezTo>
                  <a:close/>
                  <a:moveTo>
                    <a:pt x="3405" y="15431"/>
                  </a:moveTo>
                  <a:cubicBezTo>
                    <a:pt x="3703" y="15431"/>
                    <a:pt x="3977" y="15692"/>
                    <a:pt x="3977" y="16002"/>
                  </a:cubicBezTo>
                  <a:cubicBezTo>
                    <a:pt x="3977" y="16300"/>
                    <a:pt x="3727" y="16562"/>
                    <a:pt x="3405" y="16562"/>
                  </a:cubicBezTo>
                  <a:cubicBezTo>
                    <a:pt x="3096" y="16562"/>
                    <a:pt x="2846" y="16312"/>
                    <a:pt x="2846" y="16002"/>
                  </a:cubicBezTo>
                  <a:cubicBezTo>
                    <a:pt x="2858" y="15692"/>
                    <a:pt x="3096" y="15431"/>
                    <a:pt x="3405" y="15431"/>
                  </a:cubicBezTo>
                  <a:close/>
                  <a:moveTo>
                    <a:pt x="7132" y="15431"/>
                  </a:moveTo>
                  <a:cubicBezTo>
                    <a:pt x="7430" y="15431"/>
                    <a:pt x="7692" y="15692"/>
                    <a:pt x="7692" y="16002"/>
                  </a:cubicBezTo>
                  <a:cubicBezTo>
                    <a:pt x="7692" y="16300"/>
                    <a:pt x="7442" y="16562"/>
                    <a:pt x="7132" y="16562"/>
                  </a:cubicBezTo>
                  <a:cubicBezTo>
                    <a:pt x="6834" y="16562"/>
                    <a:pt x="6560" y="16312"/>
                    <a:pt x="6560" y="16002"/>
                  </a:cubicBezTo>
                  <a:cubicBezTo>
                    <a:pt x="6584" y="15692"/>
                    <a:pt x="6822" y="15431"/>
                    <a:pt x="7132" y="15431"/>
                  </a:cubicBezTo>
                  <a:close/>
                  <a:moveTo>
                    <a:pt x="10871" y="15431"/>
                  </a:moveTo>
                  <a:cubicBezTo>
                    <a:pt x="11168" y="15431"/>
                    <a:pt x="11430" y="15692"/>
                    <a:pt x="11430" y="16002"/>
                  </a:cubicBezTo>
                  <a:cubicBezTo>
                    <a:pt x="11430" y="16300"/>
                    <a:pt x="11180" y="16562"/>
                    <a:pt x="10871" y="16562"/>
                  </a:cubicBezTo>
                  <a:cubicBezTo>
                    <a:pt x="10573" y="16562"/>
                    <a:pt x="10299" y="16312"/>
                    <a:pt x="10299" y="16002"/>
                  </a:cubicBezTo>
                  <a:cubicBezTo>
                    <a:pt x="10299" y="15692"/>
                    <a:pt x="10549" y="15431"/>
                    <a:pt x="10871" y="15431"/>
                  </a:cubicBezTo>
                  <a:close/>
                  <a:moveTo>
                    <a:pt x="14585" y="15431"/>
                  </a:moveTo>
                  <a:cubicBezTo>
                    <a:pt x="14883" y="15431"/>
                    <a:pt x="15157" y="15692"/>
                    <a:pt x="15157" y="16002"/>
                  </a:cubicBezTo>
                  <a:cubicBezTo>
                    <a:pt x="15157" y="16300"/>
                    <a:pt x="14895" y="16562"/>
                    <a:pt x="14585" y="16562"/>
                  </a:cubicBezTo>
                  <a:cubicBezTo>
                    <a:pt x="14288" y="16562"/>
                    <a:pt x="14014" y="16312"/>
                    <a:pt x="14014" y="16002"/>
                  </a:cubicBezTo>
                  <a:cubicBezTo>
                    <a:pt x="14038" y="15692"/>
                    <a:pt x="14276" y="15431"/>
                    <a:pt x="14585" y="15431"/>
                  </a:cubicBezTo>
                  <a:close/>
                  <a:moveTo>
                    <a:pt x="18324" y="15431"/>
                  </a:moveTo>
                  <a:cubicBezTo>
                    <a:pt x="18622" y="15431"/>
                    <a:pt x="18883" y="15692"/>
                    <a:pt x="18883" y="16002"/>
                  </a:cubicBezTo>
                  <a:cubicBezTo>
                    <a:pt x="18883" y="16300"/>
                    <a:pt x="18633" y="16562"/>
                    <a:pt x="18324" y="16562"/>
                  </a:cubicBezTo>
                  <a:cubicBezTo>
                    <a:pt x="18026" y="16562"/>
                    <a:pt x="17752" y="16312"/>
                    <a:pt x="17752" y="16002"/>
                  </a:cubicBezTo>
                  <a:cubicBezTo>
                    <a:pt x="17752" y="15692"/>
                    <a:pt x="18014" y="15431"/>
                    <a:pt x="18324" y="15431"/>
                  </a:cubicBezTo>
                  <a:close/>
                  <a:moveTo>
                    <a:pt x="22039" y="15431"/>
                  </a:moveTo>
                  <a:cubicBezTo>
                    <a:pt x="22336" y="15431"/>
                    <a:pt x="22610" y="15692"/>
                    <a:pt x="22610" y="16002"/>
                  </a:cubicBezTo>
                  <a:cubicBezTo>
                    <a:pt x="22610" y="16300"/>
                    <a:pt x="22360" y="16562"/>
                    <a:pt x="22039" y="16562"/>
                  </a:cubicBezTo>
                  <a:cubicBezTo>
                    <a:pt x="21729" y="16562"/>
                    <a:pt x="21479" y="16312"/>
                    <a:pt x="21479" y="16002"/>
                  </a:cubicBezTo>
                  <a:cubicBezTo>
                    <a:pt x="21491" y="15692"/>
                    <a:pt x="21729" y="15431"/>
                    <a:pt x="22039" y="15431"/>
                  </a:cubicBezTo>
                  <a:close/>
                  <a:moveTo>
                    <a:pt x="25777" y="15431"/>
                  </a:moveTo>
                  <a:cubicBezTo>
                    <a:pt x="26075" y="15431"/>
                    <a:pt x="26349" y="15692"/>
                    <a:pt x="26349" y="16002"/>
                  </a:cubicBezTo>
                  <a:cubicBezTo>
                    <a:pt x="26349" y="16300"/>
                    <a:pt x="26087" y="16562"/>
                    <a:pt x="25777" y="16562"/>
                  </a:cubicBezTo>
                  <a:cubicBezTo>
                    <a:pt x="25468" y="16562"/>
                    <a:pt x="25206" y="16312"/>
                    <a:pt x="25206" y="16002"/>
                  </a:cubicBezTo>
                  <a:cubicBezTo>
                    <a:pt x="25218" y="15692"/>
                    <a:pt x="25468" y="15431"/>
                    <a:pt x="25777" y="15431"/>
                  </a:cubicBezTo>
                  <a:close/>
                  <a:moveTo>
                    <a:pt x="29504" y="15431"/>
                  </a:moveTo>
                  <a:cubicBezTo>
                    <a:pt x="29801" y="15431"/>
                    <a:pt x="30063" y="15692"/>
                    <a:pt x="30063" y="16002"/>
                  </a:cubicBezTo>
                  <a:cubicBezTo>
                    <a:pt x="30063" y="16300"/>
                    <a:pt x="29813" y="16562"/>
                    <a:pt x="29504" y="16562"/>
                  </a:cubicBezTo>
                  <a:cubicBezTo>
                    <a:pt x="29182" y="16562"/>
                    <a:pt x="28932" y="16312"/>
                    <a:pt x="28932" y="16002"/>
                  </a:cubicBezTo>
                  <a:cubicBezTo>
                    <a:pt x="28944" y="15692"/>
                    <a:pt x="29182" y="15431"/>
                    <a:pt x="29504" y="15431"/>
                  </a:cubicBezTo>
                  <a:close/>
                  <a:moveTo>
                    <a:pt x="33230" y="15431"/>
                  </a:moveTo>
                  <a:cubicBezTo>
                    <a:pt x="33528" y="15431"/>
                    <a:pt x="33802" y="15692"/>
                    <a:pt x="33802" y="16002"/>
                  </a:cubicBezTo>
                  <a:cubicBezTo>
                    <a:pt x="33802" y="16300"/>
                    <a:pt x="33552" y="16562"/>
                    <a:pt x="33230" y="16562"/>
                  </a:cubicBezTo>
                  <a:cubicBezTo>
                    <a:pt x="32921" y="16562"/>
                    <a:pt x="32671" y="16312"/>
                    <a:pt x="32671" y="16002"/>
                  </a:cubicBezTo>
                  <a:cubicBezTo>
                    <a:pt x="32671" y="15692"/>
                    <a:pt x="32921" y="15431"/>
                    <a:pt x="33230" y="15431"/>
                  </a:cubicBezTo>
                  <a:close/>
                  <a:moveTo>
                    <a:pt x="36957" y="15431"/>
                  </a:moveTo>
                  <a:cubicBezTo>
                    <a:pt x="37255" y="15431"/>
                    <a:pt x="37517" y="15692"/>
                    <a:pt x="37517" y="16002"/>
                  </a:cubicBezTo>
                  <a:cubicBezTo>
                    <a:pt x="37517" y="16300"/>
                    <a:pt x="37267" y="16562"/>
                    <a:pt x="36957" y="16562"/>
                  </a:cubicBezTo>
                  <a:cubicBezTo>
                    <a:pt x="36648" y="16562"/>
                    <a:pt x="36386" y="16312"/>
                    <a:pt x="36386" y="16002"/>
                  </a:cubicBezTo>
                  <a:cubicBezTo>
                    <a:pt x="36409" y="15692"/>
                    <a:pt x="36648" y="15431"/>
                    <a:pt x="36957" y="15431"/>
                  </a:cubicBezTo>
                  <a:close/>
                  <a:moveTo>
                    <a:pt x="40672" y="15431"/>
                  </a:moveTo>
                  <a:cubicBezTo>
                    <a:pt x="40970" y="15431"/>
                    <a:pt x="41243" y="15692"/>
                    <a:pt x="41243" y="16002"/>
                  </a:cubicBezTo>
                  <a:cubicBezTo>
                    <a:pt x="41243" y="16300"/>
                    <a:pt x="40993" y="16562"/>
                    <a:pt x="40672" y="16562"/>
                  </a:cubicBezTo>
                  <a:cubicBezTo>
                    <a:pt x="40374" y="16562"/>
                    <a:pt x="40112" y="16312"/>
                    <a:pt x="40112" y="16002"/>
                  </a:cubicBezTo>
                  <a:cubicBezTo>
                    <a:pt x="40124" y="15692"/>
                    <a:pt x="40362" y="15431"/>
                    <a:pt x="40672" y="15431"/>
                  </a:cubicBezTo>
                  <a:close/>
                  <a:moveTo>
                    <a:pt x="44410" y="15431"/>
                  </a:moveTo>
                  <a:cubicBezTo>
                    <a:pt x="44708" y="15431"/>
                    <a:pt x="44982" y="15692"/>
                    <a:pt x="44982" y="16002"/>
                  </a:cubicBezTo>
                  <a:cubicBezTo>
                    <a:pt x="44982" y="16300"/>
                    <a:pt x="44720" y="16562"/>
                    <a:pt x="44410" y="16562"/>
                  </a:cubicBezTo>
                  <a:cubicBezTo>
                    <a:pt x="44113" y="16562"/>
                    <a:pt x="43851" y="16312"/>
                    <a:pt x="43851" y="16002"/>
                  </a:cubicBezTo>
                  <a:cubicBezTo>
                    <a:pt x="43851" y="15692"/>
                    <a:pt x="44101" y="15431"/>
                    <a:pt x="44410" y="15431"/>
                  </a:cubicBezTo>
                  <a:close/>
                  <a:moveTo>
                    <a:pt x="48137" y="15431"/>
                  </a:moveTo>
                  <a:cubicBezTo>
                    <a:pt x="48435" y="15431"/>
                    <a:pt x="48697" y="15692"/>
                    <a:pt x="48697" y="16002"/>
                  </a:cubicBezTo>
                  <a:cubicBezTo>
                    <a:pt x="48697" y="16300"/>
                    <a:pt x="48447" y="16562"/>
                    <a:pt x="48137" y="16562"/>
                  </a:cubicBezTo>
                  <a:cubicBezTo>
                    <a:pt x="47839" y="16562"/>
                    <a:pt x="47566" y="16312"/>
                    <a:pt x="47566" y="16002"/>
                  </a:cubicBezTo>
                  <a:cubicBezTo>
                    <a:pt x="47578" y="15692"/>
                    <a:pt x="47839" y="15431"/>
                    <a:pt x="48137" y="15431"/>
                  </a:cubicBezTo>
                  <a:close/>
                  <a:moveTo>
                    <a:pt x="51864" y="15431"/>
                  </a:moveTo>
                  <a:cubicBezTo>
                    <a:pt x="52161" y="15431"/>
                    <a:pt x="52435" y="15692"/>
                    <a:pt x="52435" y="16002"/>
                  </a:cubicBezTo>
                  <a:cubicBezTo>
                    <a:pt x="52435" y="16300"/>
                    <a:pt x="52185" y="16562"/>
                    <a:pt x="51864" y="16562"/>
                  </a:cubicBezTo>
                  <a:cubicBezTo>
                    <a:pt x="51566" y="16562"/>
                    <a:pt x="51304" y="16312"/>
                    <a:pt x="51304" y="16002"/>
                  </a:cubicBezTo>
                  <a:cubicBezTo>
                    <a:pt x="51304" y="15692"/>
                    <a:pt x="51554" y="15431"/>
                    <a:pt x="51864" y="15431"/>
                  </a:cubicBezTo>
                  <a:close/>
                  <a:moveTo>
                    <a:pt x="55602" y="15431"/>
                  </a:moveTo>
                  <a:cubicBezTo>
                    <a:pt x="55900" y="15431"/>
                    <a:pt x="56174" y="15692"/>
                    <a:pt x="56174" y="16002"/>
                  </a:cubicBezTo>
                  <a:cubicBezTo>
                    <a:pt x="56174" y="16300"/>
                    <a:pt x="55912" y="16562"/>
                    <a:pt x="55602" y="16562"/>
                  </a:cubicBezTo>
                  <a:cubicBezTo>
                    <a:pt x="55293" y="16562"/>
                    <a:pt x="55043" y="16312"/>
                    <a:pt x="55043" y="16002"/>
                  </a:cubicBezTo>
                  <a:cubicBezTo>
                    <a:pt x="55043" y="15692"/>
                    <a:pt x="55293" y="15431"/>
                    <a:pt x="55602" y="15431"/>
                  </a:cubicBezTo>
                  <a:close/>
                  <a:moveTo>
                    <a:pt x="59329" y="15431"/>
                  </a:moveTo>
                  <a:cubicBezTo>
                    <a:pt x="59627" y="15431"/>
                    <a:pt x="59889" y="15692"/>
                    <a:pt x="59889" y="16002"/>
                  </a:cubicBezTo>
                  <a:cubicBezTo>
                    <a:pt x="59889" y="16300"/>
                    <a:pt x="59639" y="16562"/>
                    <a:pt x="59329" y="16562"/>
                  </a:cubicBezTo>
                  <a:cubicBezTo>
                    <a:pt x="59008" y="16562"/>
                    <a:pt x="58757" y="16312"/>
                    <a:pt x="58757" y="16002"/>
                  </a:cubicBezTo>
                  <a:cubicBezTo>
                    <a:pt x="58757" y="15692"/>
                    <a:pt x="59008" y="15431"/>
                    <a:pt x="59329" y="15431"/>
                  </a:cubicBezTo>
                  <a:close/>
                  <a:moveTo>
                    <a:pt x="63056" y="15431"/>
                  </a:moveTo>
                  <a:cubicBezTo>
                    <a:pt x="63353" y="15431"/>
                    <a:pt x="63627" y="15692"/>
                    <a:pt x="63627" y="16002"/>
                  </a:cubicBezTo>
                  <a:cubicBezTo>
                    <a:pt x="63627" y="16300"/>
                    <a:pt x="63377" y="16562"/>
                    <a:pt x="63056" y="16562"/>
                  </a:cubicBezTo>
                  <a:cubicBezTo>
                    <a:pt x="62746" y="16562"/>
                    <a:pt x="62496" y="16312"/>
                    <a:pt x="62496" y="16002"/>
                  </a:cubicBezTo>
                  <a:cubicBezTo>
                    <a:pt x="62496" y="15692"/>
                    <a:pt x="62746" y="15431"/>
                    <a:pt x="63056" y="15431"/>
                  </a:cubicBezTo>
                  <a:close/>
                  <a:moveTo>
                    <a:pt x="66782" y="15431"/>
                  </a:moveTo>
                  <a:cubicBezTo>
                    <a:pt x="67080" y="15431"/>
                    <a:pt x="67342" y="15692"/>
                    <a:pt x="67342" y="16002"/>
                  </a:cubicBezTo>
                  <a:cubicBezTo>
                    <a:pt x="67342" y="16300"/>
                    <a:pt x="67092" y="16562"/>
                    <a:pt x="66782" y="16562"/>
                  </a:cubicBezTo>
                  <a:cubicBezTo>
                    <a:pt x="66473" y="16562"/>
                    <a:pt x="66211" y="16312"/>
                    <a:pt x="66211" y="16002"/>
                  </a:cubicBezTo>
                  <a:cubicBezTo>
                    <a:pt x="66235" y="15692"/>
                    <a:pt x="66473" y="15431"/>
                    <a:pt x="66782" y="15431"/>
                  </a:cubicBezTo>
                  <a:close/>
                  <a:moveTo>
                    <a:pt x="70509" y="15431"/>
                  </a:moveTo>
                  <a:cubicBezTo>
                    <a:pt x="70807" y="15431"/>
                    <a:pt x="71080" y="15692"/>
                    <a:pt x="71080" y="16002"/>
                  </a:cubicBezTo>
                  <a:cubicBezTo>
                    <a:pt x="71080" y="16300"/>
                    <a:pt x="70830" y="16562"/>
                    <a:pt x="70509" y="16562"/>
                  </a:cubicBezTo>
                  <a:cubicBezTo>
                    <a:pt x="70199" y="16562"/>
                    <a:pt x="69949" y="16312"/>
                    <a:pt x="69949" y="16002"/>
                  </a:cubicBezTo>
                  <a:cubicBezTo>
                    <a:pt x="69949" y="15692"/>
                    <a:pt x="70199" y="15431"/>
                    <a:pt x="70509" y="15431"/>
                  </a:cubicBezTo>
                  <a:close/>
                  <a:moveTo>
                    <a:pt x="74236" y="15431"/>
                  </a:moveTo>
                  <a:cubicBezTo>
                    <a:pt x="74533" y="15431"/>
                    <a:pt x="74795" y="15692"/>
                    <a:pt x="74795" y="16002"/>
                  </a:cubicBezTo>
                  <a:cubicBezTo>
                    <a:pt x="74795" y="16300"/>
                    <a:pt x="74545" y="16562"/>
                    <a:pt x="74236" y="16562"/>
                  </a:cubicBezTo>
                  <a:cubicBezTo>
                    <a:pt x="73938" y="16562"/>
                    <a:pt x="73676" y="16312"/>
                    <a:pt x="73676" y="16002"/>
                  </a:cubicBezTo>
                  <a:cubicBezTo>
                    <a:pt x="73676" y="15692"/>
                    <a:pt x="73926" y="15431"/>
                    <a:pt x="74236" y="15431"/>
                  </a:cubicBezTo>
                  <a:close/>
                  <a:moveTo>
                    <a:pt x="77855" y="15431"/>
                  </a:moveTo>
                  <a:cubicBezTo>
                    <a:pt x="78153" y="15431"/>
                    <a:pt x="78415" y="15692"/>
                    <a:pt x="78415" y="16002"/>
                  </a:cubicBezTo>
                  <a:cubicBezTo>
                    <a:pt x="78415" y="16300"/>
                    <a:pt x="78165" y="16562"/>
                    <a:pt x="77855" y="16562"/>
                  </a:cubicBezTo>
                  <a:cubicBezTo>
                    <a:pt x="77546" y="16562"/>
                    <a:pt x="77284" y="16312"/>
                    <a:pt x="77284" y="16002"/>
                  </a:cubicBezTo>
                  <a:cubicBezTo>
                    <a:pt x="77284" y="15692"/>
                    <a:pt x="77546" y="15431"/>
                    <a:pt x="77855" y="15431"/>
                  </a:cubicBezTo>
                  <a:close/>
                  <a:moveTo>
                    <a:pt x="81570" y="15431"/>
                  </a:moveTo>
                  <a:cubicBezTo>
                    <a:pt x="81868" y="15431"/>
                    <a:pt x="82141" y="15692"/>
                    <a:pt x="82141" y="16002"/>
                  </a:cubicBezTo>
                  <a:cubicBezTo>
                    <a:pt x="82141" y="16300"/>
                    <a:pt x="81879" y="16562"/>
                    <a:pt x="81570" y="16562"/>
                  </a:cubicBezTo>
                  <a:cubicBezTo>
                    <a:pt x="81260" y="16562"/>
                    <a:pt x="81010" y="16312"/>
                    <a:pt x="81010" y="16002"/>
                  </a:cubicBezTo>
                  <a:cubicBezTo>
                    <a:pt x="81022" y="15692"/>
                    <a:pt x="81260" y="15431"/>
                    <a:pt x="81570" y="15431"/>
                  </a:cubicBezTo>
                  <a:close/>
                  <a:moveTo>
                    <a:pt x="85308" y="15431"/>
                  </a:moveTo>
                  <a:cubicBezTo>
                    <a:pt x="85606" y="15431"/>
                    <a:pt x="85880" y="15692"/>
                    <a:pt x="85880" y="16002"/>
                  </a:cubicBezTo>
                  <a:cubicBezTo>
                    <a:pt x="85880" y="16300"/>
                    <a:pt x="85618" y="16562"/>
                    <a:pt x="85308" y="16562"/>
                  </a:cubicBezTo>
                  <a:cubicBezTo>
                    <a:pt x="84999" y="16562"/>
                    <a:pt x="84749" y="16312"/>
                    <a:pt x="84749" y="16002"/>
                  </a:cubicBezTo>
                  <a:cubicBezTo>
                    <a:pt x="84749" y="15692"/>
                    <a:pt x="84999" y="15431"/>
                    <a:pt x="85308" y="15431"/>
                  </a:cubicBezTo>
                  <a:close/>
                  <a:moveTo>
                    <a:pt x="89035" y="15431"/>
                  </a:moveTo>
                  <a:cubicBezTo>
                    <a:pt x="89333" y="15431"/>
                    <a:pt x="89595" y="15692"/>
                    <a:pt x="89595" y="16002"/>
                  </a:cubicBezTo>
                  <a:cubicBezTo>
                    <a:pt x="89595" y="16300"/>
                    <a:pt x="89345" y="16562"/>
                    <a:pt x="89035" y="16562"/>
                  </a:cubicBezTo>
                  <a:cubicBezTo>
                    <a:pt x="88714" y="16562"/>
                    <a:pt x="88464" y="16312"/>
                    <a:pt x="88464" y="16002"/>
                  </a:cubicBezTo>
                  <a:cubicBezTo>
                    <a:pt x="88475" y="15692"/>
                    <a:pt x="88714" y="15431"/>
                    <a:pt x="89035" y="15431"/>
                  </a:cubicBezTo>
                  <a:close/>
                  <a:moveTo>
                    <a:pt x="92762" y="15431"/>
                  </a:moveTo>
                  <a:cubicBezTo>
                    <a:pt x="93059" y="15431"/>
                    <a:pt x="93333" y="15692"/>
                    <a:pt x="93333" y="16002"/>
                  </a:cubicBezTo>
                  <a:cubicBezTo>
                    <a:pt x="93333" y="16300"/>
                    <a:pt x="93071" y="16562"/>
                    <a:pt x="92762" y="16562"/>
                  </a:cubicBezTo>
                  <a:cubicBezTo>
                    <a:pt x="92452" y="16562"/>
                    <a:pt x="92202" y="16312"/>
                    <a:pt x="92202" y="16002"/>
                  </a:cubicBezTo>
                  <a:cubicBezTo>
                    <a:pt x="92202" y="15692"/>
                    <a:pt x="92452" y="15431"/>
                    <a:pt x="92762" y="15431"/>
                  </a:cubicBezTo>
                  <a:close/>
                  <a:moveTo>
                    <a:pt x="96488" y="15431"/>
                  </a:moveTo>
                  <a:cubicBezTo>
                    <a:pt x="96786" y="15431"/>
                    <a:pt x="97048" y="15692"/>
                    <a:pt x="97048" y="16002"/>
                  </a:cubicBezTo>
                  <a:cubicBezTo>
                    <a:pt x="97048" y="16300"/>
                    <a:pt x="96798" y="16562"/>
                    <a:pt x="96488" y="16562"/>
                  </a:cubicBezTo>
                  <a:cubicBezTo>
                    <a:pt x="96191" y="16562"/>
                    <a:pt x="95917" y="16312"/>
                    <a:pt x="95917" y="16002"/>
                  </a:cubicBezTo>
                  <a:cubicBezTo>
                    <a:pt x="95917" y="15692"/>
                    <a:pt x="96179" y="15431"/>
                    <a:pt x="96488" y="15431"/>
                  </a:cubicBezTo>
                  <a:close/>
                  <a:moveTo>
                    <a:pt x="100203" y="15431"/>
                  </a:moveTo>
                  <a:cubicBezTo>
                    <a:pt x="100501" y="15431"/>
                    <a:pt x="100775" y="15692"/>
                    <a:pt x="100775" y="16002"/>
                  </a:cubicBezTo>
                  <a:cubicBezTo>
                    <a:pt x="100775" y="16300"/>
                    <a:pt x="100513" y="16562"/>
                    <a:pt x="100203" y="16562"/>
                  </a:cubicBezTo>
                  <a:cubicBezTo>
                    <a:pt x="99905" y="16562"/>
                    <a:pt x="99644" y="16312"/>
                    <a:pt x="99644" y="16002"/>
                  </a:cubicBezTo>
                  <a:cubicBezTo>
                    <a:pt x="99655" y="15692"/>
                    <a:pt x="99894" y="15431"/>
                    <a:pt x="100203" y="15431"/>
                  </a:cubicBezTo>
                  <a:close/>
                  <a:moveTo>
                    <a:pt x="103942" y="15431"/>
                  </a:moveTo>
                  <a:cubicBezTo>
                    <a:pt x="104239" y="15431"/>
                    <a:pt x="104513" y="15692"/>
                    <a:pt x="104513" y="16002"/>
                  </a:cubicBezTo>
                  <a:cubicBezTo>
                    <a:pt x="104513" y="16300"/>
                    <a:pt x="104251" y="16562"/>
                    <a:pt x="103942" y="16562"/>
                  </a:cubicBezTo>
                  <a:cubicBezTo>
                    <a:pt x="103644" y="16562"/>
                    <a:pt x="103382" y="16312"/>
                    <a:pt x="103382" y="16002"/>
                  </a:cubicBezTo>
                  <a:cubicBezTo>
                    <a:pt x="103382" y="15692"/>
                    <a:pt x="103632" y="15431"/>
                    <a:pt x="103942" y="15431"/>
                  </a:cubicBezTo>
                  <a:close/>
                  <a:moveTo>
                    <a:pt x="107668" y="15431"/>
                  </a:moveTo>
                  <a:cubicBezTo>
                    <a:pt x="107966" y="15431"/>
                    <a:pt x="108228" y="15692"/>
                    <a:pt x="108228" y="16002"/>
                  </a:cubicBezTo>
                  <a:cubicBezTo>
                    <a:pt x="108228" y="16300"/>
                    <a:pt x="107978" y="16562"/>
                    <a:pt x="107668" y="16562"/>
                  </a:cubicBezTo>
                  <a:cubicBezTo>
                    <a:pt x="107371" y="16562"/>
                    <a:pt x="107097" y="16312"/>
                    <a:pt x="107097" y="16002"/>
                  </a:cubicBezTo>
                  <a:cubicBezTo>
                    <a:pt x="107109" y="15692"/>
                    <a:pt x="107347" y="15431"/>
                    <a:pt x="107668" y="15431"/>
                  </a:cubicBezTo>
                  <a:close/>
                  <a:moveTo>
                    <a:pt x="111395" y="15431"/>
                  </a:moveTo>
                  <a:cubicBezTo>
                    <a:pt x="111693" y="15431"/>
                    <a:pt x="111967" y="15692"/>
                    <a:pt x="111967" y="16002"/>
                  </a:cubicBezTo>
                  <a:cubicBezTo>
                    <a:pt x="111967" y="16300"/>
                    <a:pt x="111705" y="16562"/>
                    <a:pt x="111395" y="16562"/>
                  </a:cubicBezTo>
                  <a:cubicBezTo>
                    <a:pt x="111085" y="16562"/>
                    <a:pt x="110835" y="16312"/>
                    <a:pt x="110835" y="16002"/>
                  </a:cubicBezTo>
                  <a:cubicBezTo>
                    <a:pt x="110835" y="15692"/>
                    <a:pt x="111085" y="15431"/>
                    <a:pt x="111395" y="15431"/>
                  </a:cubicBezTo>
                  <a:close/>
                  <a:moveTo>
                    <a:pt x="115122" y="15431"/>
                  </a:moveTo>
                  <a:cubicBezTo>
                    <a:pt x="115419" y="15431"/>
                    <a:pt x="115681" y="15692"/>
                    <a:pt x="115681" y="16002"/>
                  </a:cubicBezTo>
                  <a:cubicBezTo>
                    <a:pt x="115681" y="16300"/>
                    <a:pt x="115431" y="16562"/>
                    <a:pt x="115122" y="16562"/>
                  </a:cubicBezTo>
                  <a:cubicBezTo>
                    <a:pt x="114812" y="16562"/>
                    <a:pt x="114550" y="16312"/>
                    <a:pt x="114550" y="16002"/>
                  </a:cubicBezTo>
                  <a:cubicBezTo>
                    <a:pt x="114574" y="15692"/>
                    <a:pt x="114812" y="15431"/>
                    <a:pt x="115122" y="15431"/>
                  </a:cubicBezTo>
                  <a:close/>
                  <a:moveTo>
                    <a:pt x="118860" y="15431"/>
                  </a:moveTo>
                  <a:cubicBezTo>
                    <a:pt x="119158" y="15431"/>
                    <a:pt x="119420" y="15692"/>
                    <a:pt x="119420" y="16002"/>
                  </a:cubicBezTo>
                  <a:cubicBezTo>
                    <a:pt x="119420" y="16300"/>
                    <a:pt x="119170" y="16562"/>
                    <a:pt x="118860" y="16562"/>
                  </a:cubicBezTo>
                  <a:cubicBezTo>
                    <a:pt x="118539" y="16562"/>
                    <a:pt x="118289" y="16312"/>
                    <a:pt x="118289" y="16002"/>
                  </a:cubicBezTo>
                  <a:cubicBezTo>
                    <a:pt x="118289" y="15692"/>
                    <a:pt x="118539" y="15431"/>
                    <a:pt x="118860" y="15431"/>
                  </a:cubicBezTo>
                  <a:close/>
                  <a:moveTo>
                    <a:pt x="122575" y="15431"/>
                  </a:moveTo>
                  <a:cubicBezTo>
                    <a:pt x="122873" y="15431"/>
                    <a:pt x="123146" y="15692"/>
                    <a:pt x="123146" y="16002"/>
                  </a:cubicBezTo>
                  <a:cubicBezTo>
                    <a:pt x="123146" y="16300"/>
                    <a:pt x="122885" y="16562"/>
                    <a:pt x="122575" y="16562"/>
                  </a:cubicBezTo>
                  <a:cubicBezTo>
                    <a:pt x="122265" y="16562"/>
                    <a:pt x="122015" y="16312"/>
                    <a:pt x="122015" y="16002"/>
                  </a:cubicBezTo>
                  <a:cubicBezTo>
                    <a:pt x="122027" y="15692"/>
                    <a:pt x="122277" y="15431"/>
                    <a:pt x="122575" y="15431"/>
                  </a:cubicBezTo>
                  <a:close/>
                  <a:moveTo>
                    <a:pt x="126314" y="15431"/>
                  </a:moveTo>
                  <a:cubicBezTo>
                    <a:pt x="126611" y="15431"/>
                    <a:pt x="126873" y="15692"/>
                    <a:pt x="126873" y="16002"/>
                  </a:cubicBezTo>
                  <a:cubicBezTo>
                    <a:pt x="126873" y="16300"/>
                    <a:pt x="126623" y="16562"/>
                    <a:pt x="126314" y="16562"/>
                  </a:cubicBezTo>
                  <a:cubicBezTo>
                    <a:pt x="126004" y="16562"/>
                    <a:pt x="125742" y="16312"/>
                    <a:pt x="125742" y="16002"/>
                  </a:cubicBezTo>
                  <a:cubicBezTo>
                    <a:pt x="125742" y="15692"/>
                    <a:pt x="126004" y="15431"/>
                    <a:pt x="126314" y="15431"/>
                  </a:cubicBezTo>
                  <a:close/>
                  <a:moveTo>
                    <a:pt x="130028" y="15431"/>
                  </a:moveTo>
                  <a:cubicBezTo>
                    <a:pt x="130326" y="15431"/>
                    <a:pt x="130600" y="15692"/>
                    <a:pt x="130600" y="16002"/>
                  </a:cubicBezTo>
                  <a:cubicBezTo>
                    <a:pt x="130600" y="16300"/>
                    <a:pt x="130350" y="16562"/>
                    <a:pt x="130028" y="16562"/>
                  </a:cubicBezTo>
                  <a:cubicBezTo>
                    <a:pt x="129731" y="16562"/>
                    <a:pt x="129469" y="16312"/>
                    <a:pt x="129469" y="16002"/>
                  </a:cubicBezTo>
                  <a:cubicBezTo>
                    <a:pt x="129469" y="15692"/>
                    <a:pt x="129719" y="15431"/>
                    <a:pt x="130028" y="15431"/>
                  </a:cubicBezTo>
                  <a:close/>
                  <a:moveTo>
                    <a:pt x="133767" y="15431"/>
                  </a:moveTo>
                  <a:cubicBezTo>
                    <a:pt x="134065" y="15431"/>
                    <a:pt x="134326" y="15692"/>
                    <a:pt x="134326" y="16002"/>
                  </a:cubicBezTo>
                  <a:cubicBezTo>
                    <a:pt x="134326" y="16300"/>
                    <a:pt x="134076" y="16562"/>
                    <a:pt x="133767" y="16562"/>
                  </a:cubicBezTo>
                  <a:cubicBezTo>
                    <a:pt x="133469" y="16562"/>
                    <a:pt x="133207" y="16312"/>
                    <a:pt x="133207" y="16002"/>
                  </a:cubicBezTo>
                  <a:cubicBezTo>
                    <a:pt x="133207" y="15692"/>
                    <a:pt x="133457" y="15431"/>
                    <a:pt x="133767" y="15431"/>
                  </a:cubicBezTo>
                  <a:close/>
                  <a:moveTo>
                    <a:pt x="1548" y="17300"/>
                  </a:moveTo>
                  <a:cubicBezTo>
                    <a:pt x="1846" y="17300"/>
                    <a:pt x="2119" y="17550"/>
                    <a:pt x="2119" y="17859"/>
                  </a:cubicBezTo>
                  <a:cubicBezTo>
                    <a:pt x="2119" y="18157"/>
                    <a:pt x="1858" y="18431"/>
                    <a:pt x="1548" y="18431"/>
                  </a:cubicBezTo>
                  <a:cubicBezTo>
                    <a:pt x="1238" y="18431"/>
                    <a:pt x="988" y="18169"/>
                    <a:pt x="988" y="17859"/>
                  </a:cubicBezTo>
                  <a:cubicBezTo>
                    <a:pt x="988" y="17550"/>
                    <a:pt x="1238" y="17300"/>
                    <a:pt x="1548" y="17300"/>
                  </a:cubicBezTo>
                  <a:close/>
                  <a:moveTo>
                    <a:pt x="5287" y="17300"/>
                  </a:moveTo>
                  <a:cubicBezTo>
                    <a:pt x="5596" y="17300"/>
                    <a:pt x="5846" y="17550"/>
                    <a:pt x="5846" y="17859"/>
                  </a:cubicBezTo>
                  <a:cubicBezTo>
                    <a:pt x="5846" y="18169"/>
                    <a:pt x="5596" y="18431"/>
                    <a:pt x="5287" y="18431"/>
                  </a:cubicBezTo>
                  <a:cubicBezTo>
                    <a:pt x="4977" y="18431"/>
                    <a:pt x="4715" y="18169"/>
                    <a:pt x="4715" y="17859"/>
                  </a:cubicBezTo>
                  <a:cubicBezTo>
                    <a:pt x="4715" y="17550"/>
                    <a:pt x="4977" y="17300"/>
                    <a:pt x="5287" y="17300"/>
                  </a:cubicBezTo>
                  <a:close/>
                  <a:moveTo>
                    <a:pt x="9001" y="17300"/>
                  </a:moveTo>
                  <a:cubicBezTo>
                    <a:pt x="9299" y="17300"/>
                    <a:pt x="9573" y="17550"/>
                    <a:pt x="9573" y="17859"/>
                  </a:cubicBezTo>
                  <a:cubicBezTo>
                    <a:pt x="9573" y="18157"/>
                    <a:pt x="9323" y="18431"/>
                    <a:pt x="9001" y="18431"/>
                  </a:cubicBezTo>
                  <a:cubicBezTo>
                    <a:pt x="8704" y="18431"/>
                    <a:pt x="8442" y="18169"/>
                    <a:pt x="8442" y="17859"/>
                  </a:cubicBezTo>
                  <a:cubicBezTo>
                    <a:pt x="8442" y="17550"/>
                    <a:pt x="8692" y="17300"/>
                    <a:pt x="9001" y="17300"/>
                  </a:cubicBezTo>
                  <a:close/>
                  <a:moveTo>
                    <a:pt x="12728" y="17300"/>
                  </a:moveTo>
                  <a:cubicBezTo>
                    <a:pt x="13037" y="17300"/>
                    <a:pt x="13288" y="17550"/>
                    <a:pt x="13288" y="17859"/>
                  </a:cubicBezTo>
                  <a:cubicBezTo>
                    <a:pt x="13288" y="18169"/>
                    <a:pt x="13037" y="18431"/>
                    <a:pt x="12728" y="18431"/>
                  </a:cubicBezTo>
                  <a:cubicBezTo>
                    <a:pt x="12418" y="18431"/>
                    <a:pt x="12156" y="18169"/>
                    <a:pt x="12156" y="17859"/>
                  </a:cubicBezTo>
                  <a:cubicBezTo>
                    <a:pt x="12156" y="17550"/>
                    <a:pt x="12418" y="17300"/>
                    <a:pt x="12728" y="17300"/>
                  </a:cubicBezTo>
                  <a:close/>
                  <a:moveTo>
                    <a:pt x="16466" y="17300"/>
                  </a:moveTo>
                  <a:cubicBezTo>
                    <a:pt x="16764" y="17300"/>
                    <a:pt x="17026" y="17550"/>
                    <a:pt x="17026" y="17859"/>
                  </a:cubicBezTo>
                  <a:cubicBezTo>
                    <a:pt x="17026" y="18157"/>
                    <a:pt x="16776" y="18431"/>
                    <a:pt x="16466" y="18431"/>
                  </a:cubicBezTo>
                  <a:cubicBezTo>
                    <a:pt x="16169" y="18431"/>
                    <a:pt x="15895" y="18169"/>
                    <a:pt x="15895" y="17859"/>
                  </a:cubicBezTo>
                  <a:cubicBezTo>
                    <a:pt x="15895" y="17550"/>
                    <a:pt x="16145" y="17300"/>
                    <a:pt x="16466" y="17300"/>
                  </a:cubicBezTo>
                  <a:close/>
                  <a:moveTo>
                    <a:pt x="20181" y="17300"/>
                  </a:moveTo>
                  <a:cubicBezTo>
                    <a:pt x="20491" y="17300"/>
                    <a:pt x="20753" y="17550"/>
                    <a:pt x="20753" y="17859"/>
                  </a:cubicBezTo>
                  <a:cubicBezTo>
                    <a:pt x="20753" y="18169"/>
                    <a:pt x="20491" y="18431"/>
                    <a:pt x="20181" y="18431"/>
                  </a:cubicBezTo>
                  <a:cubicBezTo>
                    <a:pt x="19872" y="18431"/>
                    <a:pt x="19622" y="18169"/>
                    <a:pt x="19622" y="17859"/>
                  </a:cubicBezTo>
                  <a:cubicBezTo>
                    <a:pt x="19622" y="17550"/>
                    <a:pt x="19872" y="17300"/>
                    <a:pt x="20181" y="17300"/>
                  </a:cubicBezTo>
                  <a:close/>
                  <a:moveTo>
                    <a:pt x="23920" y="17300"/>
                  </a:moveTo>
                  <a:cubicBezTo>
                    <a:pt x="24217" y="17300"/>
                    <a:pt x="24479" y="17550"/>
                    <a:pt x="24479" y="17859"/>
                  </a:cubicBezTo>
                  <a:cubicBezTo>
                    <a:pt x="24479" y="18157"/>
                    <a:pt x="24229" y="18431"/>
                    <a:pt x="23920" y="18431"/>
                  </a:cubicBezTo>
                  <a:cubicBezTo>
                    <a:pt x="23610" y="18431"/>
                    <a:pt x="23348" y="18169"/>
                    <a:pt x="23348" y="17859"/>
                  </a:cubicBezTo>
                  <a:cubicBezTo>
                    <a:pt x="23348" y="17550"/>
                    <a:pt x="23610" y="17300"/>
                    <a:pt x="23920" y="17300"/>
                  </a:cubicBezTo>
                  <a:close/>
                  <a:moveTo>
                    <a:pt x="27635" y="17300"/>
                  </a:moveTo>
                  <a:cubicBezTo>
                    <a:pt x="27956" y="17300"/>
                    <a:pt x="28206" y="17550"/>
                    <a:pt x="28206" y="17859"/>
                  </a:cubicBezTo>
                  <a:cubicBezTo>
                    <a:pt x="28206" y="18169"/>
                    <a:pt x="27956" y="18431"/>
                    <a:pt x="27635" y="18431"/>
                  </a:cubicBezTo>
                  <a:cubicBezTo>
                    <a:pt x="27325" y="18431"/>
                    <a:pt x="27075" y="18169"/>
                    <a:pt x="27075" y="17859"/>
                  </a:cubicBezTo>
                  <a:cubicBezTo>
                    <a:pt x="27075" y="17550"/>
                    <a:pt x="27325" y="17300"/>
                    <a:pt x="27635" y="17300"/>
                  </a:cubicBezTo>
                  <a:close/>
                  <a:moveTo>
                    <a:pt x="31373" y="17300"/>
                  </a:moveTo>
                  <a:cubicBezTo>
                    <a:pt x="31671" y="17300"/>
                    <a:pt x="31945" y="17550"/>
                    <a:pt x="31945" y="17859"/>
                  </a:cubicBezTo>
                  <a:cubicBezTo>
                    <a:pt x="31945" y="18157"/>
                    <a:pt x="31683" y="18431"/>
                    <a:pt x="31373" y="18431"/>
                  </a:cubicBezTo>
                  <a:cubicBezTo>
                    <a:pt x="31064" y="18431"/>
                    <a:pt x="30814" y="18169"/>
                    <a:pt x="30814" y="17859"/>
                  </a:cubicBezTo>
                  <a:cubicBezTo>
                    <a:pt x="30814" y="17550"/>
                    <a:pt x="31064" y="17300"/>
                    <a:pt x="31373" y="17300"/>
                  </a:cubicBezTo>
                  <a:close/>
                  <a:moveTo>
                    <a:pt x="35100" y="17300"/>
                  </a:moveTo>
                  <a:cubicBezTo>
                    <a:pt x="35409" y="17300"/>
                    <a:pt x="35659" y="17550"/>
                    <a:pt x="35659" y="17859"/>
                  </a:cubicBezTo>
                  <a:cubicBezTo>
                    <a:pt x="35659" y="18169"/>
                    <a:pt x="35409" y="18431"/>
                    <a:pt x="35100" y="18431"/>
                  </a:cubicBezTo>
                  <a:cubicBezTo>
                    <a:pt x="34778" y="18431"/>
                    <a:pt x="34528" y="18169"/>
                    <a:pt x="34528" y="17859"/>
                  </a:cubicBezTo>
                  <a:cubicBezTo>
                    <a:pt x="34528" y="17550"/>
                    <a:pt x="34778" y="17300"/>
                    <a:pt x="35100" y="17300"/>
                  </a:cubicBezTo>
                  <a:close/>
                  <a:moveTo>
                    <a:pt x="38815" y="17300"/>
                  </a:moveTo>
                  <a:cubicBezTo>
                    <a:pt x="39112" y="17300"/>
                    <a:pt x="39386" y="17550"/>
                    <a:pt x="39386" y="17859"/>
                  </a:cubicBezTo>
                  <a:cubicBezTo>
                    <a:pt x="39386" y="18157"/>
                    <a:pt x="39124" y="18431"/>
                    <a:pt x="38815" y="18431"/>
                  </a:cubicBezTo>
                  <a:cubicBezTo>
                    <a:pt x="38517" y="18431"/>
                    <a:pt x="38255" y="18169"/>
                    <a:pt x="38255" y="17859"/>
                  </a:cubicBezTo>
                  <a:cubicBezTo>
                    <a:pt x="38267" y="17550"/>
                    <a:pt x="38505" y="17300"/>
                    <a:pt x="38815" y="17300"/>
                  </a:cubicBezTo>
                  <a:close/>
                  <a:moveTo>
                    <a:pt x="42553" y="17300"/>
                  </a:moveTo>
                  <a:cubicBezTo>
                    <a:pt x="42863" y="17300"/>
                    <a:pt x="43113" y="17550"/>
                    <a:pt x="43113" y="17859"/>
                  </a:cubicBezTo>
                  <a:cubicBezTo>
                    <a:pt x="43113" y="18169"/>
                    <a:pt x="42863" y="18431"/>
                    <a:pt x="42553" y="18431"/>
                  </a:cubicBezTo>
                  <a:cubicBezTo>
                    <a:pt x="42232" y="18431"/>
                    <a:pt x="41982" y="18169"/>
                    <a:pt x="41982" y="17859"/>
                  </a:cubicBezTo>
                  <a:cubicBezTo>
                    <a:pt x="41982" y="17550"/>
                    <a:pt x="42244" y="17300"/>
                    <a:pt x="42553" y="17300"/>
                  </a:cubicBezTo>
                  <a:close/>
                  <a:moveTo>
                    <a:pt x="46268" y="17300"/>
                  </a:moveTo>
                  <a:cubicBezTo>
                    <a:pt x="46565" y="17300"/>
                    <a:pt x="46839" y="17550"/>
                    <a:pt x="46839" y="17859"/>
                  </a:cubicBezTo>
                  <a:cubicBezTo>
                    <a:pt x="46839" y="18157"/>
                    <a:pt x="46589" y="18431"/>
                    <a:pt x="46268" y="18431"/>
                  </a:cubicBezTo>
                  <a:cubicBezTo>
                    <a:pt x="45970" y="18431"/>
                    <a:pt x="45708" y="18169"/>
                    <a:pt x="45708" y="17859"/>
                  </a:cubicBezTo>
                  <a:cubicBezTo>
                    <a:pt x="45720" y="17550"/>
                    <a:pt x="45958" y="17300"/>
                    <a:pt x="46268" y="17300"/>
                  </a:cubicBezTo>
                  <a:close/>
                  <a:moveTo>
                    <a:pt x="50006" y="17300"/>
                  </a:moveTo>
                  <a:cubicBezTo>
                    <a:pt x="50316" y="17300"/>
                    <a:pt x="50578" y="17550"/>
                    <a:pt x="50578" y="17859"/>
                  </a:cubicBezTo>
                  <a:cubicBezTo>
                    <a:pt x="50578" y="18169"/>
                    <a:pt x="50316" y="18431"/>
                    <a:pt x="50006" y="18431"/>
                  </a:cubicBezTo>
                  <a:cubicBezTo>
                    <a:pt x="49697" y="18431"/>
                    <a:pt x="49447" y="18169"/>
                    <a:pt x="49447" y="17859"/>
                  </a:cubicBezTo>
                  <a:cubicBezTo>
                    <a:pt x="49447" y="17550"/>
                    <a:pt x="49697" y="17300"/>
                    <a:pt x="50006" y="17300"/>
                  </a:cubicBezTo>
                  <a:close/>
                  <a:moveTo>
                    <a:pt x="53733" y="17300"/>
                  </a:moveTo>
                  <a:cubicBezTo>
                    <a:pt x="54031" y="17300"/>
                    <a:pt x="54293" y="17550"/>
                    <a:pt x="54293" y="17859"/>
                  </a:cubicBezTo>
                  <a:cubicBezTo>
                    <a:pt x="54293" y="18157"/>
                    <a:pt x="54043" y="18431"/>
                    <a:pt x="53733" y="18431"/>
                  </a:cubicBezTo>
                  <a:cubicBezTo>
                    <a:pt x="53412" y="18431"/>
                    <a:pt x="53162" y="18169"/>
                    <a:pt x="53162" y="17859"/>
                  </a:cubicBezTo>
                  <a:cubicBezTo>
                    <a:pt x="53173" y="17550"/>
                    <a:pt x="53412" y="17300"/>
                    <a:pt x="53733" y="17300"/>
                  </a:cubicBezTo>
                  <a:close/>
                  <a:moveTo>
                    <a:pt x="57460" y="17300"/>
                  </a:moveTo>
                  <a:cubicBezTo>
                    <a:pt x="57781" y="17300"/>
                    <a:pt x="58031" y="17550"/>
                    <a:pt x="58031" y="17859"/>
                  </a:cubicBezTo>
                  <a:cubicBezTo>
                    <a:pt x="58031" y="18169"/>
                    <a:pt x="57781" y="18431"/>
                    <a:pt x="57460" y="18431"/>
                  </a:cubicBezTo>
                  <a:cubicBezTo>
                    <a:pt x="57150" y="18431"/>
                    <a:pt x="56900" y="18169"/>
                    <a:pt x="56900" y="17859"/>
                  </a:cubicBezTo>
                  <a:cubicBezTo>
                    <a:pt x="56900" y="17550"/>
                    <a:pt x="57150" y="17300"/>
                    <a:pt x="57460" y="17300"/>
                  </a:cubicBezTo>
                  <a:close/>
                  <a:moveTo>
                    <a:pt x="61186" y="17300"/>
                  </a:moveTo>
                  <a:cubicBezTo>
                    <a:pt x="61484" y="17300"/>
                    <a:pt x="61746" y="17550"/>
                    <a:pt x="61746" y="17859"/>
                  </a:cubicBezTo>
                  <a:cubicBezTo>
                    <a:pt x="61746" y="18157"/>
                    <a:pt x="61496" y="18431"/>
                    <a:pt x="61186" y="18431"/>
                  </a:cubicBezTo>
                  <a:cubicBezTo>
                    <a:pt x="60877" y="18431"/>
                    <a:pt x="60615" y="18169"/>
                    <a:pt x="60615" y="17859"/>
                  </a:cubicBezTo>
                  <a:cubicBezTo>
                    <a:pt x="60639" y="17550"/>
                    <a:pt x="60877" y="17300"/>
                    <a:pt x="61186" y="17300"/>
                  </a:cubicBezTo>
                  <a:close/>
                  <a:moveTo>
                    <a:pt x="64925" y="17300"/>
                  </a:moveTo>
                  <a:cubicBezTo>
                    <a:pt x="65234" y="17300"/>
                    <a:pt x="65485" y="17550"/>
                    <a:pt x="65485" y="17859"/>
                  </a:cubicBezTo>
                  <a:cubicBezTo>
                    <a:pt x="65485" y="18169"/>
                    <a:pt x="65234" y="18431"/>
                    <a:pt x="64925" y="18431"/>
                  </a:cubicBezTo>
                  <a:cubicBezTo>
                    <a:pt x="64603" y="18431"/>
                    <a:pt x="64353" y="18169"/>
                    <a:pt x="64353" y="17859"/>
                  </a:cubicBezTo>
                  <a:cubicBezTo>
                    <a:pt x="64353" y="17550"/>
                    <a:pt x="64603" y="17300"/>
                    <a:pt x="64925" y="17300"/>
                  </a:cubicBezTo>
                  <a:close/>
                  <a:moveTo>
                    <a:pt x="68640" y="17300"/>
                  </a:moveTo>
                  <a:cubicBezTo>
                    <a:pt x="68937" y="17300"/>
                    <a:pt x="69211" y="17550"/>
                    <a:pt x="69211" y="17859"/>
                  </a:cubicBezTo>
                  <a:cubicBezTo>
                    <a:pt x="69211" y="18157"/>
                    <a:pt x="68949" y="18431"/>
                    <a:pt x="68640" y="18431"/>
                  </a:cubicBezTo>
                  <a:cubicBezTo>
                    <a:pt x="68330" y="18431"/>
                    <a:pt x="68080" y="18169"/>
                    <a:pt x="68080" y="17859"/>
                  </a:cubicBezTo>
                  <a:cubicBezTo>
                    <a:pt x="68092" y="17550"/>
                    <a:pt x="68330" y="17300"/>
                    <a:pt x="68640" y="17300"/>
                  </a:cubicBezTo>
                  <a:close/>
                  <a:moveTo>
                    <a:pt x="72366" y="17300"/>
                  </a:moveTo>
                  <a:cubicBezTo>
                    <a:pt x="72676" y="17300"/>
                    <a:pt x="72926" y="17550"/>
                    <a:pt x="72926" y="17859"/>
                  </a:cubicBezTo>
                  <a:cubicBezTo>
                    <a:pt x="72926" y="18169"/>
                    <a:pt x="72676" y="18431"/>
                    <a:pt x="72366" y="18431"/>
                  </a:cubicBezTo>
                  <a:cubicBezTo>
                    <a:pt x="72045" y="18431"/>
                    <a:pt x="71795" y="18169"/>
                    <a:pt x="71795" y="17859"/>
                  </a:cubicBezTo>
                  <a:cubicBezTo>
                    <a:pt x="71795" y="17550"/>
                    <a:pt x="72069" y="17300"/>
                    <a:pt x="72366" y="17300"/>
                  </a:cubicBezTo>
                  <a:close/>
                  <a:moveTo>
                    <a:pt x="76093" y="17300"/>
                  </a:moveTo>
                  <a:cubicBezTo>
                    <a:pt x="76391" y="17300"/>
                    <a:pt x="76664" y="17550"/>
                    <a:pt x="76664" y="17859"/>
                  </a:cubicBezTo>
                  <a:cubicBezTo>
                    <a:pt x="76664" y="18157"/>
                    <a:pt x="76403" y="18431"/>
                    <a:pt x="76093" y="18431"/>
                  </a:cubicBezTo>
                  <a:cubicBezTo>
                    <a:pt x="75795" y="18431"/>
                    <a:pt x="75533" y="18169"/>
                    <a:pt x="75533" y="17859"/>
                  </a:cubicBezTo>
                  <a:cubicBezTo>
                    <a:pt x="75533" y="17550"/>
                    <a:pt x="75783" y="17300"/>
                    <a:pt x="76093" y="17300"/>
                  </a:cubicBezTo>
                  <a:close/>
                  <a:moveTo>
                    <a:pt x="79712" y="17300"/>
                  </a:moveTo>
                  <a:cubicBezTo>
                    <a:pt x="80010" y="17300"/>
                    <a:pt x="80284" y="17550"/>
                    <a:pt x="80284" y="17859"/>
                  </a:cubicBezTo>
                  <a:cubicBezTo>
                    <a:pt x="80284" y="18157"/>
                    <a:pt x="80022" y="18431"/>
                    <a:pt x="79712" y="18431"/>
                  </a:cubicBezTo>
                  <a:cubicBezTo>
                    <a:pt x="79403" y="18431"/>
                    <a:pt x="79153" y="18169"/>
                    <a:pt x="79153" y="17859"/>
                  </a:cubicBezTo>
                  <a:cubicBezTo>
                    <a:pt x="79165" y="17550"/>
                    <a:pt x="79403" y="17300"/>
                    <a:pt x="79712" y="17300"/>
                  </a:cubicBezTo>
                  <a:close/>
                  <a:moveTo>
                    <a:pt x="83451" y="17300"/>
                  </a:moveTo>
                  <a:cubicBezTo>
                    <a:pt x="83761" y="17300"/>
                    <a:pt x="84011" y="17550"/>
                    <a:pt x="84011" y="17859"/>
                  </a:cubicBezTo>
                  <a:cubicBezTo>
                    <a:pt x="84011" y="18169"/>
                    <a:pt x="83761" y="18431"/>
                    <a:pt x="83451" y="18431"/>
                  </a:cubicBezTo>
                  <a:cubicBezTo>
                    <a:pt x="83141" y="18431"/>
                    <a:pt x="82880" y="18169"/>
                    <a:pt x="82880" y="17859"/>
                  </a:cubicBezTo>
                  <a:cubicBezTo>
                    <a:pt x="82880" y="17550"/>
                    <a:pt x="83141" y="17300"/>
                    <a:pt x="83451" y="17300"/>
                  </a:cubicBezTo>
                  <a:close/>
                  <a:moveTo>
                    <a:pt x="87166" y="17300"/>
                  </a:moveTo>
                  <a:cubicBezTo>
                    <a:pt x="87463" y="17300"/>
                    <a:pt x="87737" y="17550"/>
                    <a:pt x="87737" y="17859"/>
                  </a:cubicBezTo>
                  <a:cubicBezTo>
                    <a:pt x="87737" y="18157"/>
                    <a:pt x="87475" y="18431"/>
                    <a:pt x="87166" y="18431"/>
                  </a:cubicBezTo>
                  <a:cubicBezTo>
                    <a:pt x="86856" y="18431"/>
                    <a:pt x="86606" y="18169"/>
                    <a:pt x="86606" y="17859"/>
                  </a:cubicBezTo>
                  <a:cubicBezTo>
                    <a:pt x="86618" y="17550"/>
                    <a:pt x="86856" y="17300"/>
                    <a:pt x="87166" y="17300"/>
                  </a:cubicBezTo>
                  <a:close/>
                  <a:moveTo>
                    <a:pt x="90904" y="17300"/>
                  </a:moveTo>
                  <a:cubicBezTo>
                    <a:pt x="91214" y="17300"/>
                    <a:pt x="91464" y="17550"/>
                    <a:pt x="91464" y="17859"/>
                  </a:cubicBezTo>
                  <a:cubicBezTo>
                    <a:pt x="91464" y="18169"/>
                    <a:pt x="91214" y="18431"/>
                    <a:pt x="90904" y="18431"/>
                  </a:cubicBezTo>
                  <a:cubicBezTo>
                    <a:pt x="90595" y="18431"/>
                    <a:pt x="90345" y="18169"/>
                    <a:pt x="90345" y="17859"/>
                  </a:cubicBezTo>
                  <a:cubicBezTo>
                    <a:pt x="90345" y="17550"/>
                    <a:pt x="90595" y="17300"/>
                    <a:pt x="90904" y="17300"/>
                  </a:cubicBezTo>
                  <a:close/>
                  <a:moveTo>
                    <a:pt x="94631" y="17300"/>
                  </a:moveTo>
                  <a:cubicBezTo>
                    <a:pt x="94929" y="17300"/>
                    <a:pt x="95191" y="17550"/>
                    <a:pt x="95191" y="17859"/>
                  </a:cubicBezTo>
                  <a:cubicBezTo>
                    <a:pt x="95191" y="18157"/>
                    <a:pt x="94941" y="18431"/>
                    <a:pt x="94631" y="18431"/>
                  </a:cubicBezTo>
                  <a:cubicBezTo>
                    <a:pt x="94310" y="18431"/>
                    <a:pt x="94060" y="18169"/>
                    <a:pt x="94060" y="17859"/>
                  </a:cubicBezTo>
                  <a:cubicBezTo>
                    <a:pt x="94071" y="17550"/>
                    <a:pt x="94310" y="17300"/>
                    <a:pt x="94631" y="17300"/>
                  </a:cubicBezTo>
                  <a:close/>
                  <a:moveTo>
                    <a:pt x="98346" y="17300"/>
                  </a:moveTo>
                  <a:cubicBezTo>
                    <a:pt x="98655" y="17300"/>
                    <a:pt x="98905" y="17550"/>
                    <a:pt x="98905" y="17859"/>
                  </a:cubicBezTo>
                  <a:cubicBezTo>
                    <a:pt x="98905" y="18169"/>
                    <a:pt x="98655" y="18431"/>
                    <a:pt x="98346" y="18431"/>
                  </a:cubicBezTo>
                  <a:cubicBezTo>
                    <a:pt x="98036" y="18431"/>
                    <a:pt x="97786" y="18169"/>
                    <a:pt x="97786" y="17859"/>
                  </a:cubicBezTo>
                  <a:cubicBezTo>
                    <a:pt x="97786" y="17550"/>
                    <a:pt x="98036" y="17300"/>
                    <a:pt x="98346" y="17300"/>
                  </a:cubicBezTo>
                  <a:close/>
                  <a:moveTo>
                    <a:pt x="102084" y="17300"/>
                  </a:moveTo>
                  <a:cubicBezTo>
                    <a:pt x="102382" y="17300"/>
                    <a:pt x="102644" y="17550"/>
                    <a:pt x="102644" y="17859"/>
                  </a:cubicBezTo>
                  <a:cubicBezTo>
                    <a:pt x="102644" y="18157"/>
                    <a:pt x="102394" y="18431"/>
                    <a:pt x="102084" y="18431"/>
                  </a:cubicBezTo>
                  <a:cubicBezTo>
                    <a:pt x="101787" y="18431"/>
                    <a:pt x="101513" y="18169"/>
                    <a:pt x="101513" y="17859"/>
                  </a:cubicBezTo>
                  <a:cubicBezTo>
                    <a:pt x="101513" y="17550"/>
                    <a:pt x="101775" y="17300"/>
                    <a:pt x="102084" y="17300"/>
                  </a:cubicBezTo>
                  <a:close/>
                  <a:moveTo>
                    <a:pt x="105799" y="17300"/>
                  </a:moveTo>
                  <a:cubicBezTo>
                    <a:pt x="106121" y="17300"/>
                    <a:pt x="106371" y="17550"/>
                    <a:pt x="106371" y="17859"/>
                  </a:cubicBezTo>
                  <a:cubicBezTo>
                    <a:pt x="106371" y="18169"/>
                    <a:pt x="106109" y="18431"/>
                    <a:pt x="105799" y="18431"/>
                  </a:cubicBezTo>
                  <a:cubicBezTo>
                    <a:pt x="105490" y="18431"/>
                    <a:pt x="105239" y="18169"/>
                    <a:pt x="105239" y="17859"/>
                  </a:cubicBezTo>
                  <a:cubicBezTo>
                    <a:pt x="105239" y="17550"/>
                    <a:pt x="105490" y="17300"/>
                    <a:pt x="105799" y="17300"/>
                  </a:cubicBezTo>
                  <a:close/>
                  <a:moveTo>
                    <a:pt x="109538" y="17300"/>
                  </a:moveTo>
                  <a:cubicBezTo>
                    <a:pt x="109835" y="17300"/>
                    <a:pt x="110109" y="17550"/>
                    <a:pt x="110109" y="17859"/>
                  </a:cubicBezTo>
                  <a:cubicBezTo>
                    <a:pt x="110109" y="18157"/>
                    <a:pt x="109847" y="18431"/>
                    <a:pt x="109538" y="18431"/>
                  </a:cubicBezTo>
                  <a:cubicBezTo>
                    <a:pt x="109228" y="18431"/>
                    <a:pt x="108978" y="18169"/>
                    <a:pt x="108978" y="17859"/>
                  </a:cubicBezTo>
                  <a:cubicBezTo>
                    <a:pt x="108978" y="17550"/>
                    <a:pt x="109228" y="17300"/>
                    <a:pt x="109538" y="17300"/>
                  </a:cubicBezTo>
                  <a:close/>
                  <a:moveTo>
                    <a:pt x="113264" y="17300"/>
                  </a:moveTo>
                  <a:cubicBezTo>
                    <a:pt x="113574" y="17300"/>
                    <a:pt x="113824" y="17550"/>
                    <a:pt x="113824" y="17859"/>
                  </a:cubicBezTo>
                  <a:cubicBezTo>
                    <a:pt x="113824" y="18169"/>
                    <a:pt x="113574" y="18431"/>
                    <a:pt x="113264" y="18431"/>
                  </a:cubicBezTo>
                  <a:cubicBezTo>
                    <a:pt x="112943" y="18431"/>
                    <a:pt x="112693" y="18169"/>
                    <a:pt x="112693" y="17859"/>
                  </a:cubicBezTo>
                  <a:cubicBezTo>
                    <a:pt x="112693" y="17550"/>
                    <a:pt x="112943" y="17300"/>
                    <a:pt x="113264" y="17300"/>
                  </a:cubicBezTo>
                  <a:close/>
                  <a:moveTo>
                    <a:pt x="116991" y="17300"/>
                  </a:moveTo>
                  <a:cubicBezTo>
                    <a:pt x="117289" y="17300"/>
                    <a:pt x="117562" y="17550"/>
                    <a:pt x="117562" y="17859"/>
                  </a:cubicBezTo>
                  <a:cubicBezTo>
                    <a:pt x="117562" y="18157"/>
                    <a:pt x="117312" y="18431"/>
                    <a:pt x="116991" y="18431"/>
                  </a:cubicBezTo>
                  <a:cubicBezTo>
                    <a:pt x="116681" y="18431"/>
                    <a:pt x="116431" y="18169"/>
                    <a:pt x="116431" y="17859"/>
                  </a:cubicBezTo>
                  <a:cubicBezTo>
                    <a:pt x="116431" y="17550"/>
                    <a:pt x="116681" y="17300"/>
                    <a:pt x="116991" y="17300"/>
                  </a:cubicBezTo>
                  <a:close/>
                  <a:moveTo>
                    <a:pt x="120718" y="17300"/>
                  </a:moveTo>
                  <a:cubicBezTo>
                    <a:pt x="121027" y="17300"/>
                    <a:pt x="121277" y="17550"/>
                    <a:pt x="121277" y="17859"/>
                  </a:cubicBezTo>
                  <a:cubicBezTo>
                    <a:pt x="121277" y="18169"/>
                    <a:pt x="121027" y="18431"/>
                    <a:pt x="120718" y="18431"/>
                  </a:cubicBezTo>
                  <a:cubicBezTo>
                    <a:pt x="120408" y="18431"/>
                    <a:pt x="120146" y="18169"/>
                    <a:pt x="120146" y="17859"/>
                  </a:cubicBezTo>
                  <a:cubicBezTo>
                    <a:pt x="120146" y="17550"/>
                    <a:pt x="120420" y="17300"/>
                    <a:pt x="120718" y="17300"/>
                  </a:cubicBezTo>
                  <a:close/>
                  <a:moveTo>
                    <a:pt x="124456" y="17300"/>
                  </a:moveTo>
                  <a:cubicBezTo>
                    <a:pt x="124754" y="17300"/>
                    <a:pt x="125016" y="17550"/>
                    <a:pt x="125016" y="17859"/>
                  </a:cubicBezTo>
                  <a:cubicBezTo>
                    <a:pt x="125016" y="18157"/>
                    <a:pt x="124766" y="18431"/>
                    <a:pt x="124456" y="18431"/>
                  </a:cubicBezTo>
                  <a:cubicBezTo>
                    <a:pt x="124135" y="18431"/>
                    <a:pt x="123885" y="18169"/>
                    <a:pt x="123885" y="17859"/>
                  </a:cubicBezTo>
                  <a:cubicBezTo>
                    <a:pt x="123885" y="17550"/>
                    <a:pt x="124135" y="17300"/>
                    <a:pt x="124456" y="17300"/>
                  </a:cubicBezTo>
                  <a:close/>
                  <a:moveTo>
                    <a:pt x="128171" y="17300"/>
                  </a:moveTo>
                  <a:cubicBezTo>
                    <a:pt x="128480" y="17300"/>
                    <a:pt x="128742" y="17550"/>
                    <a:pt x="128742" y="17859"/>
                  </a:cubicBezTo>
                  <a:cubicBezTo>
                    <a:pt x="128742" y="18169"/>
                    <a:pt x="128480" y="18431"/>
                    <a:pt x="128171" y="18431"/>
                  </a:cubicBezTo>
                  <a:cubicBezTo>
                    <a:pt x="127861" y="18431"/>
                    <a:pt x="127611" y="18169"/>
                    <a:pt x="127611" y="17859"/>
                  </a:cubicBezTo>
                  <a:cubicBezTo>
                    <a:pt x="127611" y="17550"/>
                    <a:pt x="127861" y="17300"/>
                    <a:pt x="128171" y="17300"/>
                  </a:cubicBezTo>
                  <a:close/>
                  <a:moveTo>
                    <a:pt x="131898" y="17300"/>
                  </a:moveTo>
                  <a:cubicBezTo>
                    <a:pt x="132195" y="17300"/>
                    <a:pt x="132457" y="17550"/>
                    <a:pt x="132457" y="17859"/>
                  </a:cubicBezTo>
                  <a:cubicBezTo>
                    <a:pt x="132457" y="18157"/>
                    <a:pt x="132207" y="18431"/>
                    <a:pt x="131898" y="18431"/>
                  </a:cubicBezTo>
                  <a:cubicBezTo>
                    <a:pt x="131600" y="18431"/>
                    <a:pt x="131326" y="18169"/>
                    <a:pt x="131326" y="17859"/>
                  </a:cubicBezTo>
                  <a:cubicBezTo>
                    <a:pt x="131338" y="17550"/>
                    <a:pt x="131576" y="17300"/>
                    <a:pt x="131898" y="17300"/>
                  </a:cubicBezTo>
                  <a:close/>
                  <a:moveTo>
                    <a:pt x="135624" y="17300"/>
                  </a:moveTo>
                  <a:cubicBezTo>
                    <a:pt x="135946" y="17300"/>
                    <a:pt x="136196" y="17550"/>
                    <a:pt x="136196" y="17859"/>
                  </a:cubicBezTo>
                  <a:cubicBezTo>
                    <a:pt x="136196" y="18169"/>
                    <a:pt x="135934" y="18431"/>
                    <a:pt x="135624" y="18431"/>
                  </a:cubicBezTo>
                  <a:cubicBezTo>
                    <a:pt x="135315" y="18431"/>
                    <a:pt x="135065" y="18169"/>
                    <a:pt x="135065" y="17859"/>
                  </a:cubicBezTo>
                  <a:cubicBezTo>
                    <a:pt x="135065" y="17550"/>
                    <a:pt x="135315" y="17300"/>
                    <a:pt x="135624" y="17300"/>
                  </a:cubicBezTo>
                  <a:close/>
                  <a:moveTo>
                    <a:pt x="3405" y="19157"/>
                  </a:moveTo>
                  <a:cubicBezTo>
                    <a:pt x="3703" y="19157"/>
                    <a:pt x="3977" y="19407"/>
                    <a:pt x="3977" y="19717"/>
                  </a:cubicBezTo>
                  <a:cubicBezTo>
                    <a:pt x="3977" y="20014"/>
                    <a:pt x="3727" y="20288"/>
                    <a:pt x="3405" y="20288"/>
                  </a:cubicBezTo>
                  <a:cubicBezTo>
                    <a:pt x="3096" y="20288"/>
                    <a:pt x="2846" y="20026"/>
                    <a:pt x="2846" y="19717"/>
                  </a:cubicBezTo>
                  <a:cubicBezTo>
                    <a:pt x="2858" y="19407"/>
                    <a:pt x="3096" y="19157"/>
                    <a:pt x="3405" y="19157"/>
                  </a:cubicBezTo>
                  <a:close/>
                  <a:moveTo>
                    <a:pt x="7132" y="19157"/>
                  </a:moveTo>
                  <a:cubicBezTo>
                    <a:pt x="7430" y="19157"/>
                    <a:pt x="7692" y="19407"/>
                    <a:pt x="7692" y="19717"/>
                  </a:cubicBezTo>
                  <a:cubicBezTo>
                    <a:pt x="7692" y="20014"/>
                    <a:pt x="7442" y="20288"/>
                    <a:pt x="7132" y="20288"/>
                  </a:cubicBezTo>
                  <a:cubicBezTo>
                    <a:pt x="6834" y="20288"/>
                    <a:pt x="6560" y="20026"/>
                    <a:pt x="6560" y="19717"/>
                  </a:cubicBezTo>
                  <a:cubicBezTo>
                    <a:pt x="6560" y="19407"/>
                    <a:pt x="6822" y="19157"/>
                    <a:pt x="7132" y="19157"/>
                  </a:cubicBezTo>
                  <a:close/>
                  <a:moveTo>
                    <a:pt x="10871" y="19157"/>
                  </a:moveTo>
                  <a:cubicBezTo>
                    <a:pt x="11168" y="19157"/>
                    <a:pt x="11430" y="19407"/>
                    <a:pt x="11430" y="19717"/>
                  </a:cubicBezTo>
                  <a:cubicBezTo>
                    <a:pt x="11430" y="20014"/>
                    <a:pt x="11180" y="20288"/>
                    <a:pt x="10871" y="20288"/>
                  </a:cubicBezTo>
                  <a:cubicBezTo>
                    <a:pt x="10573" y="20288"/>
                    <a:pt x="10299" y="20026"/>
                    <a:pt x="10299" y="19717"/>
                  </a:cubicBezTo>
                  <a:cubicBezTo>
                    <a:pt x="10299" y="19407"/>
                    <a:pt x="10549" y="19157"/>
                    <a:pt x="10871" y="19157"/>
                  </a:cubicBezTo>
                  <a:close/>
                  <a:moveTo>
                    <a:pt x="14585" y="19157"/>
                  </a:moveTo>
                  <a:cubicBezTo>
                    <a:pt x="14883" y="19157"/>
                    <a:pt x="15157" y="19407"/>
                    <a:pt x="15157" y="19717"/>
                  </a:cubicBezTo>
                  <a:cubicBezTo>
                    <a:pt x="15157" y="20014"/>
                    <a:pt x="14895" y="20288"/>
                    <a:pt x="14585" y="20288"/>
                  </a:cubicBezTo>
                  <a:cubicBezTo>
                    <a:pt x="14288" y="20288"/>
                    <a:pt x="14014" y="20026"/>
                    <a:pt x="14014" y="19717"/>
                  </a:cubicBezTo>
                  <a:cubicBezTo>
                    <a:pt x="14014" y="19407"/>
                    <a:pt x="14276" y="19157"/>
                    <a:pt x="14585" y="19157"/>
                  </a:cubicBezTo>
                  <a:close/>
                  <a:moveTo>
                    <a:pt x="18324" y="19157"/>
                  </a:moveTo>
                  <a:cubicBezTo>
                    <a:pt x="18622" y="19157"/>
                    <a:pt x="18883" y="19407"/>
                    <a:pt x="18883" y="19717"/>
                  </a:cubicBezTo>
                  <a:cubicBezTo>
                    <a:pt x="18883" y="20014"/>
                    <a:pt x="18633" y="20288"/>
                    <a:pt x="18324" y="20288"/>
                  </a:cubicBezTo>
                  <a:cubicBezTo>
                    <a:pt x="18026" y="20288"/>
                    <a:pt x="17752" y="20026"/>
                    <a:pt x="17752" y="19717"/>
                  </a:cubicBezTo>
                  <a:cubicBezTo>
                    <a:pt x="17752" y="19407"/>
                    <a:pt x="18014" y="19157"/>
                    <a:pt x="18324" y="19157"/>
                  </a:cubicBezTo>
                  <a:close/>
                  <a:moveTo>
                    <a:pt x="22039" y="19157"/>
                  </a:moveTo>
                  <a:cubicBezTo>
                    <a:pt x="22336" y="19157"/>
                    <a:pt x="22610" y="19407"/>
                    <a:pt x="22610" y="19717"/>
                  </a:cubicBezTo>
                  <a:cubicBezTo>
                    <a:pt x="22610" y="20014"/>
                    <a:pt x="22360" y="20288"/>
                    <a:pt x="22039" y="20288"/>
                  </a:cubicBezTo>
                  <a:cubicBezTo>
                    <a:pt x="21729" y="20288"/>
                    <a:pt x="21479" y="20026"/>
                    <a:pt x="21479" y="19717"/>
                  </a:cubicBezTo>
                  <a:cubicBezTo>
                    <a:pt x="21479" y="19407"/>
                    <a:pt x="21729" y="19157"/>
                    <a:pt x="22039" y="19157"/>
                  </a:cubicBezTo>
                  <a:close/>
                  <a:moveTo>
                    <a:pt x="25777" y="19157"/>
                  </a:moveTo>
                  <a:cubicBezTo>
                    <a:pt x="26075" y="19157"/>
                    <a:pt x="26349" y="19407"/>
                    <a:pt x="26349" y="19717"/>
                  </a:cubicBezTo>
                  <a:cubicBezTo>
                    <a:pt x="26349" y="20014"/>
                    <a:pt x="26087" y="20288"/>
                    <a:pt x="25777" y="20288"/>
                  </a:cubicBezTo>
                  <a:cubicBezTo>
                    <a:pt x="25468" y="20288"/>
                    <a:pt x="25206" y="20026"/>
                    <a:pt x="25206" y="19717"/>
                  </a:cubicBezTo>
                  <a:cubicBezTo>
                    <a:pt x="25206" y="19407"/>
                    <a:pt x="25468" y="19157"/>
                    <a:pt x="25777" y="19157"/>
                  </a:cubicBezTo>
                  <a:close/>
                  <a:moveTo>
                    <a:pt x="29504" y="19157"/>
                  </a:moveTo>
                  <a:cubicBezTo>
                    <a:pt x="29801" y="19157"/>
                    <a:pt x="30063" y="19407"/>
                    <a:pt x="30063" y="19717"/>
                  </a:cubicBezTo>
                  <a:cubicBezTo>
                    <a:pt x="30063" y="20014"/>
                    <a:pt x="29813" y="20288"/>
                    <a:pt x="29504" y="20288"/>
                  </a:cubicBezTo>
                  <a:cubicBezTo>
                    <a:pt x="29182" y="20288"/>
                    <a:pt x="28932" y="20026"/>
                    <a:pt x="28932" y="19717"/>
                  </a:cubicBezTo>
                  <a:cubicBezTo>
                    <a:pt x="28932" y="19407"/>
                    <a:pt x="29182" y="19157"/>
                    <a:pt x="29504" y="19157"/>
                  </a:cubicBezTo>
                  <a:close/>
                  <a:moveTo>
                    <a:pt x="33230" y="19157"/>
                  </a:moveTo>
                  <a:cubicBezTo>
                    <a:pt x="33528" y="19157"/>
                    <a:pt x="33802" y="19407"/>
                    <a:pt x="33802" y="19717"/>
                  </a:cubicBezTo>
                  <a:cubicBezTo>
                    <a:pt x="33802" y="20014"/>
                    <a:pt x="33552" y="20288"/>
                    <a:pt x="33230" y="20288"/>
                  </a:cubicBezTo>
                  <a:cubicBezTo>
                    <a:pt x="32921" y="20288"/>
                    <a:pt x="32671" y="20026"/>
                    <a:pt x="32671" y="19717"/>
                  </a:cubicBezTo>
                  <a:cubicBezTo>
                    <a:pt x="32671" y="19407"/>
                    <a:pt x="32921" y="19157"/>
                    <a:pt x="33230" y="19157"/>
                  </a:cubicBezTo>
                  <a:close/>
                  <a:moveTo>
                    <a:pt x="36957" y="19157"/>
                  </a:moveTo>
                  <a:cubicBezTo>
                    <a:pt x="37255" y="19157"/>
                    <a:pt x="37517" y="19407"/>
                    <a:pt x="37517" y="19717"/>
                  </a:cubicBezTo>
                  <a:cubicBezTo>
                    <a:pt x="37517" y="20014"/>
                    <a:pt x="37267" y="20288"/>
                    <a:pt x="36957" y="20288"/>
                  </a:cubicBezTo>
                  <a:cubicBezTo>
                    <a:pt x="36648" y="20288"/>
                    <a:pt x="36386" y="20026"/>
                    <a:pt x="36386" y="19717"/>
                  </a:cubicBezTo>
                  <a:cubicBezTo>
                    <a:pt x="36409" y="19407"/>
                    <a:pt x="36648" y="19157"/>
                    <a:pt x="36957" y="19157"/>
                  </a:cubicBezTo>
                  <a:close/>
                  <a:moveTo>
                    <a:pt x="40672" y="19157"/>
                  </a:moveTo>
                  <a:cubicBezTo>
                    <a:pt x="40970" y="19157"/>
                    <a:pt x="41243" y="19407"/>
                    <a:pt x="41243" y="19717"/>
                  </a:cubicBezTo>
                  <a:cubicBezTo>
                    <a:pt x="41243" y="20014"/>
                    <a:pt x="40993" y="20288"/>
                    <a:pt x="40672" y="20288"/>
                  </a:cubicBezTo>
                  <a:cubicBezTo>
                    <a:pt x="40374" y="20288"/>
                    <a:pt x="40112" y="20026"/>
                    <a:pt x="40112" y="19717"/>
                  </a:cubicBezTo>
                  <a:cubicBezTo>
                    <a:pt x="40112" y="19407"/>
                    <a:pt x="40362" y="19157"/>
                    <a:pt x="40672" y="19157"/>
                  </a:cubicBezTo>
                  <a:close/>
                  <a:moveTo>
                    <a:pt x="44410" y="19157"/>
                  </a:moveTo>
                  <a:cubicBezTo>
                    <a:pt x="44708" y="19157"/>
                    <a:pt x="44982" y="19407"/>
                    <a:pt x="44982" y="19717"/>
                  </a:cubicBezTo>
                  <a:cubicBezTo>
                    <a:pt x="44982" y="20014"/>
                    <a:pt x="44720" y="20288"/>
                    <a:pt x="44410" y="20288"/>
                  </a:cubicBezTo>
                  <a:cubicBezTo>
                    <a:pt x="44113" y="20288"/>
                    <a:pt x="43851" y="20026"/>
                    <a:pt x="43851" y="19717"/>
                  </a:cubicBezTo>
                  <a:cubicBezTo>
                    <a:pt x="43851" y="19407"/>
                    <a:pt x="44101" y="19157"/>
                    <a:pt x="44410" y="19157"/>
                  </a:cubicBezTo>
                  <a:close/>
                  <a:moveTo>
                    <a:pt x="48137" y="19157"/>
                  </a:moveTo>
                  <a:cubicBezTo>
                    <a:pt x="48435" y="19157"/>
                    <a:pt x="48697" y="19407"/>
                    <a:pt x="48697" y="19717"/>
                  </a:cubicBezTo>
                  <a:cubicBezTo>
                    <a:pt x="48697" y="20014"/>
                    <a:pt x="48447" y="20288"/>
                    <a:pt x="48137" y="20288"/>
                  </a:cubicBezTo>
                  <a:cubicBezTo>
                    <a:pt x="47839" y="20288"/>
                    <a:pt x="47566" y="20026"/>
                    <a:pt x="47566" y="19717"/>
                  </a:cubicBezTo>
                  <a:cubicBezTo>
                    <a:pt x="47566" y="19407"/>
                    <a:pt x="47839" y="19157"/>
                    <a:pt x="48137" y="19157"/>
                  </a:cubicBezTo>
                  <a:close/>
                  <a:moveTo>
                    <a:pt x="51864" y="19157"/>
                  </a:moveTo>
                  <a:cubicBezTo>
                    <a:pt x="52161" y="19157"/>
                    <a:pt x="52435" y="19407"/>
                    <a:pt x="52435" y="19717"/>
                  </a:cubicBezTo>
                  <a:cubicBezTo>
                    <a:pt x="52435" y="20014"/>
                    <a:pt x="52185" y="20288"/>
                    <a:pt x="51864" y="20288"/>
                  </a:cubicBezTo>
                  <a:cubicBezTo>
                    <a:pt x="51566" y="20288"/>
                    <a:pt x="51304" y="20026"/>
                    <a:pt x="51304" y="19717"/>
                  </a:cubicBezTo>
                  <a:cubicBezTo>
                    <a:pt x="51304" y="19407"/>
                    <a:pt x="51554" y="19157"/>
                    <a:pt x="51864" y="19157"/>
                  </a:cubicBezTo>
                  <a:close/>
                  <a:moveTo>
                    <a:pt x="55602" y="19157"/>
                  </a:moveTo>
                  <a:cubicBezTo>
                    <a:pt x="55900" y="19157"/>
                    <a:pt x="56174" y="19407"/>
                    <a:pt x="56174" y="19717"/>
                  </a:cubicBezTo>
                  <a:cubicBezTo>
                    <a:pt x="56174" y="20014"/>
                    <a:pt x="55912" y="20288"/>
                    <a:pt x="55602" y="20288"/>
                  </a:cubicBezTo>
                  <a:cubicBezTo>
                    <a:pt x="55293" y="20288"/>
                    <a:pt x="55043" y="20026"/>
                    <a:pt x="55043" y="19717"/>
                  </a:cubicBezTo>
                  <a:cubicBezTo>
                    <a:pt x="55043" y="19407"/>
                    <a:pt x="55293" y="19157"/>
                    <a:pt x="55602" y="19157"/>
                  </a:cubicBezTo>
                  <a:close/>
                  <a:moveTo>
                    <a:pt x="59329" y="19157"/>
                  </a:moveTo>
                  <a:cubicBezTo>
                    <a:pt x="59627" y="19157"/>
                    <a:pt x="59889" y="19407"/>
                    <a:pt x="59889" y="19717"/>
                  </a:cubicBezTo>
                  <a:cubicBezTo>
                    <a:pt x="59889" y="20014"/>
                    <a:pt x="59639" y="20288"/>
                    <a:pt x="59329" y="20288"/>
                  </a:cubicBezTo>
                  <a:cubicBezTo>
                    <a:pt x="59008" y="20288"/>
                    <a:pt x="58757" y="20026"/>
                    <a:pt x="58757" y="19717"/>
                  </a:cubicBezTo>
                  <a:cubicBezTo>
                    <a:pt x="58757" y="19407"/>
                    <a:pt x="59008" y="19157"/>
                    <a:pt x="59329" y="19157"/>
                  </a:cubicBezTo>
                  <a:close/>
                  <a:moveTo>
                    <a:pt x="63056" y="19157"/>
                  </a:moveTo>
                  <a:cubicBezTo>
                    <a:pt x="63353" y="19157"/>
                    <a:pt x="63627" y="19407"/>
                    <a:pt x="63627" y="19717"/>
                  </a:cubicBezTo>
                  <a:cubicBezTo>
                    <a:pt x="63627" y="20014"/>
                    <a:pt x="63377" y="20288"/>
                    <a:pt x="63056" y="20288"/>
                  </a:cubicBezTo>
                  <a:cubicBezTo>
                    <a:pt x="62746" y="20288"/>
                    <a:pt x="62496" y="20026"/>
                    <a:pt x="62496" y="19717"/>
                  </a:cubicBezTo>
                  <a:cubicBezTo>
                    <a:pt x="62496" y="19407"/>
                    <a:pt x="62746" y="19157"/>
                    <a:pt x="63056" y="19157"/>
                  </a:cubicBezTo>
                  <a:close/>
                  <a:moveTo>
                    <a:pt x="66782" y="19157"/>
                  </a:moveTo>
                  <a:cubicBezTo>
                    <a:pt x="67080" y="19157"/>
                    <a:pt x="67342" y="19407"/>
                    <a:pt x="67342" y="19717"/>
                  </a:cubicBezTo>
                  <a:cubicBezTo>
                    <a:pt x="67342" y="20014"/>
                    <a:pt x="67092" y="20288"/>
                    <a:pt x="66782" y="20288"/>
                  </a:cubicBezTo>
                  <a:cubicBezTo>
                    <a:pt x="66473" y="20288"/>
                    <a:pt x="66211" y="20026"/>
                    <a:pt x="66211" y="19717"/>
                  </a:cubicBezTo>
                  <a:cubicBezTo>
                    <a:pt x="66211" y="19407"/>
                    <a:pt x="66473" y="19157"/>
                    <a:pt x="66782" y="19157"/>
                  </a:cubicBezTo>
                  <a:close/>
                  <a:moveTo>
                    <a:pt x="70509" y="19157"/>
                  </a:moveTo>
                  <a:cubicBezTo>
                    <a:pt x="70807" y="19157"/>
                    <a:pt x="71080" y="19407"/>
                    <a:pt x="71080" y="19717"/>
                  </a:cubicBezTo>
                  <a:cubicBezTo>
                    <a:pt x="71080" y="20014"/>
                    <a:pt x="70830" y="20288"/>
                    <a:pt x="70509" y="20288"/>
                  </a:cubicBezTo>
                  <a:cubicBezTo>
                    <a:pt x="70199" y="20288"/>
                    <a:pt x="69949" y="20026"/>
                    <a:pt x="69949" y="19717"/>
                  </a:cubicBezTo>
                  <a:cubicBezTo>
                    <a:pt x="69949" y="19407"/>
                    <a:pt x="70199" y="19157"/>
                    <a:pt x="70509" y="19157"/>
                  </a:cubicBezTo>
                  <a:close/>
                  <a:moveTo>
                    <a:pt x="74236" y="19157"/>
                  </a:moveTo>
                  <a:cubicBezTo>
                    <a:pt x="74533" y="19157"/>
                    <a:pt x="74795" y="19407"/>
                    <a:pt x="74795" y="19717"/>
                  </a:cubicBezTo>
                  <a:cubicBezTo>
                    <a:pt x="74795" y="20014"/>
                    <a:pt x="74545" y="20288"/>
                    <a:pt x="74236" y="20288"/>
                  </a:cubicBezTo>
                  <a:cubicBezTo>
                    <a:pt x="73938" y="20288"/>
                    <a:pt x="73676" y="20026"/>
                    <a:pt x="73676" y="19717"/>
                  </a:cubicBezTo>
                  <a:cubicBezTo>
                    <a:pt x="73676" y="19407"/>
                    <a:pt x="73926" y="19157"/>
                    <a:pt x="74236" y="19157"/>
                  </a:cubicBezTo>
                  <a:close/>
                  <a:moveTo>
                    <a:pt x="77855" y="19157"/>
                  </a:moveTo>
                  <a:cubicBezTo>
                    <a:pt x="78153" y="19157"/>
                    <a:pt x="78415" y="19407"/>
                    <a:pt x="78415" y="19717"/>
                  </a:cubicBezTo>
                  <a:cubicBezTo>
                    <a:pt x="78415" y="20014"/>
                    <a:pt x="78165" y="20288"/>
                    <a:pt x="77855" y="20288"/>
                  </a:cubicBezTo>
                  <a:cubicBezTo>
                    <a:pt x="77546" y="20288"/>
                    <a:pt x="77284" y="20026"/>
                    <a:pt x="77284" y="19717"/>
                  </a:cubicBezTo>
                  <a:cubicBezTo>
                    <a:pt x="77284" y="19407"/>
                    <a:pt x="77546" y="19157"/>
                    <a:pt x="77855" y="19157"/>
                  </a:cubicBezTo>
                  <a:close/>
                  <a:moveTo>
                    <a:pt x="81570" y="19157"/>
                  </a:moveTo>
                  <a:cubicBezTo>
                    <a:pt x="81868" y="19157"/>
                    <a:pt x="82141" y="19407"/>
                    <a:pt x="82141" y="19717"/>
                  </a:cubicBezTo>
                  <a:cubicBezTo>
                    <a:pt x="82141" y="20014"/>
                    <a:pt x="81879" y="20288"/>
                    <a:pt x="81570" y="20288"/>
                  </a:cubicBezTo>
                  <a:cubicBezTo>
                    <a:pt x="81260" y="20288"/>
                    <a:pt x="81010" y="20026"/>
                    <a:pt x="81010" y="19717"/>
                  </a:cubicBezTo>
                  <a:cubicBezTo>
                    <a:pt x="81010" y="19407"/>
                    <a:pt x="81260" y="19157"/>
                    <a:pt x="81570" y="19157"/>
                  </a:cubicBezTo>
                  <a:close/>
                  <a:moveTo>
                    <a:pt x="85308" y="19157"/>
                  </a:moveTo>
                  <a:cubicBezTo>
                    <a:pt x="85606" y="19157"/>
                    <a:pt x="85880" y="19407"/>
                    <a:pt x="85880" y="19717"/>
                  </a:cubicBezTo>
                  <a:cubicBezTo>
                    <a:pt x="85880" y="20014"/>
                    <a:pt x="85618" y="20288"/>
                    <a:pt x="85308" y="20288"/>
                  </a:cubicBezTo>
                  <a:cubicBezTo>
                    <a:pt x="84999" y="20288"/>
                    <a:pt x="84749" y="20026"/>
                    <a:pt x="84749" y="19717"/>
                  </a:cubicBezTo>
                  <a:cubicBezTo>
                    <a:pt x="84749" y="19407"/>
                    <a:pt x="84999" y="19157"/>
                    <a:pt x="85308" y="19157"/>
                  </a:cubicBezTo>
                  <a:close/>
                  <a:moveTo>
                    <a:pt x="89035" y="19157"/>
                  </a:moveTo>
                  <a:cubicBezTo>
                    <a:pt x="89333" y="19157"/>
                    <a:pt x="89595" y="19407"/>
                    <a:pt x="89595" y="19717"/>
                  </a:cubicBezTo>
                  <a:cubicBezTo>
                    <a:pt x="89595" y="20014"/>
                    <a:pt x="89345" y="20288"/>
                    <a:pt x="89035" y="20288"/>
                  </a:cubicBezTo>
                  <a:cubicBezTo>
                    <a:pt x="88714" y="20288"/>
                    <a:pt x="88464" y="20026"/>
                    <a:pt x="88464" y="19717"/>
                  </a:cubicBezTo>
                  <a:cubicBezTo>
                    <a:pt x="88464" y="19407"/>
                    <a:pt x="88714" y="19157"/>
                    <a:pt x="89035" y="19157"/>
                  </a:cubicBezTo>
                  <a:close/>
                  <a:moveTo>
                    <a:pt x="92762" y="19157"/>
                  </a:moveTo>
                  <a:cubicBezTo>
                    <a:pt x="93059" y="19157"/>
                    <a:pt x="93333" y="19407"/>
                    <a:pt x="93333" y="19717"/>
                  </a:cubicBezTo>
                  <a:cubicBezTo>
                    <a:pt x="93333" y="20014"/>
                    <a:pt x="93071" y="20288"/>
                    <a:pt x="92762" y="20288"/>
                  </a:cubicBezTo>
                  <a:cubicBezTo>
                    <a:pt x="92452" y="20288"/>
                    <a:pt x="92202" y="20026"/>
                    <a:pt x="92202" y="19717"/>
                  </a:cubicBezTo>
                  <a:cubicBezTo>
                    <a:pt x="92202" y="19407"/>
                    <a:pt x="92452" y="19157"/>
                    <a:pt x="92762" y="19157"/>
                  </a:cubicBezTo>
                  <a:close/>
                  <a:moveTo>
                    <a:pt x="96488" y="19157"/>
                  </a:moveTo>
                  <a:cubicBezTo>
                    <a:pt x="96786" y="19157"/>
                    <a:pt x="97048" y="19407"/>
                    <a:pt x="97048" y="19717"/>
                  </a:cubicBezTo>
                  <a:cubicBezTo>
                    <a:pt x="97048" y="20014"/>
                    <a:pt x="96798" y="20288"/>
                    <a:pt x="96488" y="20288"/>
                  </a:cubicBezTo>
                  <a:cubicBezTo>
                    <a:pt x="96191" y="20288"/>
                    <a:pt x="95917" y="20026"/>
                    <a:pt x="95917" y="19717"/>
                  </a:cubicBezTo>
                  <a:cubicBezTo>
                    <a:pt x="95917" y="19407"/>
                    <a:pt x="96179" y="19157"/>
                    <a:pt x="96488" y="19157"/>
                  </a:cubicBezTo>
                  <a:close/>
                  <a:moveTo>
                    <a:pt x="100203" y="19157"/>
                  </a:moveTo>
                  <a:cubicBezTo>
                    <a:pt x="100501" y="19157"/>
                    <a:pt x="100775" y="19407"/>
                    <a:pt x="100775" y="19717"/>
                  </a:cubicBezTo>
                  <a:cubicBezTo>
                    <a:pt x="100775" y="20014"/>
                    <a:pt x="100513" y="20288"/>
                    <a:pt x="100203" y="20288"/>
                  </a:cubicBezTo>
                  <a:cubicBezTo>
                    <a:pt x="99905" y="20288"/>
                    <a:pt x="99644" y="20026"/>
                    <a:pt x="99644" y="19717"/>
                  </a:cubicBezTo>
                  <a:cubicBezTo>
                    <a:pt x="99644" y="19407"/>
                    <a:pt x="99894" y="19157"/>
                    <a:pt x="100203" y="19157"/>
                  </a:cubicBezTo>
                  <a:close/>
                  <a:moveTo>
                    <a:pt x="103942" y="19157"/>
                  </a:moveTo>
                  <a:cubicBezTo>
                    <a:pt x="104239" y="19157"/>
                    <a:pt x="104513" y="19407"/>
                    <a:pt x="104513" y="19717"/>
                  </a:cubicBezTo>
                  <a:cubicBezTo>
                    <a:pt x="104513" y="20014"/>
                    <a:pt x="104251" y="20288"/>
                    <a:pt x="103942" y="20288"/>
                  </a:cubicBezTo>
                  <a:cubicBezTo>
                    <a:pt x="103644" y="20288"/>
                    <a:pt x="103382" y="20026"/>
                    <a:pt x="103382" y="19717"/>
                  </a:cubicBezTo>
                  <a:cubicBezTo>
                    <a:pt x="103382" y="19407"/>
                    <a:pt x="103632" y="19157"/>
                    <a:pt x="103942" y="19157"/>
                  </a:cubicBezTo>
                  <a:close/>
                  <a:moveTo>
                    <a:pt x="107668" y="19157"/>
                  </a:moveTo>
                  <a:cubicBezTo>
                    <a:pt x="107966" y="19157"/>
                    <a:pt x="108228" y="19407"/>
                    <a:pt x="108228" y="19717"/>
                  </a:cubicBezTo>
                  <a:cubicBezTo>
                    <a:pt x="108228" y="20014"/>
                    <a:pt x="107978" y="20288"/>
                    <a:pt x="107668" y="20288"/>
                  </a:cubicBezTo>
                  <a:cubicBezTo>
                    <a:pt x="107371" y="20288"/>
                    <a:pt x="107097" y="20026"/>
                    <a:pt x="107097" y="19717"/>
                  </a:cubicBezTo>
                  <a:cubicBezTo>
                    <a:pt x="107097" y="19407"/>
                    <a:pt x="107347" y="19157"/>
                    <a:pt x="107668" y="19157"/>
                  </a:cubicBezTo>
                  <a:close/>
                  <a:moveTo>
                    <a:pt x="111395" y="19157"/>
                  </a:moveTo>
                  <a:cubicBezTo>
                    <a:pt x="111693" y="19157"/>
                    <a:pt x="111967" y="19407"/>
                    <a:pt x="111967" y="19717"/>
                  </a:cubicBezTo>
                  <a:cubicBezTo>
                    <a:pt x="111967" y="20014"/>
                    <a:pt x="111705" y="20288"/>
                    <a:pt x="111395" y="20288"/>
                  </a:cubicBezTo>
                  <a:cubicBezTo>
                    <a:pt x="111085" y="20288"/>
                    <a:pt x="110835" y="20026"/>
                    <a:pt x="110835" y="19717"/>
                  </a:cubicBezTo>
                  <a:cubicBezTo>
                    <a:pt x="110835" y="19407"/>
                    <a:pt x="111085" y="19157"/>
                    <a:pt x="111395" y="19157"/>
                  </a:cubicBezTo>
                  <a:close/>
                  <a:moveTo>
                    <a:pt x="115122" y="19157"/>
                  </a:moveTo>
                  <a:cubicBezTo>
                    <a:pt x="115419" y="19157"/>
                    <a:pt x="115681" y="19407"/>
                    <a:pt x="115681" y="19717"/>
                  </a:cubicBezTo>
                  <a:cubicBezTo>
                    <a:pt x="115681" y="20014"/>
                    <a:pt x="115431" y="20288"/>
                    <a:pt x="115122" y="20288"/>
                  </a:cubicBezTo>
                  <a:cubicBezTo>
                    <a:pt x="114812" y="20288"/>
                    <a:pt x="114550" y="20026"/>
                    <a:pt x="114550" y="19717"/>
                  </a:cubicBezTo>
                  <a:cubicBezTo>
                    <a:pt x="114550" y="19407"/>
                    <a:pt x="114812" y="19157"/>
                    <a:pt x="115122" y="19157"/>
                  </a:cubicBezTo>
                  <a:close/>
                  <a:moveTo>
                    <a:pt x="118860" y="19157"/>
                  </a:moveTo>
                  <a:cubicBezTo>
                    <a:pt x="119158" y="19157"/>
                    <a:pt x="119420" y="19407"/>
                    <a:pt x="119420" y="19717"/>
                  </a:cubicBezTo>
                  <a:cubicBezTo>
                    <a:pt x="119420" y="20014"/>
                    <a:pt x="119170" y="20288"/>
                    <a:pt x="118860" y="20288"/>
                  </a:cubicBezTo>
                  <a:cubicBezTo>
                    <a:pt x="118539" y="20288"/>
                    <a:pt x="118289" y="20026"/>
                    <a:pt x="118289" y="19717"/>
                  </a:cubicBezTo>
                  <a:cubicBezTo>
                    <a:pt x="118289" y="19407"/>
                    <a:pt x="118539" y="19157"/>
                    <a:pt x="118860" y="19157"/>
                  </a:cubicBezTo>
                  <a:close/>
                  <a:moveTo>
                    <a:pt x="122575" y="19157"/>
                  </a:moveTo>
                  <a:cubicBezTo>
                    <a:pt x="122873" y="19157"/>
                    <a:pt x="123146" y="19407"/>
                    <a:pt x="123146" y="19717"/>
                  </a:cubicBezTo>
                  <a:cubicBezTo>
                    <a:pt x="123146" y="20014"/>
                    <a:pt x="122885" y="20288"/>
                    <a:pt x="122575" y="20288"/>
                  </a:cubicBezTo>
                  <a:cubicBezTo>
                    <a:pt x="122265" y="20288"/>
                    <a:pt x="122015" y="20026"/>
                    <a:pt x="122015" y="19717"/>
                  </a:cubicBezTo>
                  <a:cubicBezTo>
                    <a:pt x="122027" y="19407"/>
                    <a:pt x="122277" y="19157"/>
                    <a:pt x="122575" y="19157"/>
                  </a:cubicBezTo>
                  <a:close/>
                  <a:moveTo>
                    <a:pt x="126314" y="19157"/>
                  </a:moveTo>
                  <a:cubicBezTo>
                    <a:pt x="126611" y="19157"/>
                    <a:pt x="126873" y="19407"/>
                    <a:pt x="126873" y="19717"/>
                  </a:cubicBezTo>
                  <a:cubicBezTo>
                    <a:pt x="126873" y="20014"/>
                    <a:pt x="126623" y="20288"/>
                    <a:pt x="126314" y="20288"/>
                  </a:cubicBezTo>
                  <a:cubicBezTo>
                    <a:pt x="126004" y="20288"/>
                    <a:pt x="125742" y="20026"/>
                    <a:pt x="125742" y="19717"/>
                  </a:cubicBezTo>
                  <a:cubicBezTo>
                    <a:pt x="125742" y="19407"/>
                    <a:pt x="126004" y="19157"/>
                    <a:pt x="126314" y="19157"/>
                  </a:cubicBezTo>
                  <a:close/>
                  <a:moveTo>
                    <a:pt x="130028" y="19157"/>
                  </a:moveTo>
                  <a:cubicBezTo>
                    <a:pt x="130326" y="19157"/>
                    <a:pt x="130600" y="19407"/>
                    <a:pt x="130600" y="19717"/>
                  </a:cubicBezTo>
                  <a:cubicBezTo>
                    <a:pt x="130600" y="20014"/>
                    <a:pt x="130350" y="20288"/>
                    <a:pt x="130028" y="20288"/>
                  </a:cubicBezTo>
                  <a:cubicBezTo>
                    <a:pt x="129731" y="20288"/>
                    <a:pt x="129469" y="20026"/>
                    <a:pt x="129469" y="19717"/>
                  </a:cubicBezTo>
                  <a:cubicBezTo>
                    <a:pt x="129469" y="19407"/>
                    <a:pt x="129719" y="19157"/>
                    <a:pt x="130028" y="19157"/>
                  </a:cubicBezTo>
                  <a:close/>
                  <a:moveTo>
                    <a:pt x="133767" y="19157"/>
                  </a:moveTo>
                  <a:cubicBezTo>
                    <a:pt x="134065" y="19157"/>
                    <a:pt x="134326" y="19407"/>
                    <a:pt x="134326" y="19717"/>
                  </a:cubicBezTo>
                  <a:cubicBezTo>
                    <a:pt x="134326" y="20014"/>
                    <a:pt x="134076" y="20288"/>
                    <a:pt x="133767" y="20288"/>
                  </a:cubicBezTo>
                  <a:cubicBezTo>
                    <a:pt x="133469" y="20288"/>
                    <a:pt x="133207" y="20026"/>
                    <a:pt x="133207" y="19717"/>
                  </a:cubicBezTo>
                  <a:cubicBezTo>
                    <a:pt x="133207" y="19407"/>
                    <a:pt x="133457" y="19157"/>
                    <a:pt x="133767" y="19157"/>
                  </a:cubicBezTo>
                  <a:close/>
                  <a:moveTo>
                    <a:pt x="137494" y="19157"/>
                  </a:moveTo>
                  <a:cubicBezTo>
                    <a:pt x="137791" y="19157"/>
                    <a:pt x="138053" y="19407"/>
                    <a:pt x="138053" y="19717"/>
                  </a:cubicBezTo>
                  <a:cubicBezTo>
                    <a:pt x="138053" y="20014"/>
                    <a:pt x="137803" y="20288"/>
                    <a:pt x="137494" y="20288"/>
                  </a:cubicBezTo>
                  <a:cubicBezTo>
                    <a:pt x="137196" y="20288"/>
                    <a:pt x="136922" y="20026"/>
                    <a:pt x="136922" y="19717"/>
                  </a:cubicBezTo>
                  <a:cubicBezTo>
                    <a:pt x="136934" y="19407"/>
                    <a:pt x="137172" y="19157"/>
                    <a:pt x="137494" y="19157"/>
                  </a:cubicBezTo>
                  <a:close/>
                  <a:moveTo>
                    <a:pt x="1548" y="21026"/>
                  </a:moveTo>
                  <a:cubicBezTo>
                    <a:pt x="1846" y="21026"/>
                    <a:pt x="2119" y="21288"/>
                    <a:pt x="2119" y="21598"/>
                  </a:cubicBezTo>
                  <a:cubicBezTo>
                    <a:pt x="2119" y="21896"/>
                    <a:pt x="1858" y="22158"/>
                    <a:pt x="1548" y="22158"/>
                  </a:cubicBezTo>
                  <a:cubicBezTo>
                    <a:pt x="1238" y="22158"/>
                    <a:pt x="988" y="21908"/>
                    <a:pt x="988" y="21598"/>
                  </a:cubicBezTo>
                  <a:cubicBezTo>
                    <a:pt x="988" y="21288"/>
                    <a:pt x="1238" y="21026"/>
                    <a:pt x="1548" y="21026"/>
                  </a:cubicBezTo>
                  <a:close/>
                  <a:moveTo>
                    <a:pt x="5287" y="21026"/>
                  </a:moveTo>
                  <a:cubicBezTo>
                    <a:pt x="5596" y="21026"/>
                    <a:pt x="5846" y="21288"/>
                    <a:pt x="5846" y="21598"/>
                  </a:cubicBezTo>
                  <a:cubicBezTo>
                    <a:pt x="5846" y="21908"/>
                    <a:pt x="5596" y="22158"/>
                    <a:pt x="5287" y="22158"/>
                  </a:cubicBezTo>
                  <a:cubicBezTo>
                    <a:pt x="4977" y="22158"/>
                    <a:pt x="4715" y="21908"/>
                    <a:pt x="4715" y="21598"/>
                  </a:cubicBezTo>
                  <a:cubicBezTo>
                    <a:pt x="4715" y="21288"/>
                    <a:pt x="4977" y="21026"/>
                    <a:pt x="5287" y="21026"/>
                  </a:cubicBezTo>
                  <a:close/>
                  <a:moveTo>
                    <a:pt x="9001" y="21026"/>
                  </a:moveTo>
                  <a:cubicBezTo>
                    <a:pt x="9299" y="21026"/>
                    <a:pt x="9573" y="21288"/>
                    <a:pt x="9573" y="21598"/>
                  </a:cubicBezTo>
                  <a:cubicBezTo>
                    <a:pt x="9573" y="21896"/>
                    <a:pt x="9323" y="22158"/>
                    <a:pt x="9001" y="22158"/>
                  </a:cubicBezTo>
                  <a:cubicBezTo>
                    <a:pt x="8704" y="22158"/>
                    <a:pt x="8442" y="21908"/>
                    <a:pt x="8442" y="21598"/>
                  </a:cubicBezTo>
                  <a:cubicBezTo>
                    <a:pt x="8442" y="21288"/>
                    <a:pt x="8692" y="21026"/>
                    <a:pt x="9001" y="21026"/>
                  </a:cubicBezTo>
                  <a:close/>
                  <a:moveTo>
                    <a:pt x="12728" y="21026"/>
                  </a:moveTo>
                  <a:cubicBezTo>
                    <a:pt x="13037" y="21026"/>
                    <a:pt x="13288" y="21288"/>
                    <a:pt x="13288" y="21598"/>
                  </a:cubicBezTo>
                  <a:cubicBezTo>
                    <a:pt x="13288" y="21908"/>
                    <a:pt x="13037" y="22158"/>
                    <a:pt x="12728" y="22158"/>
                  </a:cubicBezTo>
                  <a:cubicBezTo>
                    <a:pt x="12418" y="22158"/>
                    <a:pt x="12156" y="21908"/>
                    <a:pt x="12156" y="21598"/>
                  </a:cubicBezTo>
                  <a:cubicBezTo>
                    <a:pt x="12156" y="21288"/>
                    <a:pt x="12418" y="21026"/>
                    <a:pt x="12728" y="21026"/>
                  </a:cubicBezTo>
                  <a:close/>
                  <a:moveTo>
                    <a:pt x="16466" y="21026"/>
                  </a:moveTo>
                  <a:cubicBezTo>
                    <a:pt x="16764" y="21026"/>
                    <a:pt x="17026" y="21288"/>
                    <a:pt x="17026" y="21598"/>
                  </a:cubicBezTo>
                  <a:cubicBezTo>
                    <a:pt x="17026" y="21896"/>
                    <a:pt x="16776" y="22158"/>
                    <a:pt x="16466" y="22158"/>
                  </a:cubicBezTo>
                  <a:cubicBezTo>
                    <a:pt x="16169" y="22158"/>
                    <a:pt x="15895" y="21908"/>
                    <a:pt x="15895" y="21598"/>
                  </a:cubicBezTo>
                  <a:cubicBezTo>
                    <a:pt x="15895" y="21288"/>
                    <a:pt x="16145" y="21026"/>
                    <a:pt x="16466" y="21026"/>
                  </a:cubicBezTo>
                  <a:close/>
                  <a:moveTo>
                    <a:pt x="20181" y="21026"/>
                  </a:moveTo>
                  <a:cubicBezTo>
                    <a:pt x="20491" y="21026"/>
                    <a:pt x="20753" y="21288"/>
                    <a:pt x="20753" y="21598"/>
                  </a:cubicBezTo>
                  <a:cubicBezTo>
                    <a:pt x="20753" y="21908"/>
                    <a:pt x="20491" y="22158"/>
                    <a:pt x="20181" y="22158"/>
                  </a:cubicBezTo>
                  <a:cubicBezTo>
                    <a:pt x="19872" y="22158"/>
                    <a:pt x="19622" y="21908"/>
                    <a:pt x="19622" y="21598"/>
                  </a:cubicBezTo>
                  <a:cubicBezTo>
                    <a:pt x="19622" y="21288"/>
                    <a:pt x="19872" y="21026"/>
                    <a:pt x="20181" y="21026"/>
                  </a:cubicBezTo>
                  <a:close/>
                  <a:moveTo>
                    <a:pt x="23920" y="21026"/>
                  </a:moveTo>
                  <a:cubicBezTo>
                    <a:pt x="24217" y="21026"/>
                    <a:pt x="24479" y="21288"/>
                    <a:pt x="24479" y="21598"/>
                  </a:cubicBezTo>
                  <a:cubicBezTo>
                    <a:pt x="24479" y="21896"/>
                    <a:pt x="24229" y="22158"/>
                    <a:pt x="23920" y="22158"/>
                  </a:cubicBezTo>
                  <a:cubicBezTo>
                    <a:pt x="23610" y="22158"/>
                    <a:pt x="23348" y="21908"/>
                    <a:pt x="23348" y="21598"/>
                  </a:cubicBezTo>
                  <a:cubicBezTo>
                    <a:pt x="23348" y="21288"/>
                    <a:pt x="23610" y="21026"/>
                    <a:pt x="23920" y="21026"/>
                  </a:cubicBezTo>
                  <a:close/>
                  <a:moveTo>
                    <a:pt x="27635" y="21026"/>
                  </a:moveTo>
                  <a:cubicBezTo>
                    <a:pt x="27956" y="21026"/>
                    <a:pt x="28206" y="21288"/>
                    <a:pt x="28206" y="21598"/>
                  </a:cubicBezTo>
                  <a:cubicBezTo>
                    <a:pt x="28206" y="21908"/>
                    <a:pt x="27956" y="22158"/>
                    <a:pt x="27635" y="22158"/>
                  </a:cubicBezTo>
                  <a:cubicBezTo>
                    <a:pt x="27325" y="22158"/>
                    <a:pt x="27075" y="21908"/>
                    <a:pt x="27075" y="21598"/>
                  </a:cubicBezTo>
                  <a:cubicBezTo>
                    <a:pt x="27075" y="21288"/>
                    <a:pt x="27325" y="21026"/>
                    <a:pt x="27635" y="21026"/>
                  </a:cubicBezTo>
                  <a:close/>
                  <a:moveTo>
                    <a:pt x="31373" y="21026"/>
                  </a:moveTo>
                  <a:cubicBezTo>
                    <a:pt x="31671" y="21026"/>
                    <a:pt x="31945" y="21288"/>
                    <a:pt x="31945" y="21598"/>
                  </a:cubicBezTo>
                  <a:cubicBezTo>
                    <a:pt x="31945" y="21896"/>
                    <a:pt x="31683" y="22158"/>
                    <a:pt x="31373" y="22158"/>
                  </a:cubicBezTo>
                  <a:cubicBezTo>
                    <a:pt x="31064" y="22158"/>
                    <a:pt x="30814" y="21908"/>
                    <a:pt x="30814" y="21598"/>
                  </a:cubicBezTo>
                  <a:cubicBezTo>
                    <a:pt x="30814" y="21288"/>
                    <a:pt x="31064" y="21026"/>
                    <a:pt x="31373" y="21026"/>
                  </a:cubicBezTo>
                  <a:close/>
                  <a:moveTo>
                    <a:pt x="35100" y="21026"/>
                  </a:moveTo>
                  <a:cubicBezTo>
                    <a:pt x="35409" y="21026"/>
                    <a:pt x="35659" y="21288"/>
                    <a:pt x="35659" y="21598"/>
                  </a:cubicBezTo>
                  <a:cubicBezTo>
                    <a:pt x="35659" y="21908"/>
                    <a:pt x="35409" y="22158"/>
                    <a:pt x="35100" y="22158"/>
                  </a:cubicBezTo>
                  <a:cubicBezTo>
                    <a:pt x="34778" y="22158"/>
                    <a:pt x="34528" y="21908"/>
                    <a:pt x="34528" y="21598"/>
                  </a:cubicBezTo>
                  <a:cubicBezTo>
                    <a:pt x="34528" y="21288"/>
                    <a:pt x="34778" y="21026"/>
                    <a:pt x="35100" y="21026"/>
                  </a:cubicBezTo>
                  <a:close/>
                  <a:moveTo>
                    <a:pt x="38815" y="21026"/>
                  </a:moveTo>
                  <a:cubicBezTo>
                    <a:pt x="39112" y="21026"/>
                    <a:pt x="39386" y="21288"/>
                    <a:pt x="39386" y="21598"/>
                  </a:cubicBezTo>
                  <a:cubicBezTo>
                    <a:pt x="39386" y="21896"/>
                    <a:pt x="39124" y="22158"/>
                    <a:pt x="38815" y="22158"/>
                  </a:cubicBezTo>
                  <a:cubicBezTo>
                    <a:pt x="38517" y="22158"/>
                    <a:pt x="38255" y="21908"/>
                    <a:pt x="38255" y="21598"/>
                  </a:cubicBezTo>
                  <a:cubicBezTo>
                    <a:pt x="38267" y="21288"/>
                    <a:pt x="38505" y="21026"/>
                    <a:pt x="38815" y="21026"/>
                  </a:cubicBezTo>
                  <a:close/>
                  <a:moveTo>
                    <a:pt x="42553" y="21026"/>
                  </a:moveTo>
                  <a:cubicBezTo>
                    <a:pt x="42863" y="21026"/>
                    <a:pt x="43113" y="21288"/>
                    <a:pt x="43113" y="21598"/>
                  </a:cubicBezTo>
                  <a:cubicBezTo>
                    <a:pt x="43113" y="21908"/>
                    <a:pt x="42863" y="22158"/>
                    <a:pt x="42553" y="22158"/>
                  </a:cubicBezTo>
                  <a:cubicBezTo>
                    <a:pt x="42232" y="22158"/>
                    <a:pt x="41982" y="21908"/>
                    <a:pt x="41982" y="21598"/>
                  </a:cubicBezTo>
                  <a:cubicBezTo>
                    <a:pt x="41982" y="21288"/>
                    <a:pt x="42244" y="21026"/>
                    <a:pt x="42553" y="21026"/>
                  </a:cubicBezTo>
                  <a:close/>
                  <a:moveTo>
                    <a:pt x="46268" y="21026"/>
                  </a:moveTo>
                  <a:cubicBezTo>
                    <a:pt x="46565" y="21026"/>
                    <a:pt x="46839" y="21288"/>
                    <a:pt x="46839" y="21598"/>
                  </a:cubicBezTo>
                  <a:cubicBezTo>
                    <a:pt x="46839" y="21896"/>
                    <a:pt x="46589" y="22158"/>
                    <a:pt x="46268" y="22158"/>
                  </a:cubicBezTo>
                  <a:cubicBezTo>
                    <a:pt x="45970" y="22158"/>
                    <a:pt x="45708" y="21908"/>
                    <a:pt x="45708" y="21598"/>
                  </a:cubicBezTo>
                  <a:cubicBezTo>
                    <a:pt x="45720" y="21288"/>
                    <a:pt x="45958" y="21026"/>
                    <a:pt x="46268" y="21026"/>
                  </a:cubicBezTo>
                  <a:close/>
                  <a:moveTo>
                    <a:pt x="50006" y="21026"/>
                  </a:moveTo>
                  <a:cubicBezTo>
                    <a:pt x="50316" y="21026"/>
                    <a:pt x="50578" y="21288"/>
                    <a:pt x="50578" y="21598"/>
                  </a:cubicBezTo>
                  <a:cubicBezTo>
                    <a:pt x="50578" y="21908"/>
                    <a:pt x="50316" y="22158"/>
                    <a:pt x="50006" y="22158"/>
                  </a:cubicBezTo>
                  <a:cubicBezTo>
                    <a:pt x="49697" y="22158"/>
                    <a:pt x="49447" y="21908"/>
                    <a:pt x="49447" y="21598"/>
                  </a:cubicBezTo>
                  <a:cubicBezTo>
                    <a:pt x="49447" y="21288"/>
                    <a:pt x="49697" y="21026"/>
                    <a:pt x="50006" y="21026"/>
                  </a:cubicBezTo>
                  <a:close/>
                  <a:moveTo>
                    <a:pt x="53733" y="21026"/>
                  </a:moveTo>
                  <a:cubicBezTo>
                    <a:pt x="54031" y="21026"/>
                    <a:pt x="54293" y="21288"/>
                    <a:pt x="54293" y="21598"/>
                  </a:cubicBezTo>
                  <a:cubicBezTo>
                    <a:pt x="54293" y="21896"/>
                    <a:pt x="54043" y="22158"/>
                    <a:pt x="53733" y="22158"/>
                  </a:cubicBezTo>
                  <a:cubicBezTo>
                    <a:pt x="53412" y="22158"/>
                    <a:pt x="53162" y="21908"/>
                    <a:pt x="53162" y="21598"/>
                  </a:cubicBezTo>
                  <a:cubicBezTo>
                    <a:pt x="53173" y="21288"/>
                    <a:pt x="53412" y="21026"/>
                    <a:pt x="53733" y="21026"/>
                  </a:cubicBezTo>
                  <a:close/>
                  <a:moveTo>
                    <a:pt x="57460" y="21026"/>
                  </a:moveTo>
                  <a:cubicBezTo>
                    <a:pt x="57781" y="21026"/>
                    <a:pt x="58031" y="21288"/>
                    <a:pt x="58031" y="21598"/>
                  </a:cubicBezTo>
                  <a:cubicBezTo>
                    <a:pt x="58031" y="21908"/>
                    <a:pt x="57781" y="22158"/>
                    <a:pt x="57460" y="22158"/>
                  </a:cubicBezTo>
                  <a:cubicBezTo>
                    <a:pt x="57150" y="22158"/>
                    <a:pt x="56900" y="21908"/>
                    <a:pt x="56900" y="21598"/>
                  </a:cubicBezTo>
                  <a:cubicBezTo>
                    <a:pt x="56900" y="21288"/>
                    <a:pt x="57150" y="21026"/>
                    <a:pt x="57460" y="21026"/>
                  </a:cubicBezTo>
                  <a:close/>
                  <a:moveTo>
                    <a:pt x="61186" y="21026"/>
                  </a:moveTo>
                  <a:cubicBezTo>
                    <a:pt x="61484" y="21026"/>
                    <a:pt x="61746" y="21288"/>
                    <a:pt x="61746" y="21598"/>
                  </a:cubicBezTo>
                  <a:cubicBezTo>
                    <a:pt x="61746" y="21896"/>
                    <a:pt x="61496" y="22158"/>
                    <a:pt x="61186" y="22158"/>
                  </a:cubicBezTo>
                  <a:cubicBezTo>
                    <a:pt x="60877" y="22158"/>
                    <a:pt x="60615" y="21908"/>
                    <a:pt x="60615" y="21598"/>
                  </a:cubicBezTo>
                  <a:cubicBezTo>
                    <a:pt x="60639" y="21288"/>
                    <a:pt x="60877" y="21026"/>
                    <a:pt x="61186" y="21026"/>
                  </a:cubicBezTo>
                  <a:close/>
                  <a:moveTo>
                    <a:pt x="64925" y="21026"/>
                  </a:moveTo>
                  <a:cubicBezTo>
                    <a:pt x="65234" y="21026"/>
                    <a:pt x="65485" y="21288"/>
                    <a:pt x="65485" y="21598"/>
                  </a:cubicBezTo>
                  <a:cubicBezTo>
                    <a:pt x="65485" y="21908"/>
                    <a:pt x="65234" y="22158"/>
                    <a:pt x="64925" y="22158"/>
                  </a:cubicBezTo>
                  <a:cubicBezTo>
                    <a:pt x="64603" y="22158"/>
                    <a:pt x="64353" y="21908"/>
                    <a:pt x="64353" y="21598"/>
                  </a:cubicBezTo>
                  <a:cubicBezTo>
                    <a:pt x="64353" y="21288"/>
                    <a:pt x="64603" y="21026"/>
                    <a:pt x="64925" y="21026"/>
                  </a:cubicBezTo>
                  <a:close/>
                  <a:moveTo>
                    <a:pt x="68640" y="21026"/>
                  </a:moveTo>
                  <a:cubicBezTo>
                    <a:pt x="68937" y="21026"/>
                    <a:pt x="69211" y="21288"/>
                    <a:pt x="69211" y="21598"/>
                  </a:cubicBezTo>
                  <a:cubicBezTo>
                    <a:pt x="69211" y="21896"/>
                    <a:pt x="68949" y="22158"/>
                    <a:pt x="68640" y="22158"/>
                  </a:cubicBezTo>
                  <a:cubicBezTo>
                    <a:pt x="68330" y="22158"/>
                    <a:pt x="68080" y="21908"/>
                    <a:pt x="68080" y="21598"/>
                  </a:cubicBezTo>
                  <a:cubicBezTo>
                    <a:pt x="68092" y="21288"/>
                    <a:pt x="68330" y="21026"/>
                    <a:pt x="68640" y="21026"/>
                  </a:cubicBezTo>
                  <a:close/>
                  <a:moveTo>
                    <a:pt x="72366" y="21026"/>
                  </a:moveTo>
                  <a:cubicBezTo>
                    <a:pt x="72676" y="21026"/>
                    <a:pt x="72926" y="21288"/>
                    <a:pt x="72926" y="21598"/>
                  </a:cubicBezTo>
                  <a:cubicBezTo>
                    <a:pt x="72926" y="21908"/>
                    <a:pt x="72676" y="22158"/>
                    <a:pt x="72366" y="22158"/>
                  </a:cubicBezTo>
                  <a:cubicBezTo>
                    <a:pt x="72045" y="22158"/>
                    <a:pt x="71795" y="21908"/>
                    <a:pt x="71795" y="21598"/>
                  </a:cubicBezTo>
                  <a:cubicBezTo>
                    <a:pt x="71795" y="21288"/>
                    <a:pt x="72069" y="21026"/>
                    <a:pt x="72366" y="21026"/>
                  </a:cubicBezTo>
                  <a:close/>
                  <a:moveTo>
                    <a:pt x="76093" y="21026"/>
                  </a:moveTo>
                  <a:cubicBezTo>
                    <a:pt x="76391" y="21026"/>
                    <a:pt x="76664" y="21288"/>
                    <a:pt x="76664" y="21598"/>
                  </a:cubicBezTo>
                  <a:cubicBezTo>
                    <a:pt x="76664" y="21896"/>
                    <a:pt x="76403" y="22158"/>
                    <a:pt x="76093" y="22158"/>
                  </a:cubicBezTo>
                  <a:cubicBezTo>
                    <a:pt x="75795" y="22158"/>
                    <a:pt x="75533" y="21908"/>
                    <a:pt x="75533" y="21598"/>
                  </a:cubicBezTo>
                  <a:cubicBezTo>
                    <a:pt x="75533" y="21288"/>
                    <a:pt x="75783" y="21026"/>
                    <a:pt x="76093" y="21026"/>
                  </a:cubicBezTo>
                  <a:close/>
                  <a:moveTo>
                    <a:pt x="79712" y="21026"/>
                  </a:moveTo>
                  <a:cubicBezTo>
                    <a:pt x="80010" y="21026"/>
                    <a:pt x="80284" y="21288"/>
                    <a:pt x="80284" y="21598"/>
                  </a:cubicBezTo>
                  <a:cubicBezTo>
                    <a:pt x="80284" y="21896"/>
                    <a:pt x="80022" y="22158"/>
                    <a:pt x="79712" y="22158"/>
                  </a:cubicBezTo>
                  <a:cubicBezTo>
                    <a:pt x="79403" y="22158"/>
                    <a:pt x="79153" y="21908"/>
                    <a:pt x="79153" y="21598"/>
                  </a:cubicBezTo>
                  <a:cubicBezTo>
                    <a:pt x="79165" y="21288"/>
                    <a:pt x="79403" y="21026"/>
                    <a:pt x="79712" y="21026"/>
                  </a:cubicBezTo>
                  <a:close/>
                  <a:moveTo>
                    <a:pt x="83451" y="21026"/>
                  </a:moveTo>
                  <a:cubicBezTo>
                    <a:pt x="83761" y="21026"/>
                    <a:pt x="84011" y="21288"/>
                    <a:pt x="84011" y="21598"/>
                  </a:cubicBezTo>
                  <a:cubicBezTo>
                    <a:pt x="84011" y="21908"/>
                    <a:pt x="83761" y="22158"/>
                    <a:pt x="83451" y="22158"/>
                  </a:cubicBezTo>
                  <a:cubicBezTo>
                    <a:pt x="83141" y="22158"/>
                    <a:pt x="82880" y="21908"/>
                    <a:pt x="82880" y="21598"/>
                  </a:cubicBezTo>
                  <a:cubicBezTo>
                    <a:pt x="82880" y="21288"/>
                    <a:pt x="83141" y="21026"/>
                    <a:pt x="83451" y="21026"/>
                  </a:cubicBezTo>
                  <a:close/>
                  <a:moveTo>
                    <a:pt x="87166" y="21026"/>
                  </a:moveTo>
                  <a:cubicBezTo>
                    <a:pt x="87463" y="21026"/>
                    <a:pt x="87737" y="21288"/>
                    <a:pt x="87737" y="21598"/>
                  </a:cubicBezTo>
                  <a:cubicBezTo>
                    <a:pt x="87737" y="21896"/>
                    <a:pt x="87475" y="22158"/>
                    <a:pt x="87166" y="22158"/>
                  </a:cubicBezTo>
                  <a:cubicBezTo>
                    <a:pt x="86856" y="22158"/>
                    <a:pt x="86606" y="21908"/>
                    <a:pt x="86606" y="21598"/>
                  </a:cubicBezTo>
                  <a:cubicBezTo>
                    <a:pt x="86618" y="21288"/>
                    <a:pt x="86856" y="21026"/>
                    <a:pt x="87166" y="21026"/>
                  </a:cubicBezTo>
                  <a:close/>
                  <a:moveTo>
                    <a:pt x="90904" y="21026"/>
                  </a:moveTo>
                  <a:cubicBezTo>
                    <a:pt x="91214" y="21026"/>
                    <a:pt x="91464" y="21288"/>
                    <a:pt x="91464" y="21598"/>
                  </a:cubicBezTo>
                  <a:cubicBezTo>
                    <a:pt x="91464" y="21908"/>
                    <a:pt x="91214" y="22158"/>
                    <a:pt x="90904" y="22158"/>
                  </a:cubicBezTo>
                  <a:cubicBezTo>
                    <a:pt x="90595" y="22158"/>
                    <a:pt x="90345" y="21908"/>
                    <a:pt x="90345" y="21598"/>
                  </a:cubicBezTo>
                  <a:cubicBezTo>
                    <a:pt x="90345" y="21288"/>
                    <a:pt x="90595" y="21026"/>
                    <a:pt x="90904" y="21026"/>
                  </a:cubicBezTo>
                  <a:close/>
                  <a:moveTo>
                    <a:pt x="94631" y="21026"/>
                  </a:moveTo>
                  <a:cubicBezTo>
                    <a:pt x="94929" y="21026"/>
                    <a:pt x="95191" y="21288"/>
                    <a:pt x="95191" y="21598"/>
                  </a:cubicBezTo>
                  <a:cubicBezTo>
                    <a:pt x="95191" y="21896"/>
                    <a:pt x="94941" y="22158"/>
                    <a:pt x="94631" y="22158"/>
                  </a:cubicBezTo>
                  <a:cubicBezTo>
                    <a:pt x="94310" y="22158"/>
                    <a:pt x="94060" y="21908"/>
                    <a:pt x="94060" y="21598"/>
                  </a:cubicBezTo>
                  <a:cubicBezTo>
                    <a:pt x="94071" y="21288"/>
                    <a:pt x="94310" y="21026"/>
                    <a:pt x="94631" y="21026"/>
                  </a:cubicBezTo>
                  <a:close/>
                  <a:moveTo>
                    <a:pt x="98346" y="21026"/>
                  </a:moveTo>
                  <a:cubicBezTo>
                    <a:pt x="98655" y="21026"/>
                    <a:pt x="98905" y="21288"/>
                    <a:pt x="98905" y="21598"/>
                  </a:cubicBezTo>
                  <a:cubicBezTo>
                    <a:pt x="98905" y="21908"/>
                    <a:pt x="98655" y="22158"/>
                    <a:pt x="98346" y="22158"/>
                  </a:cubicBezTo>
                  <a:cubicBezTo>
                    <a:pt x="98036" y="22158"/>
                    <a:pt x="97786" y="21908"/>
                    <a:pt x="97786" y="21598"/>
                  </a:cubicBezTo>
                  <a:cubicBezTo>
                    <a:pt x="97786" y="21288"/>
                    <a:pt x="98036" y="21026"/>
                    <a:pt x="98346" y="21026"/>
                  </a:cubicBezTo>
                  <a:close/>
                  <a:moveTo>
                    <a:pt x="102084" y="21026"/>
                  </a:moveTo>
                  <a:cubicBezTo>
                    <a:pt x="102382" y="21026"/>
                    <a:pt x="102644" y="21288"/>
                    <a:pt x="102644" y="21598"/>
                  </a:cubicBezTo>
                  <a:cubicBezTo>
                    <a:pt x="102644" y="21896"/>
                    <a:pt x="102394" y="22158"/>
                    <a:pt x="102084" y="22158"/>
                  </a:cubicBezTo>
                  <a:cubicBezTo>
                    <a:pt x="101787" y="22158"/>
                    <a:pt x="101513" y="21908"/>
                    <a:pt x="101513" y="21598"/>
                  </a:cubicBezTo>
                  <a:cubicBezTo>
                    <a:pt x="101513" y="21288"/>
                    <a:pt x="101775" y="21026"/>
                    <a:pt x="102084" y="21026"/>
                  </a:cubicBezTo>
                  <a:close/>
                  <a:moveTo>
                    <a:pt x="105799" y="21026"/>
                  </a:moveTo>
                  <a:cubicBezTo>
                    <a:pt x="106121" y="21026"/>
                    <a:pt x="106371" y="21288"/>
                    <a:pt x="106371" y="21598"/>
                  </a:cubicBezTo>
                  <a:cubicBezTo>
                    <a:pt x="106371" y="21908"/>
                    <a:pt x="106109" y="22158"/>
                    <a:pt x="105799" y="22158"/>
                  </a:cubicBezTo>
                  <a:cubicBezTo>
                    <a:pt x="105490" y="22158"/>
                    <a:pt x="105239" y="21908"/>
                    <a:pt x="105239" y="21598"/>
                  </a:cubicBezTo>
                  <a:cubicBezTo>
                    <a:pt x="105239" y="21288"/>
                    <a:pt x="105490" y="21026"/>
                    <a:pt x="105799" y="21026"/>
                  </a:cubicBezTo>
                  <a:close/>
                  <a:moveTo>
                    <a:pt x="109538" y="21026"/>
                  </a:moveTo>
                  <a:cubicBezTo>
                    <a:pt x="109835" y="21026"/>
                    <a:pt x="110109" y="21288"/>
                    <a:pt x="110109" y="21598"/>
                  </a:cubicBezTo>
                  <a:cubicBezTo>
                    <a:pt x="110109" y="21896"/>
                    <a:pt x="109847" y="22158"/>
                    <a:pt x="109538" y="22158"/>
                  </a:cubicBezTo>
                  <a:cubicBezTo>
                    <a:pt x="109228" y="22158"/>
                    <a:pt x="108978" y="21908"/>
                    <a:pt x="108978" y="21598"/>
                  </a:cubicBezTo>
                  <a:cubicBezTo>
                    <a:pt x="108978" y="21288"/>
                    <a:pt x="109228" y="21026"/>
                    <a:pt x="109538" y="21026"/>
                  </a:cubicBezTo>
                  <a:close/>
                  <a:moveTo>
                    <a:pt x="113264" y="21026"/>
                  </a:moveTo>
                  <a:cubicBezTo>
                    <a:pt x="113574" y="21026"/>
                    <a:pt x="113824" y="21288"/>
                    <a:pt x="113824" y="21598"/>
                  </a:cubicBezTo>
                  <a:cubicBezTo>
                    <a:pt x="113824" y="21908"/>
                    <a:pt x="113574" y="22158"/>
                    <a:pt x="113264" y="22158"/>
                  </a:cubicBezTo>
                  <a:cubicBezTo>
                    <a:pt x="112943" y="22158"/>
                    <a:pt x="112693" y="21908"/>
                    <a:pt x="112693" y="21598"/>
                  </a:cubicBezTo>
                  <a:cubicBezTo>
                    <a:pt x="112693" y="21288"/>
                    <a:pt x="112943" y="21026"/>
                    <a:pt x="113264" y="21026"/>
                  </a:cubicBezTo>
                  <a:close/>
                  <a:moveTo>
                    <a:pt x="116991" y="21026"/>
                  </a:moveTo>
                  <a:cubicBezTo>
                    <a:pt x="117289" y="21026"/>
                    <a:pt x="117562" y="21288"/>
                    <a:pt x="117562" y="21598"/>
                  </a:cubicBezTo>
                  <a:cubicBezTo>
                    <a:pt x="117562" y="21896"/>
                    <a:pt x="117312" y="22158"/>
                    <a:pt x="116991" y="22158"/>
                  </a:cubicBezTo>
                  <a:cubicBezTo>
                    <a:pt x="116681" y="22158"/>
                    <a:pt x="116431" y="21908"/>
                    <a:pt x="116431" y="21598"/>
                  </a:cubicBezTo>
                  <a:cubicBezTo>
                    <a:pt x="116431" y="21288"/>
                    <a:pt x="116681" y="21026"/>
                    <a:pt x="116991" y="21026"/>
                  </a:cubicBezTo>
                  <a:close/>
                  <a:moveTo>
                    <a:pt x="120718" y="21026"/>
                  </a:moveTo>
                  <a:cubicBezTo>
                    <a:pt x="121027" y="21026"/>
                    <a:pt x="121277" y="21288"/>
                    <a:pt x="121277" y="21598"/>
                  </a:cubicBezTo>
                  <a:cubicBezTo>
                    <a:pt x="121277" y="21908"/>
                    <a:pt x="121027" y="22158"/>
                    <a:pt x="120718" y="22158"/>
                  </a:cubicBezTo>
                  <a:cubicBezTo>
                    <a:pt x="120408" y="22158"/>
                    <a:pt x="120146" y="21908"/>
                    <a:pt x="120146" y="21598"/>
                  </a:cubicBezTo>
                  <a:cubicBezTo>
                    <a:pt x="120146" y="21288"/>
                    <a:pt x="120420" y="21026"/>
                    <a:pt x="120718" y="21026"/>
                  </a:cubicBezTo>
                  <a:close/>
                  <a:moveTo>
                    <a:pt x="124456" y="21026"/>
                  </a:moveTo>
                  <a:cubicBezTo>
                    <a:pt x="124754" y="21026"/>
                    <a:pt x="125016" y="21288"/>
                    <a:pt x="125016" y="21598"/>
                  </a:cubicBezTo>
                  <a:cubicBezTo>
                    <a:pt x="125016" y="21896"/>
                    <a:pt x="124766" y="22158"/>
                    <a:pt x="124456" y="22158"/>
                  </a:cubicBezTo>
                  <a:cubicBezTo>
                    <a:pt x="124135" y="22158"/>
                    <a:pt x="123885" y="21908"/>
                    <a:pt x="123885" y="21598"/>
                  </a:cubicBezTo>
                  <a:cubicBezTo>
                    <a:pt x="123885" y="21288"/>
                    <a:pt x="124135" y="21026"/>
                    <a:pt x="124456" y="21026"/>
                  </a:cubicBezTo>
                  <a:close/>
                  <a:moveTo>
                    <a:pt x="128171" y="21026"/>
                  </a:moveTo>
                  <a:cubicBezTo>
                    <a:pt x="128480" y="21026"/>
                    <a:pt x="128742" y="21288"/>
                    <a:pt x="128742" y="21598"/>
                  </a:cubicBezTo>
                  <a:cubicBezTo>
                    <a:pt x="128742" y="21908"/>
                    <a:pt x="128480" y="22158"/>
                    <a:pt x="128171" y="22158"/>
                  </a:cubicBezTo>
                  <a:cubicBezTo>
                    <a:pt x="127861" y="22158"/>
                    <a:pt x="127611" y="21908"/>
                    <a:pt x="127611" y="21598"/>
                  </a:cubicBezTo>
                  <a:cubicBezTo>
                    <a:pt x="127611" y="21288"/>
                    <a:pt x="127861" y="21026"/>
                    <a:pt x="128171" y="21026"/>
                  </a:cubicBezTo>
                  <a:close/>
                  <a:moveTo>
                    <a:pt x="131898" y="21026"/>
                  </a:moveTo>
                  <a:cubicBezTo>
                    <a:pt x="132195" y="21026"/>
                    <a:pt x="132457" y="21288"/>
                    <a:pt x="132457" y="21598"/>
                  </a:cubicBezTo>
                  <a:cubicBezTo>
                    <a:pt x="132457" y="21896"/>
                    <a:pt x="132207" y="22158"/>
                    <a:pt x="131898" y="22158"/>
                  </a:cubicBezTo>
                  <a:cubicBezTo>
                    <a:pt x="131600" y="22158"/>
                    <a:pt x="131326" y="21908"/>
                    <a:pt x="131326" y="21598"/>
                  </a:cubicBezTo>
                  <a:cubicBezTo>
                    <a:pt x="131338" y="21288"/>
                    <a:pt x="131576" y="21026"/>
                    <a:pt x="131898" y="21026"/>
                  </a:cubicBezTo>
                  <a:close/>
                  <a:moveTo>
                    <a:pt x="135624" y="21026"/>
                  </a:moveTo>
                  <a:cubicBezTo>
                    <a:pt x="135946" y="21026"/>
                    <a:pt x="136196" y="21288"/>
                    <a:pt x="136196" y="21598"/>
                  </a:cubicBezTo>
                  <a:cubicBezTo>
                    <a:pt x="136196" y="21908"/>
                    <a:pt x="135934" y="22158"/>
                    <a:pt x="135624" y="22158"/>
                  </a:cubicBezTo>
                  <a:cubicBezTo>
                    <a:pt x="135315" y="22158"/>
                    <a:pt x="135065" y="21908"/>
                    <a:pt x="135065" y="21598"/>
                  </a:cubicBezTo>
                  <a:cubicBezTo>
                    <a:pt x="135065" y="21288"/>
                    <a:pt x="135315" y="21026"/>
                    <a:pt x="135624" y="21026"/>
                  </a:cubicBezTo>
                  <a:close/>
                  <a:moveTo>
                    <a:pt x="3405" y="22896"/>
                  </a:moveTo>
                  <a:cubicBezTo>
                    <a:pt x="3703" y="22896"/>
                    <a:pt x="3977" y="23146"/>
                    <a:pt x="3977" y="23455"/>
                  </a:cubicBezTo>
                  <a:cubicBezTo>
                    <a:pt x="3977" y="23765"/>
                    <a:pt x="3727" y="24015"/>
                    <a:pt x="3405" y="24015"/>
                  </a:cubicBezTo>
                  <a:cubicBezTo>
                    <a:pt x="3096" y="24015"/>
                    <a:pt x="2846" y="23765"/>
                    <a:pt x="2846" y="23455"/>
                  </a:cubicBezTo>
                  <a:cubicBezTo>
                    <a:pt x="2858" y="23146"/>
                    <a:pt x="3096" y="22896"/>
                    <a:pt x="3405" y="22896"/>
                  </a:cubicBezTo>
                  <a:close/>
                  <a:moveTo>
                    <a:pt x="7132" y="22896"/>
                  </a:moveTo>
                  <a:cubicBezTo>
                    <a:pt x="7430" y="22896"/>
                    <a:pt x="7692" y="23146"/>
                    <a:pt x="7692" y="23455"/>
                  </a:cubicBezTo>
                  <a:cubicBezTo>
                    <a:pt x="7692" y="23765"/>
                    <a:pt x="7442" y="24015"/>
                    <a:pt x="7132" y="24015"/>
                  </a:cubicBezTo>
                  <a:cubicBezTo>
                    <a:pt x="6834" y="24015"/>
                    <a:pt x="6560" y="23765"/>
                    <a:pt x="6560" y="23455"/>
                  </a:cubicBezTo>
                  <a:cubicBezTo>
                    <a:pt x="6584" y="23146"/>
                    <a:pt x="6822" y="22896"/>
                    <a:pt x="7132" y="22896"/>
                  </a:cubicBezTo>
                  <a:close/>
                  <a:moveTo>
                    <a:pt x="10871" y="22896"/>
                  </a:moveTo>
                  <a:cubicBezTo>
                    <a:pt x="11168" y="22896"/>
                    <a:pt x="11430" y="23146"/>
                    <a:pt x="11430" y="23455"/>
                  </a:cubicBezTo>
                  <a:cubicBezTo>
                    <a:pt x="11430" y="23765"/>
                    <a:pt x="11180" y="24015"/>
                    <a:pt x="10871" y="24015"/>
                  </a:cubicBezTo>
                  <a:cubicBezTo>
                    <a:pt x="10573" y="24015"/>
                    <a:pt x="10299" y="23765"/>
                    <a:pt x="10299" y="23455"/>
                  </a:cubicBezTo>
                  <a:cubicBezTo>
                    <a:pt x="10299" y="23146"/>
                    <a:pt x="10549" y="22896"/>
                    <a:pt x="10871" y="22896"/>
                  </a:cubicBezTo>
                  <a:close/>
                  <a:moveTo>
                    <a:pt x="14585" y="22896"/>
                  </a:moveTo>
                  <a:cubicBezTo>
                    <a:pt x="14883" y="22896"/>
                    <a:pt x="15157" y="23146"/>
                    <a:pt x="15157" y="23455"/>
                  </a:cubicBezTo>
                  <a:cubicBezTo>
                    <a:pt x="15157" y="23765"/>
                    <a:pt x="14895" y="24015"/>
                    <a:pt x="14585" y="24015"/>
                  </a:cubicBezTo>
                  <a:cubicBezTo>
                    <a:pt x="14288" y="24015"/>
                    <a:pt x="14014" y="23765"/>
                    <a:pt x="14014" y="23455"/>
                  </a:cubicBezTo>
                  <a:cubicBezTo>
                    <a:pt x="14038" y="23146"/>
                    <a:pt x="14276" y="22896"/>
                    <a:pt x="14585" y="22896"/>
                  </a:cubicBezTo>
                  <a:close/>
                  <a:moveTo>
                    <a:pt x="18324" y="22896"/>
                  </a:moveTo>
                  <a:cubicBezTo>
                    <a:pt x="18622" y="22896"/>
                    <a:pt x="18883" y="23146"/>
                    <a:pt x="18883" y="23455"/>
                  </a:cubicBezTo>
                  <a:cubicBezTo>
                    <a:pt x="18883" y="23765"/>
                    <a:pt x="18633" y="24015"/>
                    <a:pt x="18324" y="24015"/>
                  </a:cubicBezTo>
                  <a:cubicBezTo>
                    <a:pt x="18026" y="24015"/>
                    <a:pt x="17752" y="23765"/>
                    <a:pt x="17752" y="23455"/>
                  </a:cubicBezTo>
                  <a:cubicBezTo>
                    <a:pt x="17752" y="23146"/>
                    <a:pt x="18014" y="22896"/>
                    <a:pt x="18324" y="22896"/>
                  </a:cubicBezTo>
                  <a:close/>
                  <a:moveTo>
                    <a:pt x="22039" y="22896"/>
                  </a:moveTo>
                  <a:cubicBezTo>
                    <a:pt x="22336" y="22896"/>
                    <a:pt x="22610" y="23146"/>
                    <a:pt x="22610" y="23455"/>
                  </a:cubicBezTo>
                  <a:cubicBezTo>
                    <a:pt x="22610" y="23765"/>
                    <a:pt x="22360" y="24015"/>
                    <a:pt x="22039" y="24015"/>
                  </a:cubicBezTo>
                  <a:cubicBezTo>
                    <a:pt x="21729" y="24015"/>
                    <a:pt x="21479" y="23765"/>
                    <a:pt x="21479" y="23455"/>
                  </a:cubicBezTo>
                  <a:cubicBezTo>
                    <a:pt x="21491" y="23146"/>
                    <a:pt x="21729" y="22896"/>
                    <a:pt x="22039" y="22896"/>
                  </a:cubicBezTo>
                  <a:close/>
                  <a:moveTo>
                    <a:pt x="25777" y="22896"/>
                  </a:moveTo>
                  <a:cubicBezTo>
                    <a:pt x="26075" y="22896"/>
                    <a:pt x="26349" y="23146"/>
                    <a:pt x="26349" y="23455"/>
                  </a:cubicBezTo>
                  <a:cubicBezTo>
                    <a:pt x="26349" y="23765"/>
                    <a:pt x="26087" y="24015"/>
                    <a:pt x="25777" y="24015"/>
                  </a:cubicBezTo>
                  <a:cubicBezTo>
                    <a:pt x="25468" y="24015"/>
                    <a:pt x="25206" y="23765"/>
                    <a:pt x="25206" y="23455"/>
                  </a:cubicBezTo>
                  <a:cubicBezTo>
                    <a:pt x="25218" y="23146"/>
                    <a:pt x="25468" y="22896"/>
                    <a:pt x="25777" y="22896"/>
                  </a:cubicBezTo>
                  <a:close/>
                  <a:moveTo>
                    <a:pt x="29504" y="22896"/>
                  </a:moveTo>
                  <a:cubicBezTo>
                    <a:pt x="29801" y="22896"/>
                    <a:pt x="30063" y="23146"/>
                    <a:pt x="30063" y="23455"/>
                  </a:cubicBezTo>
                  <a:cubicBezTo>
                    <a:pt x="30063" y="23765"/>
                    <a:pt x="29813" y="24015"/>
                    <a:pt x="29504" y="24015"/>
                  </a:cubicBezTo>
                  <a:cubicBezTo>
                    <a:pt x="29182" y="24015"/>
                    <a:pt x="28932" y="23765"/>
                    <a:pt x="28932" y="23455"/>
                  </a:cubicBezTo>
                  <a:cubicBezTo>
                    <a:pt x="28944" y="23146"/>
                    <a:pt x="29182" y="22896"/>
                    <a:pt x="29504" y="22896"/>
                  </a:cubicBezTo>
                  <a:close/>
                  <a:moveTo>
                    <a:pt x="33230" y="22896"/>
                  </a:moveTo>
                  <a:cubicBezTo>
                    <a:pt x="33528" y="22896"/>
                    <a:pt x="33802" y="23146"/>
                    <a:pt x="33802" y="23455"/>
                  </a:cubicBezTo>
                  <a:cubicBezTo>
                    <a:pt x="33802" y="23765"/>
                    <a:pt x="33552" y="24015"/>
                    <a:pt x="33230" y="24015"/>
                  </a:cubicBezTo>
                  <a:cubicBezTo>
                    <a:pt x="32921" y="24015"/>
                    <a:pt x="32671" y="23765"/>
                    <a:pt x="32671" y="23455"/>
                  </a:cubicBezTo>
                  <a:cubicBezTo>
                    <a:pt x="32671" y="23146"/>
                    <a:pt x="32921" y="22896"/>
                    <a:pt x="33230" y="22896"/>
                  </a:cubicBezTo>
                  <a:close/>
                  <a:moveTo>
                    <a:pt x="36957" y="22896"/>
                  </a:moveTo>
                  <a:cubicBezTo>
                    <a:pt x="37255" y="22896"/>
                    <a:pt x="37517" y="23146"/>
                    <a:pt x="37517" y="23455"/>
                  </a:cubicBezTo>
                  <a:cubicBezTo>
                    <a:pt x="37517" y="23765"/>
                    <a:pt x="37267" y="24015"/>
                    <a:pt x="36957" y="24015"/>
                  </a:cubicBezTo>
                  <a:cubicBezTo>
                    <a:pt x="36648" y="24015"/>
                    <a:pt x="36386" y="23765"/>
                    <a:pt x="36386" y="23455"/>
                  </a:cubicBezTo>
                  <a:cubicBezTo>
                    <a:pt x="36409" y="23146"/>
                    <a:pt x="36648" y="22896"/>
                    <a:pt x="36957" y="22896"/>
                  </a:cubicBezTo>
                  <a:close/>
                  <a:moveTo>
                    <a:pt x="40672" y="22896"/>
                  </a:moveTo>
                  <a:cubicBezTo>
                    <a:pt x="40970" y="22896"/>
                    <a:pt x="41243" y="23146"/>
                    <a:pt x="41243" y="23455"/>
                  </a:cubicBezTo>
                  <a:cubicBezTo>
                    <a:pt x="41243" y="23765"/>
                    <a:pt x="40993" y="24015"/>
                    <a:pt x="40672" y="24015"/>
                  </a:cubicBezTo>
                  <a:cubicBezTo>
                    <a:pt x="40374" y="24015"/>
                    <a:pt x="40112" y="23765"/>
                    <a:pt x="40112" y="23455"/>
                  </a:cubicBezTo>
                  <a:cubicBezTo>
                    <a:pt x="40124" y="23146"/>
                    <a:pt x="40362" y="22896"/>
                    <a:pt x="40672" y="22896"/>
                  </a:cubicBezTo>
                  <a:close/>
                  <a:moveTo>
                    <a:pt x="44410" y="22896"/>
                  </a:moveTo>
                  <a:cubicBezTo>
                    <a:pt x="44708" y="22896"/>
                    <a:pt x="44982" y="23146"/>
                    <a:pt x="44982" y="23455"/>
                  </a:cubicBezTo>
                  <a:cubicBezTo>
                    <a:pt x="44982" y="23765"/>
                    <a:pt x="44720" y="24015"/>
                    <a:pt x="44410" y="24015"/>
                  </a:cubicBezTo>
                  <a:cubicBezTo>
                    <a:pt x="44113" y="24015"/>
                    <a:pt x="43851" y="23765"/>
                    <a:pt x="43851" y="23455"/>
                  </a:cubicBezTo>
                  <a:cubicBezTo>
                    <a:pt x="43851" y="23146"/>
                    <a:pt x="44101" y="22896"/>
                    <a:pt x="44410" y="22896"/>
                  </a:cubicBezTo>
                  <a:close/>
                  <a:moveTo>
                    <a:pt x="48137" y="22896"/>
                  </a:moveTo>
                  <a:cubicBezTo>
                    <a:pt x="48435" y="22896"/>
                    <a:pt x="48697" y="23146"/>
                    <a:pt x="48697" y="23455"/>
                  </a:cubicBezTo>
                  <a:cubicBezTo>
                    <a:pt x="48697" y="23765"/>
                    <a:pt x="48447" y="24015"/>
                    <a:pt x="48137" y="24015"/>
                  </a:cubicBezTo>
                  <a:cubicBezTo>
                    <a:pt x="47839" y="24015"/>
                    <a:pt x="47566" y="23765"/>
                    <a:pt x="47566" y="23455"/>
                  </a:cubicBezTo>
                  <a:cubicBezTo>
                    <a:pt x="47578" y="23146"/>
                    <a:pt x="47839" y="22896"/>
                    <a:pt x="48137" y="22896"/>
                  </a:cubicBezTo>
                  <a:close/>
                  <a:moveTo>
                    <a:pt x="51864" y="22896"/>
                  </a:moveTo>
                  <a:cubicBezTo>
                    <a:pt x="52161" y="22896"/>
                    <a:pt x="52435" y="23146"/>
                    <a:pt x="52435" y="23455"/>
                  </a:cubicBezTo>
                  <a:cubicBezTo>
                    <a:pt x="52435" y="23765"/>
                    <a:pt x="52185" y="24015"/>
                    <a:pt x="51864" y="24015"/>
                  </a:cubicBezTo>
                  <a:cubicBezTo>
                    <a:pt x="51566" y="24015"/>
                    <a:pt x="51304" y="23765"/>
                    <a:pt x="51304" y="23455"/>
                  </a:cubicBezTo>
                  <a:cubicBezTo>
                    <a:pt x="51304" y="23146"/>
                    <a:pt x="51554" y="22896"/>
                    <a:pt x="51864" y="22896"/>
                  </a:cubicBezTo>
                  <a:close/>
                  <a:moveTo>
                    <a:pt x="55602" y="22896"/>
                  </a:moveTo>
                  <a:cubicBezTo>
                    <a:pt x="55900" y="22896"/>
                    <a:pt x="56174" y="23146"/>
                    <a:pt x="56174" y="23455"/>
                  </a:cubicBezTo>
                  <a:cubicBezTo>
                    <a:pt x="56174" y="23765"/>
                    <a:pt x="55912" y="24015"/>
                    <a:pt x="55602" y="24015"/>
                  </a:cubicBezTo>
                  <a:cubicBezTo>
                    <a:pt x="55293" y="24015"/>
                    <a:pt x="55043" y="23765"/>
                    <a:pt x="55043" y="23455"/>
                  </a:cubicBezTo>
                  <a:cubicBezTo>
                    <a:pt x="55043" y="23146"/>
                    <a:pt x="55293" y="22896"/>
                    <a:pt x="55602" y="22896"/>
                  </a:cubicBezTo>
                  <a:close/>
                  <a:moveTo>
                    <a:pt x="59329" y="22896"/>
                  </a:moveTo>
                  <a:cubicBezTo>
                    <a:pt x="59627" y="22896"/>
                    <a:pt x="59889" y="23146"/>
                    <a:pt x="59889" y="23455"/>
                  </a:cubicBezTo>
                  <a:cubicBezTo>
                    <a:pt x="59889" y="23765"/>
                    <a:pt x="59639" y="24015"/>
                    <a:pt x="59329" y="24015"/>
                  </a:cubicBezTo>
                  <a:cubicBezTo>
                    <a:pt x="59008" y="24015"/>
                    <a:pt x="58757" y="23765"/>
                    <a:pt x="58757" y="23455"/>
                  </a:cubicBezTo>
                  <a:cubicBezTo>
                    <a:pt x="58757" y="23146"/>
                    <a:pt x="59008" y="22896"/>
                    <a:pt x="59329" y="22896"/>
                  </a:cubicBezTo>
                  <a:close/>
                  <a:moveTo>
                    <a:pt x="63056" y="22896"/>
                  </a:moveTo>
                  <a:cubicBezTo>
                    <a:pt x="63353" y="22896"/>
                    <a:pt x="63627" y="23146"/>
                    <a:pt x="63627" y="23455"/>
                  </a:cubicBezTo>
                  <a:cubicBezTo>
                    <a:pt x="63627" y="23765"/>
                    <a:pt x="63377" y="24015"/>
                    <a:pt x="63056" y="24015"/>
                  </a:cubicBezTo>
                  <a:cubicBezTo>
                    <a:pt x="62746" y="24015"/>
                    <a:pt x="62496" y="23765"/>
                    <a:pt x="62496" y="23455"/>
                  </a:cubicBezTo>
                  <a:cubicBezTo>
                    <a:pt x="62496" y="23146"/>
                    <a:pt x="62746" y="22896"/>
                    <a:pt x="63056" y="22896"/>
                  </a:cubicBezTo>
                  <a:close/>
                  <a:moveTo>
                    <a:pt x="66782" y="22896"/>
                  </a:moveTo>
                  <a:cubicBezTo>
                    <a:pt x="67080" y="22896"/>
                    <a:pt x="67342" y="23146"/>
                    <a:pt x="67342" y="23455"/>
                  </a:cubicBezTo>
                  <a:cubicBezTo>
                    <a:pt x="67342" y="23765"/>
                    <a:pt x="67092" y="24015"/>
                    <a:pt x="66782" y="24015"/>
                  </a:cubicBezTo>
                  <a:cubicBezTo>
                    <a:pt x="66473" y="24015"/>
                    <a:pt x="66211" y="23765"/>
                    <a:pt x="66211" y="23455"/>
                  </a:cubicBezTo>
                  <a:cubicBezTo>
                    <a:pt x="66235" y="23146"/>
                    <a:pt x="66473" y="22896"/>
                    <a:pt x="66782" y="22896"/>
                  </a:cubicBezTo>
                  <a:close/>
                  <a:moveTo>
                    <a:pt x="70509" y="22896"/>
                  </a:moveTo>
                  <a:cubicBezTo>
                    <a:pt x="70807" y="22896"/>
                    <a:pt x="71080" y="23146"/>
                    <a:pt x="71080" y="23455"/>
                  </a:cubicBezTo>
                  <a:cubicBezTo>
                    <a:pt x="71080" y="23765"/>
                    <a:pt x="70830" y="24015"/>
                    <a:pt x="70509" y="24015"/>
                  </a:cubicBezTo>
                  <a:cubicBezTo>
                    <a:pt x="70199" y="24015"/>
                    <a:pt x="69949" y="23765"/>
                    <a:pt x="69949" y="23455"/>
                  </a:cubicBezTo>
                  <a:cubicBezTo>
                    <a:pt x="69949" y="23146"/>
                    <a:pt x="70199" y="22896"/>
                    <a:pt x="70509" y="22896"/>
                  </a:cubicBezTo>
                  <a:close/>
                  <a:moveTo>
                    <a:pt x="74236" y="22896"/>
                  </a:moveTo>
                  <a:cubicBezTo>
                    <a:pt x="74533" y="22896"/>
                    <a:pt x="74795" y="23146"/>
                    <a:pt x="74795" y="23455"/>
                  </a:cubicBezTo>
                  <a:cubicBezTo>
                    <a:pt x="74795" y="23765"/>
                    <a:pt x="74545" y="24015"/>
                    <a:pt x="74236" y="24015"/>
                  </a:cubicBezTo>
                  <a:cubicBezTo>
                    <a:pt x="73938" y="24015"/>
                    <a:pt x="73676" y="23765"/>
                    <a:pt x="73676" y="23455"/>
                  </a:cubicBezTo>
                  <a:cubicBezTo>
                    <a:pt x="73676" y="23146"/>
                    <a:pt x="73926" y="22896"/>
                    <a:pt x="74236" y="22896"/>
                  </a:cubicBezTo>
                  <a:close/>
                  <a:moveTo>
                    <a:pt x="77855" y="22896"/>
                  </a:moveTo>
                  <a:cubicBezTo>
                    <a:pt x="78153" y="22896"/>
                    <a:pt x="78415" y="23146"/>
                    <a:pt x="78415" y="23455"/>
                  </a:cubicBezTo>
                  <a:cubicBezTo>
                    <a:pt x="78415" y="23765"/>
                    <a:pt x="78165" y="24015"/>
                    <a:pt x="77855" y="24015"/>
                  </a:cubicBezTo>
                  <a:cubicBezTo>
                    <a:pt x="77546" y="24015"/>
                    <a:pt x="77284" y="23765"/>
                    <a:pt x="77284" y="23455"/>
                  </a:cubicBezTo>
                  <a:cubicBezTo>
                    <a:pt x="77284" y="23146"/>
                    <a:pt x="77546" y="22896"/>
                    <a:pt x="77855" y="22896"/>
                  </a:cubicBezTo>
                  <a:close/>
                  <a:moveTo>
                    <a:pt x="81570" y="22896"/>
                  </a:moveTo>
                  <a:cubicBezTo>
                    <a:pt x="81868" y="22896"/>
                    <a:pt x="82141" y="23146"/>
                    <a:pt x="82141" y="23455"/>
                  </a:cubicBezTo>
                  <a:cubicBezTo>
                    <a:pt x="82141" y="23765"/>
                    <a:pt x="81879" y="24015"/>
                    <a:pt x="81570" y="24015"/>
                  </a:cubicBezTo>
                  <a:cubicBezTo>
                    <a:pt x="81260" y="24015"/>
                    <a:pt x="81010" y="23765"/>
                    <a:pt x="81010" y="23455"/>
                  </a:cubicBezTo>
                  <a:cubicBezTo>
                    <a:pt x="81022" y="23146"/>
                    <a:pt x="81260" y="22896"/>
                    <a:pt x="81570" y="22896"/>
                  </a:cubicBezTo>
                  <a:close/>
                  <a:moveTo>
                    <a:pt x="85308" y="22896"/>
                  </a:moveTo>
                  <a:cubicBezTo>
                    <a:pt x="85606" y="22896"/>
                    <a:pt x="85880" y="23146"/>
                    <a:pt x="85880" y="23455"/>
                  </a:cubicBezTo>
                  <a:cubicBezTo>
                    <a:pt x="85880" y="23765"/>
                    <a:pt x="85618" y="24015"/>
                    <a:pt x="85308" y="24015"/>
                  </a:cubicBezTo>
                  <a:cubicBezTo>
                    <a:pt x="84999" y="24015"/>
                    <a:pt x="84749" y="23765"/>
                    <a:pt x="84749" y="23455"/>
                  </a:cubicBezTo>
                  <a:cubicBezTo>
                    <a:pt x="84749" y="23146"/>
                    <a:pt x="84999" y="22896"/>
                    <a:pt x="85308" y="22896"/>
                  </a:cubicBezTo>
                  <a:close/>
                  <a:moveTo>
                    <a:pt x="89035" y="22896"/>
                  </a:moveTo>
                  <a:cubicBezTo>
                    <a:pt x="89333" y="22896"/>
                    <a:pt x="89595" y="23146"/>
                    <a:pt x="89595" y="23455"/>
                  </a:cubicBezTo>
                  <a:cubicBezTo>
                    <a:pt x="89595" y="23765"/>
                    <a:pt x="89345" y="24015"/>
                    <a:pt x="89035" y="24015"/>
                  </a:cubicBezTo>
                  <a:cubicBezTo>
                    <a:pt x="88714" y="24015"/>
                    <a:pt x="88464" y="23765"/>
                    <a:pt x="88464" y="23455"/>
                  </a:cubicBezTo>
                  <a:cubicBezTo>
                    <a:pt x="88475" y="23146"/>
                    <a:pt x="88714" y="22896"/>
                    <a:pt x="89035" y="22896"/>
                  </a:cubicBezTo>
                  <a:close/>
                  <a:moveTo>
                    <a:pt x="92762" y="22896"/>
                  </a:moveTo>
                  <a:cubicBezTo>
                    <a:pt x="93059" y="22896"/>
                    <a:pt x="93333" y="23146"/>
                    <a:pt x="93333" y="23455"/>
                  </a:cubicBezTo>
                  <a:cubicBezTo>
                    <a:pt x="93333" y="23765"/>
                    <a:pt x="93071" y="24015"/>
                    <a:pt x="92762" y="24015"/>
                  </a:cubicBezTo>
                  <a:cubicBezTo>
                    <a:pt x="92452" y="24015"/>
                    <a:pt x="92202" y="23765"/>
                    <a:pt x="92202" y="23455"/>
                  </a:cubicBezTo>
                  <a:cubicBezTo>
                    <a:pt x="92202" y="23146"/>
                    <a:pt x="92452" y="22896"/>
                    <a:pt x="92762" y="22896"/>
                  </a:cubicBezTo>
                  <a:close/>
                  <a:moveTo>
                    <a:pt x="96488" y="22896"/>
                  </a:moveTo>
                  <a:cubicBezTo>
                    <a:pt x="96786" y="22896"/>
                    <a:pt x="97048" y="23146"/>
                    <a:pt x="97048" y="23455"/>
                  </a:cubicBezTo>
                  <a:cubicBezTo>
                    <a:pt x="97048" y="23765"/>
                    <a:pt x="96798" y="24015"/>
                    <a:pt x="96488" y="24015"/>
                  </a:cubicBezTo>
                  <a:cubicBezTo>
                    <a:pt x="96191" y="24015"/>
                    <a:pt x="95917" y="23765"/>
                    <a:pt x="95917" y="23455"/>
                  </a:cubicBezTo>
                  <a:cubicBezTo>
                    <a:pt x="95917" y="23146"/>
                    <a:pt x="96179" y="22896"/>
                    <a:pt x="96488" y="22896"/>
                  </a:cubicBezTo>
                  <a:close/>
                  <a:moveTo>
                    <a:pt x="100203" y="22896"/>
                  </a:moveTo>
                  <a:cubicBezTo>
                    <a:pt x="100501" y="22896"/>
                    <a:pt x="100775" y="23146"/>
                    <a:pt x="100775" y="23455"/>
                  </a:cubicBezTo>
                  <a:cubicBezTo>
                    <a:pt x="100775" y="23765"/>
                    <a:pt x="100513" y="24015"/>
                    <a:pt x="100203" y="24015"/>
                  </a:cubicBezTo>
                  <a:cubicBezTo>
                    <a:pt x="99905" y="24015"/>
                    <a:pt x="99644" y="23765"/>
                    <a:pt x="99644" y="23455"/>
                  </a:cubicBezTo>
                  <a:cubicBezTo>
                    <a:pt x="99655" y="23146"/>
                    <a:pt x="99894" y="22896"/>
                    <a:pt x="100203" y="22896"/>
                  </a:cubicBezTo>
                  <a:close/>
                  <a:moveTo>
                    <a:pt x="103942" y="22896"/>
                  </a:moveTo>
                  <a:cubicBezTo>
                    <a:pt x="104239" y="22896"/>
                    <a:pt x="104513" y="23146"/>
                    <a:pt x="104513" y="23455"/>
                  </a:cubicBezTo>
                  <a:cubicBezTo>
                    <a:pt x="104513" y="23765"/>
                    <a:pt x="104251" y="24015"/>
                    <a:pt x="103942" y="24015"/>
                  </a:cubicBezTo>
                  <a:cubicBezTo>
                    <a:pt x="103644" y="24015"/>
                    <a:pt x="103382" y="23765"/>
                    <a:pt x="103382" y="23455"/>
                  </a:cubicBezTo>
                  <a:cubicBezTo>
                    <a:pt x="103382" y="23146"/>
                    <a:pt x="103632" y="22896"/>
                    <a:pt x="103942" y="22896"/>
                  </a:cubicBezTo>
                  <a:close/>
                  <a:moveTo>
                    <a:pt x="107668" y="22896"/>
                  </a:moveTo>
                  <a:cubicBezTo>
                    <a:pt x="107966" y="22896"/>
                    <a:pt x="108228" y="23146"/>
                    <a:pt x="108228" y="23455"/>
                  </a:cubicBezTo>
                  <a:cubicBezTo>
                    <a:pt x="108228" y="23765"/>
                    <a:pt x="107978" y="24015"/>
                    <a:pt x="107668" y="24015"/>
                  </a:cubicBezTo>
                  <a:cubicBezTo>
                    <a:pt x="107371" y="24015"/>
                    <a:pt x="107097" y="23765"/>
                    <a:pt x="107097" y="23455"/>
                  </a:cubicBezTo>
                  <a:cubicBezTo>
                    <a:pt x="107109" y="23146"/>
                    <a:pt x="107347" y="22896"/>
                    <a:pt x="107668" y="22896"/>
                  </a:cubicBezTo>
                  <a:close/>
                  <a:moveTo>
                    <a:pt x="111395" y="22896"/>
                  </a:moveTo>
                  <a:cubicBezTo>
                    <a:pt x="111693" y="22896"/>
                    <a:pt x="111967" y="23146"/>
                    <a:pt x="111967" y="23455"/>
                  </a:cubicBezTo>
                  <a:cubicBezTo>
                    <a:pt x="111967" y="23765"/>
                    <a:pt x="111705" y="24015"/>
                    <a:pt x="111395" y="24015"/>
                  </a:cubicBezTo>
                  <a:cubicBezTo>
                    <a:pt x="111085" y="24015"/>
                    <a:pt x="110835" y="23765"/>
                    <a:pt x="110835" y="23455"/>
                  </a:cubicBezTo>
                  <a:cubicBezTo>
                    <a:pt x="110835" y="23146"/>
                    <a:pt x="111085" y="22896"/>
                    <a:pt x="111395" y="22896"/>
                  </a:cubicBezTo>
                  <a:close/>
                  <a:moveTo>
                    <a:pt x="115122" y="22896"/>
                  </a:moveTo>
                  <a:cubicBezTo>
                    <a:pt x="115419" y="22896"/>
                    <a:pt x="115681" y="23146"/>
                    <a:pt x="115681" y="23455"/>
                  </a:cubicBezTo>
                  <a:cubicBezTo>
                    <a:pt x="115681" y="23765"/>
                    <a:pt x="115431" y="24015"/>
                    <a:pt x="115122" y="24015"/>
                  </a:cubicBezTo>
                  <a:cubicBezTo>
                    <a:pt x="114812" y="24015"/>
                    <a:pt x="114550" y="23765"/>
                    <a:pt x="114550" y="23455"/>
                  </a:cubicBezTo>
                  <a:cubicBezTo>
                    <a:pt x="114574" y="23146"/>
                    <a:pt x="114812" y="22896"/>
                    <a:pt x="115122" y="22896"/>
                  </a:cubicBezTo>
                  <a:close/>
                  <a:moveTo>
                    <a:pt x="118860" y="22896"/>
                  </a:moveTo>
                  <a:cubicBezTo>
                    <a:pt x="119158" y="22896"/>
                    <a:pt x="119420" y="23146"/>
                    <a:pt x="119420" y="23455"/>
                  </a:cubicBezTo>
                  <a:cubicBezTo>
                    <a:pt x="119420" y="23765"/>
                    <a:pt x="119170" y="24015"/>
                    <a:pt x="118860" y="24015"/>
                  </a:cubicBezTo>
                  <a:cubicBezTo>
                    <a:pt x="118539" y="24015"/>
                    <a:pt x="118289" y="23765"/>
                    <a:pt x="118289" y="23455"/>
                  </a:cubicBezTo>
                  <a:cubicBezTo>
                    <a:pt x="118289" y="23146"/>
                    <a:pt x="118539" y="22896"/>
                    <a:pt x="118860" y="22896"/>
                  </a:cubicBezTo>
                  <a:close/>
                  <a:moveTo>
                    <a:pt x="122575" y="22896"/>
                  </a:moveTo>
                  <a:cubicBezTo>
                    <a:pt x="122873" y="22896"/>
                    <a:pt x="123146" y="23146"/>
                    <a:pt x="123146" y="23455"/>
                  </a:cubicBezTo>
                  <a:cubicBezTo>
                    <a:pt x="123146" y="23765"/>
                    <a:pt x="122885" y="24015"/>
                    <a:pt x="122575" y="24015"/>
                  </a:cubicBezTo>
                  <a:cubicBezTo>
                    <a:pt x="122265" y="24015"/>
                    <a:pt x="122015" y="23765"/>
                    <a:pt x="122015" y="23455"/>
                  </a:cubicBezTo>
                  <a:cubicBezTo>
                    <a:pt x="122027" y="23146"/>
                    <a:pt x="122277" y="22896"/>
                    <a:pt x="122575" y="22896"/>
                  </a:cubicBezTo>
                  <a:close/>
                  <a:moveTo>
                    <a:pt x="126314" y="22896"/>
                  </a:moveTo>
                  <a:cubicBezTo>
                    <a:pt x="126611" y="22896"/>
                    <a:pt x="126873" y="23146"/>
                    <a:pt x="126873" y="23455"/>
                  </a:cubicBezTo>
                  <a:cubicBezTo>
                    <a:pt x="126873" y="23765"/>
                    <a:pt x="126623" y="24015"/>
                    <a:pt x="126314" y="24015"/>
                  </a:cubicBezTo>
                  <a:cubicBezTo>
                    <a:pt x="126004" y="24015"/>
                    <a:pt x="125742" y="23765"/>
                    <a:pt x="125742" y="23455"/>
                  </a:cubicBezTo>
                  <a:cubicBezTo>
                    <a:pt x="125742" y="23146"/>
                    <a:pt x="126004" y="22896"/>
                    <a:pt x="126314" y="22896"/>
                  </a:cubicBezTo>
                  <a:close/>
                  <a:moveTo>
                    <a:pt x="130028" y="22896"/>
                  </a:moveTo>
                  <a:cubicBezTo>
                    <a:pt x="130326" y="22896"/>
                    <a:pt x="130600" y="23146"/>
                    <a:pt x="130600" y="23455"/>
                  </a:cubicBezTo>
                  <a:cubicBezTo>
                    <a:pt x="130600" y="23765"/>
                    <a:pt x="130350" y="24015"/>
                    <a:pt x="130028" y="24015"/>
                  </a:cubicBezTo>
                  <a:cubicBezTo>
                    <a:pt x="129731" y="24015"/>
                    <a:pt x="129469" y="23765"/>
                    <a:pt x="129469" y="23455"/>
                  </a:cubicBezTo>
                  <a:cubicBezTo>
                    <a:pt x="129469" y="23146"/>
                    <a:pt x="129719" y="22896"/>
                    <a:pt x="130028" y="22896"/>
                  </a:cubicBezTo>
                  <a:close/>
                  <a:moveTo>
                    <a:pt x="133767" y="22896"/>
                  </a:moveTo>
                  <a:cubicBezTo>
                    <a:pt x="134065" y="22896"/>
                    <a:pt x="134326" y="23146"/>
                    <a:pt x="134326" y="23455"/>
                  </a:cubicBezTo>
                  <a:cubicBezTo>
                    <a:pt x="134326" y="23765"/>
                    <a:pt x="134076" y="24015"/>
                    <a:pt x="133767" y="24015"/>
                  </a:cubicBezTo>
                  <a:cubicBezTo>
                    <a:pt x="133469" y="24015"/>
                    <a:pt x="133207" y="23765"/>
                    <a:pt x="133207" y="23455"/>
                  </a:cubicBezTo>
                  <a:cubicBezTo>
                    <a:pt x="133207" y="23146"/>
                    <a:pt x="133457" y="22896"/>
                    <a:pt x="133767" y="22896"/>
                  </a:cubicBezTo>
                  <a:close/>
                  <a:moveTo>
                    <a:pt x="137494" y="22896"/>
                  </a:moveTo>
                  <a:cubicBezTo>
                    <a:pt x="137791" y="22896"/>
                    <a:pt x="138053" y="23146"/>
                    <a:pt x="138053" y="23455"/>
                  </a:cubicBezTo>
                  <a:cubicBezTo>
                    <a:pt x="138053" y="23765"/>
                    <a:pt x="137803" y="24015"/>
                    <a:pt x="137494" y="24015"/>
                  </a:cubicBezTo>
                  <a:cubicBezTo>
                    <a:pt x="137196" y="24015"/>
                    <a:pt x="136922" y="23765"/>
                    <a:pt x="136922" y="23455"/>
                  </a:cubicBezTo>
                  <a:cubicBezTo>
                    <a:pt x="136934" y="23146"/>
                    <a:pt x="137172" y="22896"/>
                    <a:pt x="137494" y="22896"/>
                  </a:cubicBezTo>
                  <a:close/>
                  <a:moveTo>
                    <a:pt x="1548" y="24753"/>
                  </a:moveTo>
                  <a:cubicBezTo>
                    <a:pt x="1846" y="24753"/>
                    <a:pt x="2119" y="25003"/>
                    <a:pt x="2119" y="25313"/>
                  </a:cubicBezTo>
                  <a:cubicBezTo>
                    <a:pt x="2119" y="25610"/>
                    <a:pt x="1858" y="25884"/>
                    <a:pt x="1548" y="25884"/>
                  </a:cubicBezTo>
                  <a:cubicBezTo>
                    <a:pt x="1238" y="25884"/>
                    <a:pt x="988" y="25622"/>
                    <a:pt x="988" y="25313"/>
                  </a:cubicBezTo>
                  <a:cubicBezTo>
                    <a:pt x="988" y="25003"/>
                    <a:pt x="1238" y="24753"/>
                    <a:pt x="1548" y="24753"/>
                  </a:cubicBezTo>
                  <a:close/>
                  <a:moveTo>
                    <a:pt x="5287" y="24753"/>
                  </a:moveTo>
                  <a:cubicBezTo>
                    <a:pt x="5596" y="24753"/>
                    <a:pt x="5846" y="25003"/>
                    <a:pt x="5846" y="25313"/>
                  </a:cubicBezTo>
                  <a:cubicBezTo>
                    <a:pt x="5846" y="25622"/>
                    <a:pt x="5596" y="25884"/>
                    <a:pt x="5287" y="25884"/>
                  </a:cubicBezTo>
                  <a:cubicBezTo>
                    <a:pt x="4977" y="25884"/>
                    <a:pt x="4715" y="25622"/>
                    <a:pt x="4715" y="25313"/>
                  </a:cubicBezTo>
                  <a:cubicBezTo>
                    <a:pt x="4715" y="25003"/>
                    <a:pt x="4977" y="24753"/>
                    <a:pt x="5287" y="24753"/>
                  </a:cubicBezTo>
                  <a:close/>
                  <a:moveTo>
                    <a:pt x="9001" y="24753"/>
                  </a:moveTo>
                  <a:cubicBezTo>
                    <a:pt x="9299" y="24753"/>
                    <a:pt x="9573" y="25003"/>
                    <a:pt x="9573" y="25313"/>
                  </a:cubicBezTo>
                  <a:cubicBezTo>
                    <a:pt x="9573" y="25610"/>
                    <a:pt x="9323" y="25884"/>
                    <a:pt x="9001" y="25884"/>
                  </a:cubicBezTo>
                  <a:cubicBezTo>
                    <a:pt x="8704" y="25884"/>
                    <a:pt x="8442" y="25622"/>
                    <a:pt x="8442" y="25313"/>
                  </a:cubicBezTo>
                  <a:cubicBezTo>
                    <a:pt x="8442" y="25003"/>
                    <a:pt x="8692" y="24753"/>
                    <a:pt x="9001" y="24753"/>
                  </a:cubicBezTo>
                  <a:close/>
                  <a:moveTo>
                    <a:pt x="12728" y="24753"/>
                  </a:moveTo>
                  <a:cubicBezTo>
                    <a:pt x="13037" y="24753"/>
                    <a:pt x="13288" y="25003"/>
                    <a:pt x="13288" y="25313"/>
                  </a:cubicBezTo>
                  <a:cubicBezTo>
                    <a:pt x="13288" y="25622"/>
                    <a:pt x="13037" y="25884"/>
                    <a:pt x="12728" y="25884"/>
                  </a:cubicBezTo>
                  <a:cubicBezTo>
                    <a:pt x="12418" y="25884"/>
                    <a:pt x="12156" y="25622"/>
                    <a:pt x="12156" y="25313"/>
                  </a:cubicBezTo>
                  <a:cubicBezTo>
                    <a:pt x="12180" y="25003"/>
                    <a:pt x="12418" y="24753"/>
                    <a:pt x="12728" y="24753"/>
                  </a:cubicBezTo>
                  <a:close/>
                  <a:moveTo>
                    <a:pt x="16466" y="24753"/>
                  </a:moveTo>
                  <a:cubicBezTo>
                    <a:pt x="16764" y="24753"/>
                    <a:pt x="17026" y="25003"/>
                    <a:pt x="17026" y="25313"/>
                  </a:cubicBezTo>
                  <a:cubicBezTo>
                    <a:pt x="17026" y="25610"/>
                    <a:pt x="16776" y="25884"/>
                    <a:pt x="16466" y="25884"/>
                  </a:cubicBezTo>
                  <a:cubicBezTo>
                    <a:pt x="16169" y="25884"/>
                    <a:pt x="15895" y="25622"/>
                    <a:pt x="15895" y="25313"/>
                  </a:cubicBezTo>
                  <a:cubicBezTo>
                    <a:pt x="15895" y="25003"/>
                    <a:pt x="16145" y="24753"/>
                    <a:pt x="16466" y="24753"/>
                  </a:cubicBezTo>
                  <a:close/>
                  <a:moveTo>
                    <a:pt x="20181" y="24753"/>
                  </a:moveTo>
                  <a:cubicBezTo>
                    <a:pt x="20491" y="24753"/>
                    <a:pt x="20753" y="25003"/>
                    <a:pt x="20753" y="25313"/>
                  </a:cubicBezTo>
                  <a:cubicBezTo>
                    <a:pt x="20753" y="25622"/>
                    <a:pt x="20491" y="25884"/>
                    <a:pt x="20181" y="25884"/>
                  </a:cubicBezTo>
                  <a:cubicBezTo>
                    <a:pt x="19872" y="25884"/>
                    <a:pt x="19622" y="25622"/>
                    <a:pt x="19622" y="25313"/>
                  </a:cubicBezTo>
                  <a:cubicBezTo>
                    <a:pt x="19634" y="25003"/>
                    <a:pt x="19872" y="24753"/>
                    <a:pt x="20181" y="24753"/>
                  </a:cubicBezTo>
                  <a:close/>
                  <a:moveTo>
                    <a:pt x="23920" y="24753"/>
                  </a:moveTo>
                  <a:cubicBezTo>
                    <a:pt x="24217" y="24753"/>
                    <a:pt x="24479" y="25003"/>
                    <a:pt x="24479" y="25313"/>
                  </a:cubicBezTo>
                  <a:cubicBezTo>
                    <a:pt x="24479" y="25610"/>
                    <a:pt x="24229" y="25884"/>
                    <a:pt x="23920" y="25884"/>
                  </a:cubicBezTo>
                  <a:cubicBezTo>
                    <a:pt x="23610" y="25884"/>
                    <a:pt x="23348" y="25622"/>
                    <a:pt x="23348" y="25313"/>
                  </a:cubicBezTo>
                  <a:cubicBezTo>
                    <a:pt x="23348" y="25003"/>
                    <a:pt x="23610" y="24753"/>
                    <a:pt x="23920" y="24753"/>
                  </a:cubicBezTo>
                  <a:close/>
                  <a:moveTo>
                    <a:pt x="27635" y="24753"/>
                  </a:moveTo>
                  <a:cubicBezTo>
                    <a:pt x="27956" y="24753"/>
                    <a:pt x="28206" y="25003"/>
                    <a:pt x="28206" y="25313"/>
                  </a:cubicBezTo>
                  <a:cubicBezTo>
                    <a:pt x="28206" y="25622"/>
                    <a:pt x="27956" y="25884"/>
                    <a:pt x="27635" y="25884"/>
                  </a:cubicBezTo>
                  <a:cubicBezTo>
                    <a:pt x="27325" y="25884"/>
                    <a:pt x="27075" y="25622"/>
                    <a:pt x="27075" y="25313"/>
                  </a:cubicBezTo>
                  <a:cubicBezTo>
                    <a:pt x="27087" y="25003"/>
                    <a:pt x="27325" y="24753"/>
                    <a:pt x="27635" y="24753"/>
                  </a:cubicBezTo>
                  <a:close/>
                  <a:moveTo>
                    <a:pt x="31373" y="24753"/>
                  </a:moveTo>
                  <a:cubicBezTo>
                    <a:pt x="31671" y="24753"/>
                    <a:pt x="31945" y="25003"/>
                    <a:pt x="31945" y="25313"/>
                  </a:cubicBezTo>
                  <a:cubicBezTo>
                    <a:pt x="31945" y="25610"/>
                    <a:pt x="31683" y="25884"/>
                    <a:pt x="31373" y="25884"/>
                  </a:cubicBezTo>
                  <a:cubicBezTo>
                    <a:pt x="31064" y="25884"/>
                    <a:pt x="30814" y="25622"/>
                    <a:pt x="30814" y="25313"/>
                  </a:cubicBezTo>
                  <a:cubicBezTo>
                    <a:pt x="30814" y="25003"/>
                    <a:pt x="31064" y="24753"/>
                    <a:pt x="31373" y="24753"/>
                  </a:cubicBezTo>
                  <a:close/>
                  <a:moveTo>
                    <a:pt x="35100" y="24753"/>
                  </a:moveTo>
                  <a:cubicBezTo>
                    <a:pt x="35409" y="24753"/>
                    <a:pt x="35659" y="25003"/>
                    <a:pt x="35659" y="25313"/>
                  </a:cubicBezTo>
                  <a:cubicBezTo>
                    <a:pt x="35659" y="25622"/>
                    <a:pt x="35409" y="25884"/>
                    <a:pt x="35100" y="25884"/>
                  </a:cubicBezTo>
                  <a:cubicBezTo>
                    <a:pt x="34778" y="25884"/>
                    <a:pt x="34528" y="25622"/>
                    <a:pt x="34528" y="25313"/>
                  </a:cubicBezTo>
                  <a:cubicBezTo>
                    <a:pt x="34540" y="25003"/>
                    <a:pt x="34778" y="24753"/>
                    <a:pt x="35100" y="24753"/>
                  </a:cubicBezTo>
                  <a:close/>
                  <a:moveTo>
                    <a:pt x="38815" y="24753"/>
                  </a:moveTo>
                  <a:cubicBezTo>
                    <a:pt x="39112" y="24753"/>
                    <a:pt x="39386" y="25003"/>
                    <a:pt x="39386" y="25313"/>
                  </a:cubicBezTo>
                  <a:cubicBezTo>
                    <a:pt x="39386" y="25610"/>
                    <a:pt x="39124" y="25884"/>
                    <a:pt x="38815" y="25884"/>
                  </a:cubicBezTo>
                  <a:cubicBezTo>
                    <a:pt x="38517" y="25884"/>
                    <a:pt x="38255" y="25622"/>
                    <a:pt x="38255" y="25313"/>
                  </a:cubicBezTo>
                  <a:cubicBezTo>
                    <a:pt x="38255" y="25003"/>
                    <a:pt x="38505" y="24753"/>
                    <a:pt x="38815" y="24753"/>
                  </a:cubicBezTo>
                  <a:close/>
                  <a:moveTo>
                    <a:pt x="42553" y="24753"/>
                  </a:moveTo>
                  <a:cubicBezTo>
                    <a:pt x="42863" y="24753"/>
                    <a:pt x="43113" y="25003"/>
                    <a:pt x="43113" y="25313"/>
                  </a:cubicBezTo>
                  <a:cubicBezTo>
                    <a:pt x="43113" y="25622"/>
                    <a:pt x="42863" y="25884"/>
                    <a:pt x="42553" y="25884"/>
                  </a:cubicBezTo>
                  <a:cubicBezTo>
                    <a:pt x="42232" y="25884"/>
                    <a:pt x="41982" y="25622"/>
                    <a:pt x="41982" y="25313"/>
                  </a:cubicBezTo>
                  <a:cubicBezTo>
                    <a:pt x="41982" y="25003"/>
                    <a:pt x="42244" y="24753"/>
                    <a:pt x="42553" y="24753"/>
                  </a:cubicBezTo>
                  <a:close/>
                  <a:moveTo>
                    <a:pt x="46268" y="24753"/>
                  </a:moveTo>
                  <a:cubicBezTo>
                    <a:pt x="46565" y="24753"/>
                    <a:pt x="46839" y="25003"/>
                    <a:pt x="46839" y="25313"/>
                  </a:cubicBezTo>
                  <a:cubicBezTo>
                    <a:pt x="46839" y="25610"/>
                    <a:pt x="46589" y="25884"/>
                    <a:pt x="46268" y="25884"/>
                  </a:cubicBezTo>
                  <a:cubicBezTo>
                    <a:pt x="45970" y="25884"/>
                    <a:pt x="45708" y="25622"/>
                    <a:pt x="45708" y="25313"/>
                  </a:cubicBezTo>
                  <a:cubicBezTo>
                    <a:pt x="45708" y="25003"/>
                    <a:pt x="45958" y="24753"/>
                    <a:pt x="46268" y="24753"/>
                  </a:cubicBezTo>
                  <a:close/>
                  <a:moveTo>
                    <a:pt x="50006" y="24753"/>
                  </a:moveTo>
                  <a:cubicBezTo>
                    <a:pt x="50316" y="24753"/>
                    <a:pt x="50578" y="25003"/>
                    <a:pt x="50578" y="25313"/>
                  </a:cubicBezTo>
                  <a:cubicBezTo>
                    <a:pt x="50578" y="25622"/>
                    <a:pt x="50316" y="25884"/>
                    <a:pt x="50006" y="25884"/>
                  </a:cubicBezTo>
                  <a:cubicBezTo>
                    <a:pt x="49697" y="25884"/>
                    <a:pt x="49447" y="25622"/>
                    <a:pt x="49447" y="25313"/>
                  </a:cubicBezTo>
                  <a:cubicBezTo>
                    <a:pt x="49447" y="25003"/>
                    <a:pt x="49697" y="24753"/>
                    <a:pt x="50006" y="24753"/>
                  </a:cubicBezTo>
                  <a:close/>
                  <a:moveTo>
                    <a:pt x="53733" y="24753"/>
                  </a:moveTo>
                  <a:cubicBezTo>
                    <a:pt x="54031" y="24753"/>
                    <a:pt x="54293" y="25003"/>
                    <a:pt x="54293" y="25313"/>
                  </a:cubicBezTo>
                  <a:cubicBezTo>
                    <a:pt x="54293" y="25610"/>
                    <a:pt x="54043" y="25884"/>
                    <a:pt x="53733" y="25884"/>
                  </a:cubicBezTo>
                  <a:cubicBezTo>
                    <a:pt x="53412" y="25884"/>
                    <a:pt x="53162" y="25622"/>
                    <a:pt x="53162" y="25313"/>
                  </a:cubicBezTo>
                  <a:cubicBezTo>
                    <a:pt x="53162" y="25003"/>
                    <a:pt x="53412" y="24753"/>
                    <a:pt x="53733" y="24753"/>
                  </a:cubicBezTo>
                  <a:close/>
                  <a:moveTo>
                    <a:pt x="57460" y="24753"/>
                  </a:moveTo>
                  <a:cubicBezTo>
                    <a:pt x="57781" y="24753"/>
                    <a:pt x="58031" y="25003"/>
                    <a:pt x="58031" y="25313"/>
                  </a:cubicBezTo>
                  <a:cubicBezTo>
                    <a:pt x="58031" y="25622"/>
                    <a:pt x="57781" y="25884"/>
                    <a:pt x="57460" y="25884"/>
                  </a:cubicBezTo>
                  <a:cubicBezTo>
                    <a:pt x="57150" y="25884"/>
                    <a:pt x="56900" y="25622"/>
                    <a:pt x="56900" y="25313"/>
                  </a:cubicBezTo>
                  <a:cubicBezTo>
                    <a:pt x="56900" y="25003"/>
                    <a:pt x="57150" y="24753"/>
                    <a:pt x="57460" y="24753"/>
                  </a:cubicBezTo>
                  <a:close/>
                  <a:moveTo>
                    <a:pt x="61186" y="24753"/>
                  </a:moveTo>
                  <a:cubicBezTo>
                    <a:pt x="61484" y="24753"/>
                    <a:pt x="61746" y="25003"/>
                    <a:pt x="61746" y="25313"/>
                  </a:cubicBezTo>
                  <a:cubicBezTo>
                    <a:pt x="61746" y="25610"/>
                    <a:pt x="61496" y="25884"/>
                    <a:pt x="61186" y="25884"/>
                  </a:cubicBezTo>
                  <a:cubicBezTo>
                    <a:pt x="60877" y="25884"/>
                    <a:pt x="60615" y="25622"/>
                    <a:pt x="60615" y="25313"/>
                  </a:cubicBezTo>
                  <a:cubicBezTo>
                    <a:pt x="60615" y="25003"/>
                    <a:pt x="60877" y="24753"/>
                    <a:pt x="61186" y="24753"/>
                  </a:cubicBezTo>
                  <a:close/>
                  <a:moveTo>
                    <a:pt x="64925" y="24753"/>
                  </a:moveTo>
                  <a:cubicBezTo>
                    <a:pt x="65234" y="24753"/>
                    <a:pt x="65485" y="25003"/>
                    <a:pt x="65485" y="25313"/>
                  </a:cubicBezTo>
                  <a:cubicBezTo>
                    <a:pt x="65485" y="25622"/>
                    <a:pt x="65234" y="25884"/>
                    <a:pt x="64925" y="25884"/>
                  </a:cubicBezTo>
                  <a:cubicBezTo>
                    <a:pt x="64603" y="25884"/>
                    <a:pt x="64353" y="25622"/>
                    <a:pt x="64353" y="25313"/>
                  </a:cubicBezTo>
                  <a:cubicBezTo>
                    <a:pt x="64353" y="25003"/>
                    <a:pt x="64603" y="24753"/>
                    <a:pt x="64925" y="24753"/>
                  </a:cubicBezTo>
                  <a:close/>
                  <a:moveTo>
                    <a:pt x="68640" y="24753"/>
                  </a:moveTo>
                  <a:cubicBezTo>
                    <a:pt x="68937" y="24753"/>
                    <a:pt x="69211" y="25003"/>
                    <a:pt x="69211" y="25313"/>
                  </a:cubicBezTo>
                  <a:cubicBezTo>
                    <a:pt x="69211" y="25610"/>
                    <a:pt x="68949" y="25884"/>
                    <a:pt x="68640" y="25884"/>
                  </a:cubicBezTo>
                  <a:cubicBezTo>
                    <a:pt x="68330" y="25884"/>
                    <a:pt x="68080" y="25622"/>
                    <a:pt x="68080" y="25313"/>
                  </a:cubicBezTo>
                  <a:cubicBezTo>
                    <a:pt x="68092" y="25003"/>
                    <a:pt x="68330" y="24753"/>
                    <a:pt x="68640" y="24753"/>
                  </a:cubicBezTo>
                  <a:close/>
                  <a:moveTo>
                    <a:pt x="72366" y="24753"/>
                  </a:moveTo>
                  <a:cubicBezTo>
                    <a:pt x="72676" y="24753"/>
                    <a:pt x="72926" y="25003"/>
                    <a:pt x="72926" y="25313"/>
                  </a:cubicBezTo>
                  <a:cubicBezTo>
                    <a:pt x="72926" y="25622"/>
                    <a:pt x="72676" y="25884"/>
                    <a:pt x="72366" y="25884"/>
                  </a:cubicBezTo>
                  <a:cubicBezTo>
                    <a:pt x="72045" y="25884"/>
                    <a:pt x="71795" y="25622"/>
                    <a:pt x="71795" y="25313"/>
                  </a:cubicBezTo>
                  <a:cubicBezTo>
                    <a:pt x="71807" y="25003"/>
                    <a:pt x="72069" y="24753"/>
                    <a:pt x="72366" y="24753"/>
                  </a:cubicBezTo>
                  <a:close/>
                  <a:moveTo>
                    <a:pt x="76093" y="24753"/>
                  </a:moveTo>
                  <a:cubicBezTo>
                    <a:pt x="76391" y="24753"/>
                    <a:pt x="76664" y="25003"/>
                    <a:pt x="76664" y="25313"/>
                  </a:cubicBezTo>
                  <a:cubicBezTo>
                    <a:pt x="76664" y="25610"/>
                    <a:pt x="76403" y="25884"/>
                    <a:pt x="76093" y="25884"/>
                  </a:cubicBezTo>
                  <a:cubicBezTo>
                    <a:pt x="75795" y="25884"/>
                    <a:pt x="75533" y="25622"/>
                    <a:pt x="75533" y="25313"/>
                  </a:cubicBezTo>
                  <a:cubicBezTo>
                    <a:pt x="75533" y="25003"/>
                    <a:pt x="75783" y="24753"/>
                    <a:pt x="76093" y="24753"/>
                  </a:cubicBezTo>
                  <a:close/>
                  <a:moveTo>
                    <a:pt x="79712" y="24753"/>
                  </a:moveTo>
                  <a:cubicBezTo>
                    <a:pt x="80010" y="24753"/>
                    <a:pt x="80284" y="25003"/>
                    <a:pt x="80284" y="25313"/>
                  </a:cubicBezTo>
                  <a:cubicBezTo>
                    <a:pt x="80284" y="25610"/>
                    <a:pt x="80022" y="25884"/>
                    <a:pt x="79712" y="25884"/>
                  </a:cubicBezTo>
                  <a:cubicBezTo>
                    <a:pt x="79403" y="25884"/>
                    <a:pt x="79153" y="25622"/>
                    <a:pt x="79153" y="25313"/>
                  </a:cubicBezTo>
                  <a:cubicBezTo>
                    <a:pt x="79153" y="25003"/>
                    <a:pt x="79403" y="24753"/>
                    <a:pt x="79712" y="24753"/>
                  </a:cubicBezTo>
                  <a:close/>
                  <a:moveTo>
                    <a:pt x="83451" y="24753"/>
                  </a:moveTo>
                  <a:cubicBezTo>
                    <a:pt x="83761" y="24753"/>
                    <a:pt x="84011" y="25003"/>
                    <a:pt x="84011" y="25313"/>
                  </a:cubicBezTo>
                  <a:cubicBezTo>
                    <a:pt x="84011" y="25622"/>
                    <a:pt x="83761" y="25884"/>
                    <a:pt x="83451" y="25884"/>
                  </a:cubicBezTo>
                  <a:cubicBezTo>
                    <a:pt x="83141" y="25884"/>
                    <a:pt x="82880" y="25622"/>
                    <a:pt x="82880" y="25313"/>
                  </a:cubicBezTo>
                  <a:cubicBezTo>
                    <a:pt x="82880" y="25003"/>
                    <a:pt x="83141" y="24753"/>
                    <a:pt x="83451" y="24753"/>
                  </a:cubicBezTo>
                  <a:close/>
                  <a:moveTo>
                    <a:pt x="87166" y="24753"/>
                  </a:moveTo>
                  <a:cubicBezTo>
                    <a:pt x="87463" y="24753"/>
                    <a:pt x="87737" y="25003"/>
                    <a:pt x="87737" y="25313"/>
                  </a:cubicBezTo>
                  <a:cubicBezTo>
                    <a:pt x="87737" y="25610"/>
                    <a:pt x="87475" y="25884"/>
                    <a:pt x="87166" y="25884"/>
                  </a:cubicBezTo>
                  <a:cubicBezTo>
                    <a:pt x="86856" y="25884"/>
                    <a:pt x="86606" y="25622"/>
                    <a:pt x="86606" y="25313"/>
                  </a:cubicBezTo>
                  <a:cubicBezTo>
                    <a:pt x="86606" y="25003"/>
                    <a:pt x="86856" y="24753"/>
                    <a:pt x="87166" y="24753"/>
                  </a:cubicBezTo>
                  <a:close/>
                  <a:moveTo>
                    <a:pt x="90904" y="24753"/>
                  </a:moveTo>
                  <a:cubicBezTo>
                    <a:pt x="91214" y="24753"/>
                    <a:pt x="91464" y="25003"/>
                    <a:pt x="91464" y="25313"/>
                  </a:cubicBezTo>
                  <a:cubicBezTo>
                    <a:pt x="91464" y="25622"/>
                    <a:pt x="91214" y="25884"/>
                    <a:pt x="90904" y="25884"/>
                  </a:cubicBezTo>
                  <a:cubicBezTo>
                    <a:pt x="90595" y="25884"/>
                    <a:pt x="90345" y="25622"/>
                    <a:pt x="90345" y="25313"/>
                  </a:cubicBezTo>
                  <a:cubicBezTo>
                    <a:pt x="90345" y="25003"/>
                    <a:pt x="90595" y="24753"/>
                    <a:pt x="90904" y="24753"/>
                  </a:cubicBezTo>
                  <a:close/>
                  <a:moveTo>
                    <a:pt x="94631" y="24753"/>
                  </a:moveTo>
                  <a:cubicBezTo>
                    <a:pt x="94929" y="24753"/>
                    <a:pt x="95191" y="25003"/>
                    <a:pt x="95191" y="25313"/>
                  </a:cubicBezTo>
                  <a:cubicBezTo>
                    <a:pt x="95191" y="25610"/>
                    <a:pt x="94941" y="25884"/>
                    <a:pt x="94631" y="25884"/>
                  </a:cubicBezTo>
                  <a:cubicBezTo>
                    <a:pt x="94310" y="25884"/>
                    <a:pt x="94060" y="25622"/>
                    <a:pt x="94060" y="25313"/>
                  </a:cubicBezTo>
                  <a:cubicBezTo>
                    <a:pt x="94071" y="25003"/>
                    <a:pt x="94310" y="24753"/>
                    <a:pt x="94631" y="24753"/>
                  </a:cubicBezTo>
                  <a:close/>
                  <a:moveTo>
                    <a:pt x="98346" y="24753"/>
                  </a:moveTo>
                  <a:cubicBezTo>
                    <a:pt x="98655" y="24753"/>
                    <a:pt x="98905" y="25003"/>
                    <a:pt x="98905" y="25313"/>
                  </a:cubicBezTo>
                  <a:cubicBezTo>
                    <a:pt x="98905" y="25622"/>
                    <a:pt x="98655" y="25884"/>
                    <a:pt x="98346" y="25884"/>
                  </a:cubicBezTo>
                  <a:cubicBezTo>
                    <a:pt x="98036" y="25884"/>
                    <a:pt x="97786" y="25622"/>
                    <a:pt x="97786" y="25313"/>
                  </a:cubicBezTo>
                  <a:cubicBezTo>
                    <a:pt x="97798" y="25003"/>
                    <a:pt x="98036" y="24753"/>
                    <a:pt x="98346" y="24753"/>
                  </a:cubicBezTo>
                  <a:close/>
                  <a:moveTo>
                    <a:pt x="102084" y="24753"/>
                  </a:moveTo>
                  <a:cubicBezTo>
                    <a:pt x="102382" y="24753"/>
                    <a:pt x="102644" y="25003"/>
                    <a:pt x="102644" y="25313"/>
                  </a:cubicBezTo>
                  <a:cubicBezTo>
                    <a:pt x="102644" y="25610"/>
                    <a:pt x="102394" y="25884"/>
                    <a:pt x="102084" y="25884"/>
                  </a:cubicBezTo>
                  <a:cubicBezTo>
                    <a:pt x="101787" y="25884"/>
                    <a:pt x="101513" y="25622"/>
                    <a:pt x="101513" y="25313"/>
                  </a:cubicBezTo>
                  <a:cubicBezTo>
                    <a:pt x="101513" y="25003"/>
                    <a:pt x="101775" y="24753"/>
                    <a:pt x="102084" y="24753"/>
                  </a:cubicBezTo>
                  <a:close/>
                  <a:moveTo>
                    <a:pt x="105799" y="24753"/>
                  </a:moveTo>
                  <a:cubicBezTo>
                    <a:pt x="106121" y="24753"/>
                    <a:pt x="106371" y="25003"/>
                    <a:pt x="106371" y="25313"/>
                  </a:cubicBezTo>
                  <a:cubicBezTo>
                    <a:pt x="106371" y="25622"/>
                    <a:pt x="106109" y="25884"/>
                    <a:pt x="105799" y="25884"/>
                  </a:cubicBezTo>
                  <a:cubicBezTo>
                    <a:pt x="105490" y="25884"/>
                    <a:pt x="105239" y="25622"/>
                    <a:pt x="105239" y="25313"/>
                  </a:cubicBezTo>
                  <a:cubicBezTo>
                    <a:pt x="105251" y="25003"/>
                    <a:pt x="105490" y="24753"/>
                    <a:pt x="105799" y="24753"/>
                  </a:cubicBezTo>
                  <a:close/>
                  <a:moveTo>
                    <a:pt x="109538" y="24753"/>
                  </a:moveTo>
                  <a:cubicBezTo>
                    <a:pt x="109835" y="24753"/>
                    <a:pt x="110109" y="25003"/>
                    <a:pt x="110109" y="25313"/>
                  </a:cubicBezTo>
                  <a:cubicBezTo>
                    <a:pt x="110109" y="25610"/>
                    <a:pt x="109847" y="25884"/>
                    <a:pt x="109538" y="25884"/>
                  </a:cubicBezTo>
                  <a:cubicBezTo>
                    <a:pt x="109228" y="25884"/>
                    <a:pt x="108978" y="25622"/>
                    <a:pt x="108978" y="25313"/>
                  </a:cubicBezTo>
                  <a:cubicBezTo>
                    <a:pt x="108978" y="25003"/>
                    <a:pt x="109228" y="24753"/>
                    <a:pt x="109538" y="24753"/>
                  </a:cubicBezTo>
                  <a:close/>
                  <a:moveTo>
                    <a:pt x="113264" y="24753"/>
                  </a:moveTo>
                  <a:cubicBezTo>
                    <a:pt x="113574" y="24753"/>
                    <a:pt x="113824" y="25003"/>
                    <a:pt x="113824" y="25313"/>
                  </a:cubicBezTo>
                  <a:cubicBezTo>
                    <a:pt x="113824" y="25622"/>
                    <a:pt x="113574" y="25884"/>
                    <a:pt x="113264" y="25884"/>
                  </a:cubicBezTo>
                  <a:cubicBezTo>
                    <a:pt x="112943" y="25884"/>
                    <a:pt x="112693" y="25622"/>
                    <a:pt x="112693" y="25313"/>
                  </a:cubicBezTo>
                  <a:cubicBezTo>
                    <a:pt x="112705" y="25003"/>
                    <a:pt x="112943" y="24753"/>
                    <a:pt x="113264" y="24753"/>
                  </a:cubicBezTo>
                  <a:close/>
                  <a:moveTo>
                    <a:pt x="116991" y="24753"/>
                  </a:moveTo>
                  <a:cubicBezTo>
                    <a:pt x="117289" y="24753"/>
                    <a:pt x="117562" y="25003"/>
                    <a:pt x="117562" y="25313"/>
                  </a:cubicBezTo>
                  <a:cubicBezTo>
                    <a:pt x="117562" y="25610"/>
                    <a:pt x="117312" y="25884"/>
                    <a:pt x="116991" y="25884"/>
                  </a:cubicBezTo>
                  <a:cubicBezTo>
                    <a:pt x="116681" y="25884"/>
                    <a:pt x="116431" y="25622"/>
                    <a:pt x="116431" y="25313"/>
                  </a:cubicBezTo>
                  <a:cubicBezTo>
                    <a:pt x="116431" y="25003"/>
                    <a:pt x="116681" y="24753"/>
                    <a:pt x="116991" y="24753"/>
                  </a:cubicBezTo>
                  <a:close/>
                  <a:moveTo>
                    <a:pt x="120718" y="24753"/>
                  </a:moveTo>
                  <a:cubicBezTo>
                    <a:pt x="121027" y="24753"/>
                    <a:pt x="121277" y="25003"/>
                    <a:pt x="121277" y="25313"/>
                  </a:cubicBezTo>
                  <a:cubicBezTo>
                    <a:pt x="121277" y="25622"/>
                    <a:pt x="121027" y="25884"/>
                    <a:pt x="120718" y="25884"/>
                  </a:cubicBezTo>
                  <a:cubicBezTo>
                    <a:pt x="120408" y="25884"/>
                    <a:pt x="120146" y="25622"/>
                    <a:pt x="120146" y="25313"/>
                  </a:cubicBezTo>
                  <a:cubicBezTo>
                    <a:pt x="120170" y="25003"/>
                    <a:pt x="120420" y="24753"/>
                    <a:pt x="120718" y="24753"/>
                  </a:cubicBezTo>
                  <a:close/>
                  <a:moveTo>
                    <a:pt x="124456" y="24753"/>
                  </a:moveTo>
                  <a:cubicBezTo>
                    <a:pt x="124754" y="24753"/>
                    <a:pt x="125016" y="25003"/>
                    <a:pt x="125016" y="25313"/>
                  </a:cubicBezTo>
                  <a:cubicBezTo>
                    <a:pt x="125016" y="25610"/>
                    <a:pt x="124766" y="25884"/>
                    <a:pt x="124456" y="25884"/>
                  </a:cubicBezTo>
                  <a:cubicBezTo>
                    <a:pt x="124135" y="25884"/>
                    <a:pt x="123885" y="25622"/>
                    <a:pt x="123885" y="25313"/>
                  </a:cubicBezTo>
                  <a:cubicBezTo>
                    <a:pt x="123885" y="25003"/>
                    <a:pt x="124135" y="24753"/>
                    <a:pt x="124456" y="24753"/>
                  </a:cubicBezTo>
                  <a:close/>
                  <a:moveTo>
                    <a:pt x="128171" y="24753"/>
                  </a:moveTo>
                  <a:cubicBezTo>
                    <a:pt x="128480" y="24753"/>
                    <a:pt x="128742" y="25003"/>
                    <a:pt x="128742" y="25313"/>
                  </a:cubicBezTo>
                  <a:cubicBezTo>
                    <a:pt x="128742" y="25622"/>
                    <a:pt x="128480" y="25884"/>
                    <a:pt x="128171" y="25884"/>
                  </a:cubicBezTo>
                  <a:cubicBezTo>
                    <a:pt x="127861" y="25884"/>
                    <a:pt x="127611" y="25622"/>
                    <a:pt x="127611" y="25313"/>
                  </a:cubicBezTo>
                  <a:cubicBezTo>
                    <a:pt x="127611" y="25003"/>
                    <a:pt x="127861" y="24753"/>
                    <a:pt x="128171" y="24753"/>
                  </a:cubicBezTo>
                  <a:close/>
                  <a:moveTo>
                    <a:pt x="131898" y="24753"/>
                  </a:moveTo>
                  <a:cubicBezTo>
                    <a:pt x="132195" y="24753"/>
                    <a:pt x="132457" y="25003"/>
                    <a:pt x="132457" y="25313"/>
                  </a:cubicBezTo>
                  <a:cubicBezTo>
                    <a:pt x="132457" y="25610"/>
                    <a:pt x="132207" y="25884"/>
                    <a:pt x="131898" y="25884"/>
                  </a:cubicBezTo>
                  <a:cubicBezTo>
                    <a:pt x="131600" y="25884"/>
                    <a:pt x="131326" y="25622"/>
                    <a:pt x="131326" y="25313"/>
                  </a:cubicBezTo>
                  <a:cubicBezTo>
                    <a:pt x="131338" y="25003"/>
                    <a:pt x="131576" y="24753"/>
                    <a:pt x="131898" y="24753"/>
                  </a:cubicBezTo>
                  <a:close/>
                  <a:moveTo>
                    <a:pt x="135624" y="24753"/>
                  </a:moveTo>
                  <a:cubicBezTo>
                    <a:pt x="135946" y="24753"/>
                    <a:pt x="136196" y="25003"/>
                    <a:pt x="136196" y="25313"/>
                  </a:cubicBezTo>
                  <a:cubicBezTo>
                    <a:pt x="136196" y="25622"/>
                    <a:pt x="135934" y="25884"/>
                    <a:pt x="135624" y="25884"/>
                  </a:cubicBezTo>
                  <a:cubicBezTo>
                    <a:pt x="135315" y="25884"/>
                    <a:pt x="135065" y="25622"/>
                    <a:pt x="135065" y="25313"/>
                  </a:cubicBezTo>
                  <a:cubicBezTo>
                    <a:pt x="135065" y="25003"/>
                    <a:pt x="135315" y="24753"/>
                    <a:pt x="135624" y="24753"/>
                  </a:cubicBezTo>
                  <a:close/>
                  <a:moveTo>
                    <a:pt x="139351" y="24753"/>
                  </a:moveTo>
                  <a:cubicBezTo>
                    <a:pt x="139649" y="24753"/>
                    <a:pt x="139910" y="25003"/>
                    <a:pt x="139910" y="25313"/>
                  </a:cubicBezTo>
                  <a:cubicBezTo>
                    <a:pt x="139910" y="25610"/>
                    <a:pt x="139660" y="25884"/>
                    <a:pt x="139351" y="25884"/>
                  </a:cubicBezTo>
                  <a:cubicBezTo>
                    <a:pt x="139053" y="25884"/>
                    <a:pt x="138779" y="25622"/>
                    <a:pt x="138779" y="25313"/>
                  </a:cubicBezTo>
                  <a:cubicBezTo>
                    <a:pt x="138779" y="25003"/>
                    <a:pt x="139041" y="24753"/>
                    <a:pt x="139351" y="24753"/>
                  </a:cubicBezTo>
                  <a:close/>
                  <a:moveTo>
                    <a:pt x="3405" y="26610"/>
                  </a:moveTo>
                  <a:cubicBezTo>
                    <a:pt x="3703" y="26610"/>
                    <a:pt x="3977" y="26861"/>
                    <a:pt x="3977" y="27182"/>
                  </a:cubicBezTo>
                  <a:cubicBezTo>
                    <a:pt x="3977" y="27480"/>
                    <a:pt x="3727" y="27742"/>
                    <a:pt x="3405" y="27742"/>
                  </a:cubicBezTo>
                  <a:cubicBezTo>
                    <a:pt x="3096" y="27742"/>
                    <a:pt x="2846" y="27492"/>
                    <a:pt x="2846" y="27182"/>
                  </a:cubicBezTo>
                  <a:cubicBezTo>
                    <a:pt x="2858" y="26861"/>
                    <a:pt x="3096" y="26610"/>
                    <a:pt x="3405" y="26610"/>
                  </a:cubicBezTo>
                  <a:close/>
                  <a:moveTo>
                    <a:pt x="7132" y="26610"/>
                  </a:moveTo>
                  <a:cubicBezTo>
                    <a:pt x="7430" y="26610"/>
                    <a:pt x="7692" y="26861"/>
                    <a:pt x="7692" y="27182"/>
                  </a:cubicBezTo>
                  <a:cubicBezTo>
                    <a:pt x="7692" y="27480"/>
                    <a:pt x="7442" y="27742"/>
                    <a:pt x="7132" y="27742"/>
                  </a:cubicBezTo>
                  <a:cubicBezTo>
                    <a:pt x="6834" y="27742"/>
                    <a:pt x="6560" y="27492"/>
                    <a:pt x="6560" y="27182"/>
                  </a:cubicBezTo>
                  <a:cubicBezTo>
                    <a:pt x="6560" y="26861"/>
                    <a:pt x="6822" y="26610"/>
                    <a:pt x="7132" y="26610"/>
                  </a:cubicBezTo>
                  <a:close/>
                  <a:moveTo>
                    <a:pt x="10871" y="26610"/>
                  </a:moveTo>
                  <a:cubicBezTo>
                    <a:pt x="11168" y="26610"/>
                    <a:pt x="11430" y="26861"/>
                    <a:pt x="11430" y="27182"/>
                  </a:cubicBezTo>
                  <a:cubicBezTo>
                    <a:pt x="11430" y="27480"/>
                    <a:pt x="11180" y="27742"/>
                    <a:pt x="10871" y="27742"/>
                  </a:cubicBezTo>
                  <a:cubicBezTo>
                    <a:pt x="10573" y="27742"/>
                    <a:pt x="10299" y="27492"/>
                    <a:pt x="10299" y="27182"/>
                  </a:cubicBezTo>
                  <a:cubicBezTo>
                    <a:pt x="10299" y="26861"/>
                    <a:pt x="10549" y="26610"/>
                    <a:pt x="10871" y="26610"/>
                  </a:cubicBezTo>
                  <a:close/>
                  <a:moveTo>
                    <a:pt x="14585" y="26610"/>
                  </a:moveTo>
                  <a:cubicBezTo>
                    <a:pt x="14883" y="26610"/>
                    <a:pt x="15157" y="26861"/>
                    <a:pt x="15157" y="27182"/>
                  </a:cubicBezTo>
                  <a:cubicBezTo>
                    <a:pt x="15157" y="27480"/>
                    <a:pt x="14895" y="27742"/>
                    <a:pt x="14585" y="27742"/>
                  </a:cubicBezTo>
                  <a:cubicBezTo>
                    <a:pt x="14288" y="27742"/>
                    <a:pt x="14014" y="27492"/>
                    <a:pt x="14014" y="27182"/>
                  </a:cubicBezTo>
                  <a:cubicBezTo>
                    <a:pt x="14014" y="26861"/>
                    <a:pt x="14276" y="26610"/>
                    <a:pt x="14585" y="26610"/>
                  </a:cubicBezTo>
                  <a:close/>
                  <a:moveTo>
                    <a:pt x="18324" y="26610"/>
                  </a:moveTo>
                  <a:cubicBezTo>
                    <a:pt x="18622" y="26610"/>
                    <a:pt x="18883" y="26861"/>
                    <a:pt x="18883" y="27182"/>
                  </a:cubicBezTo>
                  <a:cubicBezTo>
                    <a:pt x="18883" y="27480"/>
                    <a:pt x="18633" y="27742"/>
                    <a:pt x="18324" y="27742"/>
                  </a:cubicBezTo>
                  <a:cubicBezTo>
                    <a:pt x="18026" y="27742"/>
                    <a:pt x="17752" y="27492"/>
                    <a:pt x="17752" y="27182"/>
                  </a:cubicBezTo>
                  <a:cubicBezTo>
                    <a:pt x="17752" y="26861"/>
                    <a:pt x="18014" y="26610"/>
                    <a:pt x="18324" y="26610"/>
                  </a:cubicBezTo>
                  <a:close/>
                  <a:moveTo>
                    <a:pt x="22039" y="26610"/>
                  </a:moveTo>
                  <a:cubicBezTo>
                    <a:pt x="22336" y="26610"/>
                    <a:pt x="22610" y="26861"/>
                    <a:pt x="22610" y="27182"/>
                  </a:cubicBezTo>
                  <a:cubicBezTo>
                    <a:pt x="22610" y="27480"/>
                    <a:pt x="22360" y="27742"/>
                    <a:pt x="22039" y="27742"/>
                  </a:cubicBezTo>
                  <a:cubicBezTo>
                    <a:pt x="21729" y="27742"/>
                    <a:pt x="21479" y="27492"/>
                    <a:pt x="21479" y="27182"/>
                  </a:cubicBezTo>
                  <a:cubicBezTo>
                    <a:pt x="21479" y="26861"/>
                    <a:pt x="21729" y="26610"/>
                    <a:pt x="22039" y="26610"/>
                  </a:cubicBezTo>
                  <a:close/>
                  <a:moveTo>
                    <a:pt x="25777" y="26610"/>
                  </a:moveTo>
                  <a:cubicBezTo>
                    <a:pt x="26075" y="26610"/>
                    <a:pt x="26349" y="26861"/>
                    <a:pt x="26349" y="27182"/>
                  </a:cubicBezTo>
                  <a:cubicBezTo>
                    <a:pt x="26349" y="27480"/>
                    <a:pt x="26087" y="27742"/>
                    <a:pt x="25777" y="27742"/>
                  </a:cubicBezTo>
                  <a:cubicBezTo>
                    <a:pt x="25468" y="27742"/>
                    <a:pt x="25206" y="27492"/>
                    <a:pt x="25206" y="27182"/>
                  </a:cubicBezTo>
                  <a:cubicBezTo>
                    <a:pt x="25206" y="26861"/>
                    <a:pt x="25468" y="26610"/>
                    <a:pt x="25777" y="26610"/>
                  </a:cubicBezTo>
                  <a:close/>
                  <a:moveTo>
                    <a:pt x="29504" y="26610"/>
                  </a:moveTo>
                  <a:cubicBezTo>
                    <a:pt x="29801" y="26610"/>
                    <a:pt x="30063" y="26861"/>
                    <a:pt x="30063" y="27182"/>
                  </a:cubicBezTo>
                  <a:cubicBezTo>
                    <a:pt x="30063" y="27480"/>
                    <a:pt x="29813" y="27742"/>
                    <a:pt x="29504" y="27742"/>
                  </a:cubicBezTo>
                  <a:cubicBezTo>
                    <a:pt x="29182" y="27742"/>
                    <a:pt x="28932" y="27492"/>
                    <a:pt x="28932" y="27182"/>
                  </a:cubicBezTo>
                  <a:cubicBezTo>
                    <a:pt x="28932" y="26861"/>
                    <a:pt x="29182" y="26610"/>
                    <a:pt x="29504" y="26610"/>
                  </a:cubicBezTo>
                  <a:close/>
                  <a:moveTo>
                    <a:pt x="33230" y="26610"/>
                  </a:moveTo>
                  <a:cubicBezTo>
                    <a:pt x="33528" y="26610"/>
                    <a:pt x="33802" y="26861"/>
                    <a:pt x="33802" y="27182"/>
                  </a:cubicBezTo>
                  <a:cubicBezTo>
                    <a:pt x="33802" y="27480"/>
                    <a:pt x="33552" y="27742"/>
                    <a:pt x="33230" y="27742"/>
                  </a:cubicBezTo>
                  <a:cubicBezTo>
                    <a:pt x="32921" y="27742"/>
                    <a:pt x="32671" y="27492"/>
                    <a:pt x="32671" y="27182"/>
                  </a:cubicBezTo>
                  <a:cubicBezTo>
                    <a:pt x="32671" y="26861"/>
                    <a:pt x="32921" y="26610"/>
                    <a:pt x="33230" y="26610"/>
                  </a:cubicBezTo>
                  <a:close/>
                  <a:moveTo>
                    <a:pt x="36957" y="26610"/>
                  </a:moveTo>
                  <a:cubicBezTo>
                    <a:pt x="37255" y="26610"/>
                    <a:pt x="37517" y="26861"/>
                    <a:pt x="37517" y="27182"/>
                  </a:cubicBezTo>
                  <a:cubicBezTo>
                    <a:pt x="37517" y="27480"/>
                    <a:pt x="37267" y="27742"/>
                    <a:pt x="36957" y="27742"/>
                  </a:cubicBezTo>
                  <a:cubicBezTo>
                    <a:pt x="36648" y="27742"/>
                    <a:pt x="36386" y="27492"/>
                    <a:pt x="36386" y="27182"/>
                  </a:cubicBezTo>
                  <a:cubicBezTo>
                    <a:pt x="36409" y="26861"/>
                    <a:pt x="36648" y="26610"/>
                    <a:pt x="36957" y="26610"/>
                  </a:cubicBezTo>
                  <a:close/>
                  <a:moveTo>
                    <a:pt x="40672" y="26610"/>
                  </a:moveTo>
                  <a:cubicBezTo>
                    <a:pt x="40970" y="26610"/>
                    <a:pt x="41243" y="26861"/>
                    <a:pt x="41243" y="27182"/>
                  </a:cubicBezTo>
                  <a:cubicBezTo>
                    <a:pt x="41243" y="27480"/>
                    <a:pt x="40993" y="27742"/>
                    <a:pt x="40672" y="27742"/>
                  </a:cubicBezTo>
                  <a:cubicBezTo>
                    <a:pt x="40374" y="27742"/>
                    <a:pt x="40112" y="27492"/>
                    <a:pt x="40112" y="27182"/>
                  </a:cubicBezTo>
                  <a:cubicBezTo>
                    <a:pt x="40112" y="26861"/>
                    <a:pt x="40362" y="26610"/>
                    <a:pt x="40672" y="26610"/>
                  </a:cubicBezTo>
                  <a:close/>
                  <a:moveTo>
                    <a:pt x="44410" y="26610"/>
                  </a:moveTo>
                  <a:cubicBezTo>
                    <a:pt x="44708" y="26610"/>
                    <a:pt x="44982" y="26861"/>
                    <a:pt x="44982" y="27182"/>
                  </a:cubicBezTo>
                  <a:cubicBezTo>
                    <a:pt x="44982" y="27480"/>
                    <a:pt x="44720" y="27742"/>
                    <a:pt x="44410" y="27742"/>
                  </a:cubicBezTo>
                  <a:cubicBezTo>
                    <a:pt x="44113" y="27742"/>
                    <a:pt x="43851" y="27492"/>
                    <a:pt x="43851" y="27182"/>
                  </a:cubicBezTo>
                  <a:cubicBezTo>
                    <a:pt x="43851" y="26861"/>
                    <a:pt x="44101" y="26610"/>
                    <a:pt x="44410" y="26610"/>
                  </a:cubicBezTo>
                  <a:close/>
                  <a:moveTo>
                    <a:pt x="48137" y="26610"/>
                  </a:moveTo>
                  <a:cubicBezTo>
                    <a:pt x="48435" y="26610"/>
                    <a:pt x="48697" y="26861"/>
                    <a:pt x="48697" y="27182"/>
                  </a:cubicBezTo>
                  <a:cubicBezTo>
                    <a:pt x="48697" y="27480"/>
                    <a:pt x="48447" y="27742"/>
                    <a:pt x="48137" y="27742"/>
                  </a:cubicBezTo>
                  <a:cubicBezTo>
                    <a:pt x="47839" y="27742"/>
                    <a:pt x="47566" y="27492"/>
                    <a:pt x="47566" y="27182"/>
                  </a:cubicBezTo>
                  <a:cubicBezTo>
                    <a:pt x="47566" y="26861"/>
                    <a:pt x="47839" y="26610"/>
                    <a:pt x="48137" y="26610"/>
                  </a:cubicBezTo>
                  <a:close/>
                  <a:moveTo>
                    <a:pt x="51864" y="26610"/>
                  </a:moveTo>
                  <a:cubicBezTo>
                    <a:pt x="52161" y="26610"/>
                    <a:pt x="52435" y="26861"/>
                    <a:pt x="52435" y="27182"/>
                  </a:cubicBezTo>
                  <a:cubicBezTo>
                    <a:pt x="52435" y="27480"/>
                    <a:pt x="52185" y="27742"/>
                    <a:pt x="51864" y="27742"/>
                  </a:cubicBezTo>
                  <a:cubicBezTo>
                    <a:pt x="51566" y="27742"/>
                    <a:pt x="51304" y="27492"/>
                    <a:pt x="51304" y="27182"/>
                  </a:cubicBezTo>
                  <a:cubicBezTo>
                    <a:pt x="51304" y="26861"/>
                    <a:pt x="51554" y="26610"/>
                    <a:pt x="51864" y="26610"/>
                  </a:cubicBezTo>
                  <a:close/>
                  <a:moveTo>
                    <a:pt x="55602" y="26610"/>
                  </a:moveTo>
                  <a:cubicBezTo>
                    <a:pt x="55900" y="26610"/>
                    <a:pt x="56174" y="26861"/>
                    <a:pt x="56174" y="27182"/>
                  </a:cubicBezTo>
                  <a:cubicBezTo>
                    <a:pt x="56174" y="27480"/>
                    <a:pt x="55912" y="27742"/>
                    <a:pt x="55602" y="27742"/>
                  </a:cubicBezTo>
                  <a:cubicBezTo>
                    <a:pt x="55293" y="27742"/>
                    <a:pt x="55043" y="27492"/>
                    <a:pt x="55043" y="27182"/>
                  </a:cubicBezTo>
                  <a:cubicBezTo>
                    <a:pt x="55043" y="26861"/>
                    <a:pt x="55293" y="26610"/>
                    <a:pt x="55602" y="26610"/>
                  </a:cubicBezTo>
                  <a:close/>
                  <a:moveTo>
                    <a:pt x="59329" y="26610"/>
                  </a:moveTo>
                  <a:cubicBezTo>
                    <a:pt x="59627" y="26610"/>
                    <a:pt x="59889" y="26861"/>
                    <a:pt x="59889" y="27182"/>
                  </a:cubicBezTo>
                  <a:cubicBezTo>
                    <a:pt x="59889" y="27480"/>
                    <a:pt x="59639" y="27742"/>
                    <a:pt x="59329" y="27742"/>
                  </a:cubicBezTo>
                  <a:cubicBezTo>
                    <a:pt x="59008" y="27742"/>
                    <a:pt x="58757" y="27492"/>
                    <a:pt x="58757" y="27182"/>
                  </a:cubicBezTo>
                  <a:cubicBezTo>
                    <a:pt x="58757" y="26861"/>
                    <a:pt x="59008" y="26610"/>
                    <a:pt x="59329" y="26610"/>
                  </a:cubicBezTo>
                  <a:close/>
                  <a:moveTo>
                    <a:pt x="63056" y="26610"/>
                  </a:moveTo>
                  <a:cubicBezTo>
                    <a:pt x="63353" y="26610"/>
                    <a:pt x="63627" y="26861"/>
                    <a:pt x="63627" y="27182"/>
                  </a:cubicBezTo>
                  <a:cubicBezTo>
                    <a:pt x="63627" y="27480"/>
                    <a:pt x="63377" y="27742"/>
                    <a:pt x="63056" y="27742"/>
                  </a:cubicBezTo>
                  <a:cubicBezTo>
                    <a:pt x="62746" y="27742"/>
                    <a:pt x="62496" y="27492"/>
                    <a:pt x="62496" y="27182"/>
                  </a:cubicBezTo>
                  <a:cubicBezTo>
                    <a:pt x="62496" y="26861"/>
                    <a:pt x="62746" y="26610"/>
                    <a:pt x="63056" y="26610"/>
                  </a:cubicBezTo>
                  <a:close/>
                  <a:moveTo>
                    <a:pt x="66782" y="26610"/>
                  </a:moveTo>
                  <a:cubicBezTo>
                    <a:pt x="67080" y="26610"/>
                    <a:pt x="67342" y="26861"/>
                    <a:pt x="67342" y="27182"/>
                  </a:cubicBezTo>
                  <a:cubicBezTo>
                    <a:pt x="67342" y="27480"/>
                    <a:pt x="67092" y="27742"/>
                    <a:pt x="66782" y="27742"/>
                  </a:cubicBezTo>
                  <a:cubicBezTo>
                    <a:pt x="66473" y="27742"/>
                    <a:pt x="66211" y="27492"/>
                    <a:pt x="66211" y="27182"/>
                  </a:cubicBezTo>
                  <a:cubicBezTo>
                    <a:pt x="66211" y="26861"/>
                    <a:pt x="66473" y="26610"/>
                    <a:pt x="66782" y="26610"/>
                  </a:cubicBezTo>
                  <a:close/>
                  <a:moveTo>
                    <a:pt x="70509" y="26610"/>
                  </a:moveTo>
                  <a:cubicBezTo>
                    <a:pt x="70807" y="26610"/>
                    <a:pt x="71080" y="26861"/>
                    <a:pt x="71080" y="27182"/>
                  </a:cubicBezTo>
                  <a:cubicBezTo>
                    <a:pt x="71080" y="27480"/>
                    <a:pt x="70830" y="27742"/>
                    <a:pt x="70509" y="27742"/>
                  </a:cubicBezTo>
                  <a:cubicBezTo>
                    <a:pt x="70199" y="27742"/>
                    <a:pt x="69949" y="27492"/>
                    <a:pt x="69949" y="27182"/>
                  </a:cubicBezTo>
                  <a:cubicBezTo>
                    <a:pt x="69949" y="26861"/>
                    <a:pt x="70199" y="26610"/>
                    <a:pt x="70509" y="26610"/>
                  </a:cubicBezTo>
                  <a:close/>
                  <a:moveTo>
                    <a:pt x="74236" y="26610"/>
                  </a:moveTo>
                  <a:cubicBezTo>
                    <a:pt x="74533" y="26610"/>
                    <a:pt x="74795" y="26861"/>
                    <a:pt x="74795" y="27182"/>
                  </a:cubicBezTo>
                  <a:cubicBezTo>
                    <a:pt x="74795" y="27480"/>
                    <a:pt x="74545" y="27742"/>
                    <a:pt x="74236" y="27742"/>
                  </a:cubicBezTo>
                  <a:cubicBezTo>
                    <a:pt x="73938" y="27742"/>
                    <a:pt x="73676" y="27492"/>
                    <a:pt x="73676" y="27182"/>
                  </a:cubicBezTo>
                  <a:cubicBezTo>
                    <a:pt x="73676" y="26861"/>
                    <a:pt x="73926" y="26610"/>
                    <a:pt x="74236" y="26610"/>
                  </a:cubicBezTo>
                  <a:close/>
                  <a:moveTo>
                    <a:pt x="77855" y="26610"/>
                  </a:moveTo>
                  <a:cubicBezTo>
                    <a:pt x="78153" y="26610"/>
                    <a:pt x="78415" y="26861"/>
                    <a:pt x="78415" y="27182"/>
                  </a:cubicBezTo>
                  <a:cubicBezTo>
                    <a:pt x="78415" y="27480"/>
                    <a:pt x="78165" y="27742"/>
                    <a:pt x="77855" y="27742"/>
                  </a:cubicBezTo>
                  <a:cubicBezTo>
                    <a:pt x="77546" y="27742"/>
                    <a:pt x="77284" y="27492"/>
                    <a:pt x="77284" y="27182"/>
                  </a:cubicBezTo>
                  <a:cubicBezTo>
                    <a:pt x="77284" y="26861"/>
                    <a:pt x="77546" y="26610"/>
                    <a:pt x="77855" y="26610"/>
                  </a:cubicBezTo>
                  <a:close/>
                  <a:moveTo>
                    <a:pt x="81570" y="26610"/>
                  </a:moveTo>
                  <a:cubicBezTo>
                    <a:pt x="81868" y="26610"/>
                    <a:pt x="82141" y="26861"/>
                    <a:pt x="82141" y="27182"/>
                  </a:cubicBezTo>
                  <a:cubicBezTo>
                    <a:pt x="82141" y="27480"/>
                    <a:pt x="81879" y="27742"/>
                    <a:pt x="81570" y="27742"/>
                  </a:cubicBezTo>
                  <a:cubicBezTo>
                    <a:pt x="81260" y="27742"/>
                    <a:pt x="81010" y="27492"/>
                    <a:pt x="81010" y="27182"/>
                  </a:cubicBezTo>
                  <a:cubicBezTo>
                    <a:pt x="81010" y="26861"/>
                    <a:pt x="81260" y="26610"/>
                    <a:pt x="81570" y="26610"/>
                  </a:cubicBezTo>
                  <a:close/>
                  <a:moveTo>
                    <a:pt x="85308" y="26610"/>
                  </a:moveTo>
                  <a:cubicBezTo>
                    <a:pt x="85606" y="26610"/>
                    <a:pt x="85880" y="26861"/>
                    <a:pt x="85880" y="27182"/>
                  </a:cubicBezTo>
                  <a:cubicBezTo>
                    <a:pt x="85880" y="27480"/>
                    <a:pt x="85618" y="27742"/>
                    <a:pt x="85308" y="27742"/>
                  </a:cubicBezTo>
                  <a:cubicBezTo>
                    <a:pt x="84999" y="27742"/>
                    <a:pt x="84749" y="27492"/>
                    <a:pt x="84749" y="27182"/>
                  </a:cubicBezTo>
                  <a:cubicBezTo>
                    <a:pt x="84749" y="26861"/>
                    <a:pt x="84999" y="26610"/>
                    <a:pt x="85308" y="26610"/>
                  </a:cubicBezTo>
                  <a:close/>
                  <a:moveTo>
                    <a:pt x="89035" y="26610"/>
                  </a:moveTo>
                  <a:cubicBezTo>
                    <a:pt x="89333" y="26610"/>
                    <a:pt x="89595" y="26861"/>
                    <a:pt x="89595" y="27182"/>
                  </a:cubicBezTo>
                  <a:cubicBezTo>
                    <a:pt x="89595" y="27480"/>
                    <a:pt x="89345" y="27742"/>
                    <a:pt x="89035" y="27742"/>
                  </a:cubicBezTo>
                  <a:cubicBezTo>
                    <a:pt x="88714" y="27742"/>
                    <a:pt x="88464" y="27492"/>
                    <a:pt x="88464" y="27182"/>
                  </a:cubicBezTo>
                  <a:cubicBezTo>
                    <a:pt x="88464" y="26861"/>
                    <a:pt x="88714" y="26610"/>
                    <a:pt x="89035" y="26610"/>
                  </a:cubicBezTo>
                  <a:close/>
                  <a:moveTo>
                    <a:pt x="92762" y="26610"/>
                  </a:moveTo>
                  <a:cubicBezTo>
                    <a:pt x="93059" y="26610"/>
                    <a:pt x="93333" y="26861"/>
                    <a:pt x="93333" y="27182"/>
                  </a:cubicBezTo>
                  <a:cubicBezTo>
                    <a:pt x="93333" y="27480"/>
                    <a:pt x="93071" y="27742"/>
                    <a:pt x="92762" y="27742"/>
                  </a:cubicBezTo>
                  <a:cubicBezTo>
                    <a:pt x="92452" y="27742"/>
                    <a:pt x="92202" y="27492"/>
                    <a:pt x="92202" y="27182"/>
                  </a:cubicBezTo>
                  <a:cubicBezTo>
                    <a:pt x="92202" y="26861"/>
                    <a:pt x="92452" y="26610"/>
                    <a:pt x="92762" y="26610"/>
                  </a:cubicBezTo>
                  <a:close/>
                  <a:moveTo>
                    <a:pt x="96488" y="26610"/>
                  </a:moveTo>
                  <a:cubicBezTo>
                    <a:pt x="96786" y="26610"/>
                    <a:pt x="97048" y="26861"/>
                    <a:pt x="97048" y="27182"/>
                  </a:cubicBezTo>
                  <a:cubicBezTo>
                    <a:pt x="97048" y="27480"/>
                    <a:pt x="96798" y="27742"/>
                    <a:pt x="96488" y="27742"/>
                  </a:cubicBezTo>
                  <a:cubicBezTo>
                    <a:pt x="96191" y="27742"/>
                    <a:pt x="95917" y="27492"/>
                    <a:pt x="95917" y="27182"/>
                  </a:cubicBezTo>
                  <a:cubicBezTo>
                    <a:pt x="95917" y="26861"/>
                    <a:pt x="96179" y="26610"/>
                    <a:pt x="96488" y="26610"/>
                  </a:cubicBezTo>
                  <a:close/>
                  <a:moveTo>
                    <a:pt x="100203" y="26610"/>
                  </a:moveTo>
                  <a:cubicBezTo>
                    <a:pt x="100501" y="26610"/>
                    <a:pt x="100775" y="26861"/>
                    <a:pt x="100775" y="27182"/>
                  </a:cubicBezTo>
                  <a:cubicBezTo>
                    <a:pt x="100775" y="27480"/>
                    <a:pt x="100513" y="27742"/>
                    <a:pt x="100203" y="27742"/>
                  </a:cubicBezTo>
                  <a:cubicBezTo>
                    <a:pt x="99905" y="27742"/>
                    <a:pt x="99644" y="27492"/>
                    <a:pt x="99644" y="27182"/>
                  </a:cubicBezTo>
                  <a:cubicBezTo>
                    <a:pt x="99644" y="26861"/>
                    <a:pt x="99894" y="26610"/>
                    <a:pt x="100203" y="26610"/>
                  </a:cubicBezTo>
                  <a:close/>
                  <a:moveTo>
                    <a:pt x="103942" y="26610"/>
                  </a:moveTo>
                  <a:cubicBezTo>
                    <a:pt x="104239" y="26610"/>
                    <a:pt x="104513" y="26861"/>
                    <a:pt x="104513" y="27182"/>
                  </a:cubicBezTo>
                  <a:cubicBezTo>
                    <a:pt x="104513" y="27480"/>
                    <a:pt x="104251" y="27742"/>
                    <a:pt x="103942" y="27742"/>
                  </a:cubicBezTo>
                  <a:cubicBezTo>
                    <a:pt x="103644" y="27742"/>
                    <a:pt x="103382" y="27492"/>
                    <a:pt x="103382" y="27182"/>
                  </a:cubicBezTo>
                  <a:cubicBezTo>
                    <a:pt x="103382" y="26861"/>
                    <a:pt x="103632" y="26610"/>
                    <a:pt x="103942" y="26610"/>
                  </a:cubicBezTo>
                  <a:close/>
                  <a:moveTo>
                    <a:pt x="107668" y="26610"/>
                  </a:moveTo>
                  <a:cubicBezTo>
                    <a:pt x="107966" y="26610"/>
                    <a:pt x="108228" y="26861"/>
                    <a:pt x="108228" y="27182"/>
                  </a:cubicBezTo>
                  <a:cubicBezTo>
                    <a:pt x="108228" y="27480"/>
                    <a:pt x="107978" y="27742"/>
                    <a:pt x="107668" y="27742"/>
                  </a:cubicBezTo>
                  <a:cubicBezTo>
                    <a:pt x="107371" y="27742"/>
                    <a:pt x="107097" y="27492"/>
                    <a:pt x="107097" y="27182"/>
                  </a:cubicBezTo>
                  <a:cubicBezTo>
                    <a:pt x="107097" y="26861"/>
                    <a:pt x="107347" y="26610"/>
                    <a:pt x="107668" y="26610"/>
                  </a:cubicBezTo>
                  <a:close/>
                  <a:moveTo>
                    <a:pt x="111395" y="26610"/>
                  </a:moveTo>
                  <a:cubicBezTo>
                    <a:pt x="111693" y="26610"/>
                    <a:pt x="111967" y="26861"/>
                    <a:pt x="111967" y="27182"/>
                  </a:cubicBezTo>
                  <a:cubicBezTo>
                    <a:pt x="111967" y="27480"/>
                    <a:pt x="111705" y="27742"/>
                    <a:pt x="111395" y="27742"/>
                  </a:cubicBezTo>
                  <a:cubicBezTo>
                    <a:pt x="111085" y="27742"/>
                    <a:pt x="110835" y="27492"/>
                    <a:pt x="110835" y="27182"/>
                  </a:cubicBezTo>
                  <a:cubicBezTo>
                    <a:pt x="110835" y="26861"/>
                    <a:pt x="111085" y="26610"/>
                    <a:pt x="111395" y="26610"/>
                  </a:cubicBezTo>
                  <a:close/>
                  <a:moveTo>
                    <a:pt x="115122" y="26610"/>
                  </a:moveTo>
                  <a:cubicBezTo>
                    <a:pt x="115419" y="26610"/>
                    <a:pt x="115681" y="26861"/>
                    <a:pt x="115681" y="27182"/>
                  </a:cubicBezTo>
                  <a:cubicBezTo>
                    <a:pt x="115681" y="27480"/>
                    <a:pt x="115431" y="27742"/>
                    <a:pt x="115122" y="27742"/>
                  </a:cubicBezTo>
                  <a:cubicBezTo>
                    <a:pt x="114812" y="27742"/>
                    <a:pt x="114550" y="27492"/>
                    <a:pt x="114550" y="27182"/>
                  </a:cubicBezTo>
                  <a:cubicBezTo>
                    <a:pt x="114550" y="26861"/>
                    <a:pt x="114812" y="26610"/>
                    <a:pt x="115122" y="26610"/>
                  </a:cubicBezTo>
                  <a:close/>
                  <a:moveTo>
                    <a:pt x="118860" y="26610"/>
                  </a:moveTo>
                  <a:cubicBezTo>
                    <a:pt x="119158" y="26610"/>
                    <a:pt x="119420" y="26861"/>
                    <a:pt x="119420" y="27182"/>
                  </a:cubicBezTo>
                  <a:cubicBezTo>
                    <a:pt x="119420" y="27480"/>
                    <a:pt x="119170" y="27742"/>
                    <a:pt x="118860" y="27742"/>
                  </a:cubicBezTo>
                  <a:cubicBezTo>
                    <a:pt x="118539" y="27742"/>
                    <a:pt x="118289" y="27492"/>
                    <a:pt x="118289" y="27182"/>
                  </a:cubicBezTo>
                  <a:cubicBezTo>
                    <a:pt x="118289" y="26861"/>
                    <a:pt x="118539" y="26610"/>
                    <a:pt x="118860" y="26610"/>
                  </a:cubicBezTo>
                  <a:close/>
                  <a:moveTo>
                    <a:pt x="122575" y="26610"/>
                  </a:moveTo>
                  <a:cubicBezTo>
                    <a:pt x="122873" y="26610"/>
                    <a:pt x="123146" y="26861"/>
                    <a:pt x="123146" y="27182"/>
                  </a:cubicBezTo>
                  <a:cubicBezTo>
                    <a:pt x="123146" y="27480"/>
                    <a:pt x="122885" y="27742"/>
                    <a:pt x="122575" y="27742"/>
                  </a:cubicBezTo>
                  <a:cubicBezTo>
                    <a:pt x="122265" y="27742"/>
                    <a:pt x="122015" y="27492"/>
                    <a:pt x="122015" y="27182"/>
                  </a:cubicBezTo>
                  <a:cubicBezTo>
                    <a:pt x="122027" y="26861"/>
                    <a:pt x="122277" y="26610"/>
                    <a:pt x="122575" y="26610"/>
                  </a:cubicBezTo>
                  <a:close/>
                  <a:moveTo>
                    <a:pt x="126314" y="26610"/>
                  </a:moveTo>
                  <a:cubicBezTo>
                    <a:pt x="126611" y="26610"/>
                    <a:pt x="126873" y="26861"/>
                    <a:pt x="126873" y="27182"/>
                  </a:cubicBezTo>
                  <a:cubicBezTo>
                    <a:pt x="126873" y="27480"/>
                    <a:pt x="126623" y="27742"/>
                    <a:pt x="126314" y="27742"/>
                  </a:cubicBezTo>
                  <a:cubicBezTo>
                    <a:pt x="126004" y="27742"/>
                    <a:pt x="125742" y="27492"/>
                    <a:pt x="125742" y="27182"/>
                  </a:cubicBezTo>
                  <a:cubicBezTo>
                    <a:pt x="125742" y="26861"/>
                    <a:pt x="126004" y="26610"/>
                    <a:pt x="126314" y="26610"/>
                  </a:cubicBezTo>
                  <a:close/>
                  <a:moveTo>
                    <a:pt x="130028" y="26610"/>
                  </a:moveTo>
                  <a:cubicBezTo>
                    <a:pt x="130326" y="26610"/>
                    <a:pt x="130600" y="26861"/>
                    <a:pt x="130600" y="27182"/>
                  </a:cubicBezTo>
                  <a:cubicBezTo>
                    <a:pt x="130600" y="27480"/>
                    <a:pt x="130350" y="27742"/>
                    <a:pt x="130028" y="27742"/>
                  </a:cubicBezTo>
                  <a:cubicBezTo>
                    <a:pt x="129731" y="27742"/>
                    <a:pt x="129469" y="27492"/>
                    <a:pt x="129469" y="27182"/>
                  </a:cubicBezTo>
                  <a:cubicBezTo>
                    <a:pt x="129469" y="26861"/>
                    <a:pt x="129719" y="26610"/>
                    <a:pt x="130028" y="26610"/>
                  </a:cubicBezTo>
                  <a:close/>
                  <a:moveTo>
                    <a:pt x="133767" y="26610"/>
                  </a:moveTo>
                  <a:cubicBezTo>
                    <a:pt x="134065" y="26610"/>
                    <a:pt x="134326" y="26861"/>
                    <a:pt x="134326" y="27182"/>
                  </a:cubicBezTo>
                  <a:cubicBezTo>
                    <a:pt x="134326" y="27480"/>
                    <a:pt x="134076" y="27742"/>
                    <a:pt x="133767" y="27742"/>
                  </a:cubicBezTo>
                  <a:cubicBezTo>
                    <a:pt x="133469" y="27742"/>
                    <a:pt x="133207" y="27492"/>
                    <a:pt x="133207" y="27182"/>
                  </a:cubicBezTo>
                  <a:cubicBezTo>
                    <a:pt x="133207" y="26861"/>
                    <a:pt x="133457" y="26610"/>
                    <a:pt x="133767" y="26610"/>
                  </a:cubicBezTo>
                  <a:close/>
                  <a:moveTo>
                    <a:pt x="137494" y="26610"/>
                  </a:moveTo>
                  <a:cubicBezTo>
                    <a:pt x="137791" y="26610"/>
                    <a:pt x="138053" y="26861"/>
                    <a:pt x="138053" y="27182"/>
                  </a:cubicBezTo>
                  <a:cubicBezTo>
                    <a:pt x="138053" y="27480"/>
                    <a:pt x="137803" y="27742"/>
                    <a:pt x="137494" y="27742"/>
                  </a:cubicBezTo>
                  <a:cubicBezTo>
                    <a:pt x="137196" y="27742"/>
                    <a:pt x="136922" y="27492"/>
                    <a:pt x="136922" y="27182"/>
                  </a:cubicBezTo>
                  <a:cubicBezTo>
                    <a:pt x="136934" y="26861"/>
                    <a:pt x="137172" y="26610"/>
                    <a:pt x="137494" y="26610"/>
                  </a:cubicBezTo>
                  <a:close/>
                  <a:moveTo>
                    <a:pt x="141220" y="26610"/>
                  </a:moveTo>
                  <a:cubicBezTo>
                    <a:pt x="141518" y="26610"/>
                    <a:pt x="141792" y="26861"/>
                    <a:pt x="141792" y="27182"/>
                  </a:cubicBezTo>
                  <a:cubicBezTo>
                    <a:pt x="141792" y="27480"/>
                    <a:pt x="141530" y="27742"/>
                    <a:pt x="141220" y="27742"/>
                  </a:cubicBezTo>
                  <a:cubicBezTo>
                    <a:pt x="140911" y="27742"/>
                    <a:pt x="140661" y="27492"/>
                    <a:pt x="140661" y="27182"/>
                  </a:cubicBezTo>
                  <a:cubicBezTo>
                    <a:pt x="140661" y="26861"/>
                    <a:pt x="140911" y="26610"/>
                    <a:pt x="141220" y="26610"/>
                  </a:cubicBezTo>
                  <a:close/>
                  <a:moveTo>
                    <a:pt x="1548" y="28492"/>
                  </a:moveTo>
                  <a:cubicBezTo>
                    <a:pt x="1846" y="28492"/>
                    <a:pt x="2119" y="28742"/>
                    <a:pt x="2119" y="29051"/>
                  </a:cubicBezTo>
                  <a:cubicBezTo>
                    <a:pt x="2119" y="29349"/>
                    <a:pt x="1858" y="29623"/>
                    <a:pt x="1548" y="29623"/>
                  </a:cubicBezTo>
                  <a:cubicBezTo>
                    <a:pt x="1238" y="29623"/>
                    <a:pt x="988" y="29361"/>
                    <a:pt x="988" y="29051"/>
                  </a:cubicBezTo>
                  <a:cubicBezTo>
                    <a:pt x="988" y="28742"/>
                    <a:pt x="1238" y="28492"/>
                    <a:pt x="1548" y="28492"/>
                  </a:cubicBezTo>
                  <a:close/>
                  <a:moveTo>
                    <a:pt x="5287" y="28492"/>
                  </a:moveTo>
                  <a:cubicBezTo>
                    <a:pt x="5596" y="28492"/>
                    <a:pt x="5846" y="28742"/>
                    <a:pt x="5846" y="29051"/>
                  </a:cubicBezTo>
                  <a:cubicBezTo>
                    <a:pt x="5846" y="29361"/>
                    <a:pt x="5596" y="29623"/>
                    <a:pt x="5287" y="29623"/>
                  </a:cubicBezTo>
                  <a:cubicBezTo>
                    <a:pt x="4977" y="29623"/>
                    <a:pt x="4715" y="29361"/>
                    <a:pt x="4715" y="29051"/>
                  </a:cubicBezTo>
                  <a:cubicBezTo>
                    <a:pt x="4715" y="28730"/>
                    <a:pt x="4977" y="28492"/>
                    <a:pt x="5287" y="28492"/>
                  </a:cubicBezTo>
                  <a:close/>
                  <a:moveTo>
                    <a:pt x="9001" y="28492"/>
                  </a:moveTo>
                  <a:cubicBezTo>
                    <a:pt x="9299" y="28492"/>
                    <a:pt x="9573" y="28742"/>
                    <a:pt x="9573" y="29051"/>
                  </a:cubicBezTo>
                  <a:cubicBezTo>
                    <a:pt x="9573" y="29349"/>
                    <a:pt x="9323" y="29623"/>
                    <a:pt x="9001" y="29623"/>
                  </a:cubicBezTo>
                  <a:cubicBezTo>
                    <a:pt x="8704" y="29623"/>
                    <a:pt x="8442" y="29361"/>
                    <a:pt x="8442" y="29051"/>
                  </a:cubicBezTo>
                  <a:cubicBezTo>
                    <a:pt x="8442" y="28742"/>
                    <a:pt x="8692" y="28492"/>
                    <a:pt x="9001" y="28492"/>
                  </a:cubicBezTo>
                  <a:close/>
                  <a:moveTo>
                    <a:pt x="12728" y="28492"/>
                  </a:moveTo>
                  <a:cubicBezTo>
                    <a:pt x="13037" y="28492"/>
                    <a:pt x="13288" y="28742"/>
                    <a:pt x="13288" y="29051"/>
                  </a:cubicBezTo>
                  <a:cubicBezTo>
                    <a:pt x="13288" y="29361"/>
                    <a:pt x="13037" y="29623"/>
                    <a:pt x="12728" y="29623"/>
                  </a:cubicBezTo>
                  <a:cubicBezTo>
                    <a:pt x="12418" y="29623"/>
                    <a:pt x="12156" y="29361"/>
                    <a:pt x="12156" y="29051"/>
                  </a:cubicBezTo>
                  <a:cubicBezTo>
                    <a:pt x="12180" y="28730"/>
                    <a:pt x="12418" y="28492"/>
                    <a:pt x="12728" y="28492"/>
                  </a:cubicBezTo>
                  <a:close/>
                  <a:moveTo>
                    <a:pt x="16466" y="28492"/>
                  </a:moveTo>
                  <a:cubicBezTo>
                    <a:pt x="16764" y="28492"/>
                    <a:pt x="17026" y="28742"/>
                    <a:pt x="17026" y="29051"/>
                  </a:cubicBezTo>
                  <a:cubicBezTo>
                    <a:pt x="17026" y="29349"/>
                    <a:pt x="16776" y="29623"/>
                    <a:pt x="16466" y="29623"/>
                  </a:cubicBezTo>
                  <a:cubicBezTo>
                    <a:pt x="16169" y="29623"/>
                    <a:pt x="15895" y="29361"/>
                    <a:pt x="15895" y="29051"/>
                  </a:cubicBezTo>
                  <a:cubicBezTo>
                    <a:pt x="15895" y="28742"/>
                    <a:pt x="16145" y="28492"/>
                    <a:pt x="16466" y="28492"/>
                  </a:cubicBezTo>
                  <a:close/>
                  <a:moveTo>
                    <a:pt x="20181" y="28492"/>
                  </a:moveTo>
                  <a:cubicBezTo>
                    <a:pt x="20491" y="28492"/>
                    <a:pt x="20753" y="28742"/>
                    <a:pt x="20753" y="29051"/>
                  </a:cubicBezTo>
                  <a:cubicBezTo>
                    <a:pt x="20753" y="29361"/>
                    <a:pt x="20491" y="29623"/>
                    <a:pt x="20181" y="29623"/>
                  </a:cubicBezTo>
                  <a:cubicBezTo>
                    <a:pt x="19872" y="29623"/>
                    <a:pt x="19622" y="29361"/>
                    <a:pt x="19622" y="29051"/>
                  </a:cubicBezTo>
                  <a:cubicBezTo>
                    <a:pt x="19634" y="28730"/>
                    <a:pt x="19872" y="28492"/>
                    <a:pt x="20181" y="28492"/>
                  </a:cubicBezTo>
                  <a:close/>
                  <a:moveTo>
                    <a:pt x="23920" y="28492"/>
                  </a:moveTo>
                  <a:cubicBezTo>
                    <a:pt x="24217" y="28492"/>
                    <a:pt x="24479" y="28742"/>
                    <a:pt x="24479" y="29051"/>
                  </a:cubicBezTo>
                  <a:cubicBezTo>
                    <a:pt x="24479" y="29349"/>
                    <a:pt x="24229" y="29623"/>
                    <a:pt x="23920" y="29623"/>
                  </a:cubicBezTo>
                  <a:cubicBezTo>
                    <a:pt x="23610" y="29623"/>
                    <a:pt x="23348" y="29361"/>
                    <a:pt x="23348" y="29051"/>
                  </a:cubicBezTo>
                  <a:cubicBezTo>
                    <a:pt x="23348" y="28742"/>
                    <a:pt x="23610" y="28492"/>
                    <a:pt x="23920" y="28492"/>
                  </a:cubicBezTo>
                  <a:close/>
                  <a:moveTo>
                    <a:pt x="27635" y="28492"/>
                  </a:moveTo>
                  <a:cubicBezTo>
                    <a:pt x="27956" y="28492"/>
                    <a:pt x="28206" y="28742"/>
                    <a:pt x="28206" y="29051"/>
                  </a:cubicBezTo>
                  <a:cubicBezTo>
                    <a:pt x="28206" y="29361"/>
                    <a:pt x="27956" y="29623"/>
                    <a:pt x="27635" y="29623"/>
                  </a:cubicBezTo>
                  <a:cubicBezTo>
                    <a:pt x="27325" y="29623"/>
                    <a:pt x="27075" y="29361"/>
                    <a:pt x="27075" y="29051"/>
                  </a:cubicBezTo>
                  <a:cubicBezTo>
                    <a:pt x="27087" y="28730"/>
                    <a:pt x="27325" y="28492"/>
                    <a:pt x="27635" y="28492"/>
                  </a:cubicBezTo>
                  <a:close/>
                  <a:moveTo>
                    <a:pt x="31373" y="28492"/>
                  </a:moveTo>
                  <a:cubicBezTo>
                    <a:pt x="31671" y="28492"/>
                    <a:pt x="31945" y="28742"/>
                    <a:pt x="31945" y="29051"/>
                  </a:cubicBezTo>
                  <a:cubicBezTo>
                    <a:pt x="31945" y="29349"/>
                    <a:pt x="31683" y="29623"/>
                    <a:pt x="31373" y="29623"/>
                  </a:cubicBezTo>
                  <a:cubicBezTo>
                    <a:pt x="31064" y="29623"/>
                    <a:pt x="30814" y="29361"/>
                    <a:pt x="30814" y="29051"/>
                  </a:cubicBezTo>
                  <a:cubicBezTo>
                    <a:pt x="30814" y="28742"/>
                    <a:pt x="31064" y="28492"/>
                    <a:pt x="31373" y="28492"/>
                  </a:cubicBezTo>
                  <a:close/>
                  <a:moveTo>
                    <a:pt x="35100" y="28492"/>
                  </a:moveTo>
                  <a:cubicBezTo>
                    <a:pt x="35409" y="28492"/>
                    <a:pt x="35659" y="28742"/>
                    <a:pt x="35659" y="29051"/>
                  </a:cubicBezTo>
                  <a:cubicBezTo>
                    <a:pt x="35659" y="29361"/>
                    <a:pt x="35409" y="29623"/>
                    <a:pt x="35100" y="29623"/>
                  </a:cubicBezTo>
                  <a:cubicBezTo>
                    <a:pt x="34778" y="29623"/>
                    <a:pt x="34528" y="29361"/>
                    <a:pt x="34528" y="29051"/>
                  </a:cubicBezTo>
                  <a:cubicBezTo>
                    <a:pt x="34540" y="28730"/>
                    <a:pt x="34778" y="28492"/>
                    <a:pt x="35100" y="28492"/>
                  </a:cubicBezTo>
                  <a:close/>
                  <a:moveTo>
                    <a:pt x="38815" y="28492"/>
                  </a:moveTo>
                  <a:cubicBezTo>
                    <a:pt x="39112" y="28492"/>
                    <a:pt x="39386" y="28742"/>
                    <a:pt x="39386" y="29051"/>
                  </a:cubicBezTo>
                  <a:cubicBezTo>
                    <a:pt x="39386" y="29349"/>
                    <a:pt x="39124" y="29623"/>
                    <a:pt x="38815" y="29623"/>
                  </a:cubicBezTo>
                  <a:cubicBezTo>
                    <a:pt x="38517" y="29623"/>
                    <a:pt x="38255" y="29361"/>
                    <a:pt x="38255" y="29051"/>
                  </a:cubicBezTo>
                  <a:cubicBezTo>
                    <a:pt x="38267" y="28742"/>
                    <a:pt x="38505" y="28492"/>
                    <a:pt x="38815" y="28492"/>
                  </a:cubicBezTo>
                  <a:close/>
                  <a:moveTo>
                    <a:pt x="42553" y="28492"/>
                  </a:moveTo>
                  <a:cubicBezTo>
                    <a:pt x="42863" y="28492"/>
                    <a:pt x="43113" y="28742"/>
                    <a:pt x="43113" y="29051"/>
                  </a:cubicBezTo>
                  <a:cubicBezTo>
                    <a:pt x="43113" y="29361"/>
                    <a:pt x="42863" y="29623"/>
                    <a:pt x="42553" y="29623"/>
                  </a:cubicBezTo>
                  <a:cubicBezTo>
                    <a:pt x="42232" y="29623"/>
                    <a:pt x="41982" y="29361"/>
                    <a:pt x="41982" y="29051"/>
                  </a:cubicBezTo>
                  <a:cubicBezTo>
                    <a:pt x="41982" y="28730"/>
                    <a:pt x="42244" y="28492"/>
                    <a:pt x="42553" y="28492"/>
                  </a:cubicBezTo>
                  <a:close/>
                  <a:moveTo>
                    <a:pt x="46268" y="28492"/>
                  </a:moveTo>
                  <a:cubicBezTo>
                    <a:pt x="46565" y="28492"/>
                    <a:pt x="46839" y="28742"/>
                    <a:pt x="46839" y="29051"/>
                  </a:cubicBezTo>
                  <a:cubicBezTo>
                    <a:pt x="46839" y="29349"/>
                    <a:pt x="46589" y="29623"/>
                    <a:pt x="46268" y="29623"/>
                  </a:cubicBezTo>
                  <a:cubicBezTo>
                    <a:pt x="45970" y="29623"/>
                    <a:pt x="45708" y="29361"/>
                    <a:pt x="45708" y="29051"/>
                  </a:cubicBezTo>
                  <a:cubicBezTo>
                    <a:pt x="45720" y="28742"/>
                    <a:pt x="45958" y="28492"/>
                    <a:pt x="46268" y="28492"/>
                  </a:cubicBezTo>
                  <a:close/>
                  <a:moveTo>
                    <a:pt x="50006" y="28492"/>
                  </a:moveTo>
                  <a:cubicBezTo>
                    <a:pt x="50316" y="28492"/>
                    <a:pt x="50578" y="28742"/>
                    <a:pt x="50578" y="29051"/>
                  </a:cubicBezTo>
                  <a:cubicBezTo>
                    <a:pt x="50578" y="29361"/>
                    <a:pt x="50316" y="29623"/>
                    <a:pt x="50006" y="29623"/>
                  </a:cubicBezTo>
                  <a:cubicBezTo>
                    <a:pt x="49697" y="29623"/>
                    <a:pt x="49447" y="29361"/>
                    <a:pt x="49447" y="29051"/>
                  </a:cubicBezTo>
                  <a:cubicBezTo>
                    <a:pt x="49447" y="28730"/>
                    <a:pt x="49697" y="28492"/>
                    <a:pt x="50006" y="28492"/>
                  </a:cubicBezTo>
                  <a:close/>
                  <a:moveTo>
                    <a:pt x="53733" y="28492"/>
                  </a:moveTo>
                  <a:cubicBezTo>
                    <a:pt x="54031" y="28492"/>
                    <a:pt x="54293" y="28742"/>
                    <a:pt x="54293" y="29051"/>
                  </a:cubicBezTo>
                  <a:cubicBezTo>
                    <a:pt x="54293" y="29349"/>
                    <a:pt x="54043" y="29623"/>
                    <a:pt x="53733" y="29623"/>
                  </a:cubicBezTo>
                  <a:cubicBezTo>
                    <a:pt x="53412" y="29623"/>
                    <a:pt x="53162" y="29361"/>
                    <a:pt x="53162" y="29051"/>
                  </a:cubicBezTo>
                  <a:cubicBezTo>
                    <a:pt x="53173" y="28742"/>
                    <a:pt x="53412" y="28492"/>
                    <a:pt x="53733" y="28492"/>
                  </a:cubicBezTo>
                  <a:close/>
                  <a:moveTo>
                    <a:pt x="57460" y="28492"/>
                  </a:moveTo>
                  <a:cubicBezTo>
                    <a:pt x="57781" y="28492"/>
                    <a:pt x="58031" y="28742"/>
                    <a:pt x="58031" y="29051"/>
                  </a:cubicBezTo>
                  <a:cubicBezTo>
                    <a:pt x="58031" y="29361"/>
                    <a:pt x="57781" y="29623"/>
                    <a:pt x="57460" y="29623"/>
                  </a:cubicBezTo>
                  <a:cubicBezTo>
                    <a:pt x="57150" y="29623"/>
                    <a:pt x="56900" y="29361"/>
                    <a:pt x="56900" y="29051"/>
                  </a:cubicBezTo>
                  <a:cubicBezTo>
                    <a:pt x="56900" y="28730"/>
                    <a:pt x="57150" y="28492"/>
                    <a:pt x="57460" y="28492"/>
                  </a:cubicBezTo>
                  <a:close/>
                  <a:moveTo>
                    <a:pt x="61186" y="28492"/>
                  </a:moveTo>
                  <a:cubicBezTo>
                    <a:pt x="61484" y="28492"/>
                    <a:pt x="61746" y="28742"/>
                    <a:pt x="61746" y="29051"/>
                  </a:cubicBezTo>
                  <a:cubicBezTo>
                    <a:pt x="61746" y="29349"/>
                    <a:pt x="61496" y="29623"/>
                    <a:pt x="61186" y="29623"/>
                  </a:cubicBezTo>
                  <a:cubicBezTo>
                    <a:pt x="60877" y="29623"/>
                    <a:pt x="60615" y="29361"/>
                    <a:pt x="60615" y="29051"/>
                  </a:cubicBezTo>
                  <a:cubicBezTo>
                    <a:pt x="60639" y="28742"/>
                    <a:pt x="60877" y="28492"/>
                    <a:pt x="61186" y="28492"/>
                  </a:cubicBezTo>
                  <a:close/>
                  <a:moveTo>
                    <a:pt x="64925" y="28492"/>
                  </a:moveTo>
                  <a:cubicBezTo>
                    <a:pt x="65234" y="28492"/>
                    <a:pt x="65485" y="28742"/>
                    <a:pt x="65485" y="29051"/>
                  </a:cubicBezTo>
                  <a:cubicBezTo>
                    <a:pt x="65485" y="29361"/>
                    <a:pt x="65234" y="29623"/>
                    <a:pt x="64925" y="29623"/>
                  </a:cubicBezTo>
                  <a:cubicBezTo>
                    <a:pt x="64603" y="29623"/>
                    <a:pt x="64353" y="29361"/>
                    <a:pt x="64353" y="29051"/>
                  </a:cubicBezTo>
                  <a:cubicBezTo>
                    <a:pt x="64353" y="28730"/>
                    <a:pt x="64603" y="28492"/>
                    <a:pt x="64925" y="28492"/>
                  </a:cubicBezTo>
                  <a:close/>
                  <a:moveTo>
                    <a:pt x="68640" y="28492"/>
                  </a:moveTo>
                  <a:cubicBezTo>
                    <a:pt x="68937" y="28492"/>
                    <a:pt x="69211" y="28742"/>
                    <a:pt x="69211" y="29051"/>
                  </a:cubicBezTo>
                  <a:cubicBezTo>
                    <a:pt x="69211" y="29349"/>
                    <a:pt x="68949" y="29623"/>
                    <a:pt x="68640" y="29623"/>
                  </a:cubicBezTo>
                  <a:cubicBezTo>
                    <a:pt x="68330" y="29623"/>
                    <a:pt x="68080" y="29361"/>
                    <a:pt x="68080" y="29051"/>
                  </a:cubicBezTo>
                  <a:cubicBezTo>
                    <a:pt x="68092" y="28742"/>
                    <a:pt x="68330" y="28492"/>
                    <a:pt x="68640" y="28492"/>
                  </a:cubicBezTo>
                  <a:close/>
                  <a:moveTo>
                    <a:pt x="72366" y="28492"/>
                  </a:moveTo>
                  <a:cubicBezTo>
                    <a:pt x="72676" y="28492"/>
                    <a:pt x="72926" y="28742"/>
                    <a:pt x="72926" y="29051"/>
                  </a:cubicBezTo>
                  <a:cubicBezTo>
                    <a:pt x="72926" y="29361"/>
                    <a:pt x="72676" y="29623"/>
                    <a:pt x="72366" y="29623"/>
                  </a:cubicBezTo>
                  <a:cubicBezTo>
                    <a:pt x="72045" y="29623"/>
                    <a:pt x="71795" y="29361"/>
                    <a:pt x="71795" y="29051"/>
                  </a:cubicBezTo>
                  <a:cubicBezTo>
                    <a:pt x="71807" y="28730"/>
                    <a:pt x="72069" y="28492"/>
                    <a:pt x="72366" y="28492"/>
                  </a:cubicBezTo>
                  <a:close/>
                  <a:moveTo>
                    <a:pt x="76093" y="28492"/>
                  </a:moveTo>
                  <a:cubicBezTo>
                    <a:pt x="76391" y="28492"/>
                    <a:pt x="76664" y="28742"/>
                    <a:pt x="76664" y="29051"/>
                  </a:cubicBezTo>
                  <a:cubicBezTo>
                    <a:pt x="76664" y="29349"/>
                    <a:pt x="76403" y="29623"/>
                    <a:pt x="76093" y="29623"/>
                  </a:cubicBezTo>
                  <a:cubicBezTo>
                    <a:pt x="75795" y="29623"/>
                    <a:pt x="75533" y="29361"/>
                    <a:pt x="75533" y="29051"/>
                  </a:cubicBezTo>
                  <a:cubicBezTo>
                    <a:pt x="75533" y="28742"/>
                    <a:pt x="75783" y="28492"/>
                    <a:pt x="76093" y="28492"/>
                  </a:cubicBezTo>
                  <a:close/>
                  <a:moveTo>
                    <a:pt x="79712" y="28492"/>
                  </a:moveTo>
                  <a:cubicBezTo>
                    <a:pt x="80010" y="28492"/>
                    <a:pt x="80284" y="28742"/>
                    <a:pt x="80284" y="29051"/>
                  </a:cubicBezTo>
                  <a:cubicBezTo>
                    <a:pt x="80284" y="29349"/>
                    <a:pt x="80022" y="29623"/>
                    <a:pt x="79712" y="29623"/>
                  </a:cubicBezTo>
                  <a:cubicBezTo>
                    <a:pt x="79403" y="29623"/>
                    <a:pt x="79153" y="29361"/>
                    <a:pt x="79153" y="29051"/>
                  </a:cubicBezTo>
                  <a:cubicBezTo>
                    <a:pt x="79165" y="28742"/>
                    <a:pt x="79403" y="28492"/>
                    <a:pt x="79712" y="28492"/>
                  </a:cubicBezTo>
                  <a:close/>
                  <a:moveTo>
                    <a:pt x="83451" y="28492"/>
                  </a:moveTo>
                  <a:cubicBezTo>
                    <a:pt x="83761" y="28492"/>
                    <a:pt x="84011" y="28742"/>
                    <a:pt x="84011" y="29051"/>
                  </a:cubicBezTo>
                  <a:cubicBezTo>
                    <a:pt x="84011" y="29361"/>
                    <a:pt x="83761" y="29623"/>
                    <a:pt x="83451" y="29623"/>
                  </a:cubicBezTo>
                  <a:cubicBezTo>
                    <a:pt x="83141" y="29623"/>
                    <a:pt x="82880" y="29361"/>
                    <a:pt x="82880" y="29051"/>
                  </a:cubicBezTo>
                  <a:cubicBezTo>
                    <a:pt x="82880" y="28730"/>
                    <a:pt x="83141" y="28492"/>
                    <a:pt x="83451" y="28492"/>
                  </a:cubicBezTo>
                  <a:close/>
                  <a:moveTo>
                    <a:pt x="87166" y="28492"/>
                  </a:moveTo>
                  <a:cubicBezTo>
                    <a:pt x="87463" y="28492"/>
                    <a:pt x="87737" y="28742"/>
                    <a:pt x="87737" y="29051"/>
                  </a:cubicBezTo>
                  <a:cubicBezTo>
                    <a:pt x="87737" y="29349"/>
                    <a:pt x="87475" y="29623"/>
                    <a:pt x="87166" y="29623"/>
                  </a:cubicBezTo>
                  <a:cubicBezTo>
                    <a:pt x="86856" y="29623"/>
                    <a:pt x="86606" y="29361"/>
                    <a:pt x="86606" y="29051"/>
                  </a:cubicBezTo>
                  <a:cubicBezTo>
                    <a:pt x="86618" y="28742"/>
                    <a:pt x="86856" y="28492"/>
                    <a:pt x="87166" y="28492"/>
                  </a:cubicBezTo>
                  <a:close/>
                  <a:moveTo>
                    <a:pt x="90904" y="28492"/>
                  </a:moveTo>
                  <a:cubicBezTo>
                    <a:pt x="91214" y="28492"/>
                    <a:pt x="91464" y="28742"/>
                    <a:pt x="91464" y="29051"/>
                  </a:cubicBezTo>
                  <a:cubicBezTo>
                    <a:pt x="91464" y="29361"/>
                    <a:pt x="91214" y="29623"/>
                    <a:pt x="90904" y="29623"/>
                  </a:cubicBezTo>
                  <a:cubicBezTo>
                    <a:pt x="90595" y="29623"/>
                    <a:pt x="90345" y="29361"/>
                    <a:pt x="90345" y="29051"/>
                  </a:cubicBezTo>
                  <a:cubicBezTo>
                    <a:pt x="90345" y="28730"/>
                    <a:pt x="90595" y="28492"/>
                    <a:pt x="90904" y="28492"/>
                  </a:cubicBezTo>
                  <a:close/>
                  <a:moveTo>
                    <a:pt x="94631" y="28492"/>
                  </a:moveTo>
                  <a:cubicBezTo>
                    <a:pt x="94929" y="28492"/>
                    <a:pt x="95191" y="28742"/>
                    <a:pt x="95191" y="29051"/>
                  </a:cubicBezTo>
                  <a:cubicBezTo>
                    <a:pt x="95191" y="29349"/>
                    <a:pt x="94941" y="29623"/>
                    <a:pt x="94631" y="29623"/>
                  </a:cubicBezTo>
                  <a:cubicBezTo>
                    <a:pt x="94310" y="29623"/>
                    <a:pt x="94060" y="29361"/>
                    <a:pt x="94060" y="29051"/>
                  </a:cubicBezTo>
                  <a:cubicBezTo>
                    <a:pt x="94071" y="28742"/>
                    <a:pt x="94310" y="28492"/>
                    <a:pt x="94631" y="28492"/>
                  </a:cubicBezTo>
                  <a:close/>
                  <a:moveTo>
                    <a:pt x="98346" y="28492"/>
                  </a:moveTo>
                  <a:cubicBezTo>
                    <a:pt x="98655" y="28492"/>
                    <a:pt x="98905" y="28742"/>
                    <a:pt x="98905" y="29051"/>
                  </a:cubicBezTo>
                  <a:cubicBezTo>
                    <a:pt x="98905" y="29361"/>
                    <a:pt x="98655" y="29623"/>
                    <a:pt x="98346" y="29623"/>
                  </a:cubicBezTo>
                  <a:cubicBezTo>
                    <a:pt x="98036" y="29623"/>
                    <a:pt x="97786" y="29361"/>
                    <a:pt x="97786" y="29051"/>
                  </a:cubicBezTo>
                  <a:cubicBezTo>
                    <a:pt x="97798" y="28730"/>
                    <a:pt x="98036" y="28492"/>
                    <a:pt x="98346" y="28492"/>
                  </a:cubicBezTo>
                  <a:close/>
                  <a:moveTo>
                    <a:pt x="102084" y="28492"/>
                  </a:moveTo>
                  <a:cubicBezTo>
                    <a:pt x="102382" y="28492"/>
                    <a:pt x="102644" y="28742"/>
                    <a:pt x="102644" y="29051"/>
                  </a:cubicBezTo>
                  <a:cubicBezTo>
                    <a:pt x="102644" y="29349"/>
                    <a:pt x="102394" y="29623"/>
                    <a:pt x="102084" y="29623"/>
                  </a:cubicBezTo>
                  <a:cubicBezTo>
                    <a:pt x="101787" y="29623"/>
                    <a:pt x="101513" y="29361"/>
                    <a:pt x="101513" y="29051"/>
                  </a:cubicBezTo>
                  <a:cubicBezTo>
                    <a:pt x="101513" y="28742"/>
                    <a:pt x="101775" y="28492"/>
                    <a:pt x="102084" y="28492"/>
                  </a:cubicBezTo>
                  <a:close/>
                  <a:moveTo>
                    <a:pt x="105799" y="28492"/>
                  </a:moveTo>
                  <a:cubicBezTo>
                    <a:pt x="106121" y="28492"/>
                    <a:pt x="106371" y="28742"/>
                    <a:pt x="106371" y="29051"/>
                  </a:cubicBezTo>
                  <a:cubicBezTo>
                    <a:pt x="106371" y="29361"/>
                    <a:pt x="106109" y="29623"/>
                    <a:pt x="105799" y="29623"/>
                  </a:cubicBezTo>
                  <a:cubicBezTo>
                    <a:pt x="105490" y="29623"/>
                    <a:pt x="105239" y="29361"/>
                    <a:pt x="105239" y="29051"/>
                  </a:cubicBezTo>
                  <a:cubicBezTo>
                    <a:pt x="105251" y="28730"/>
                    <a:pt x="105490" y="28492"/>
                    <a:pt x="105799" y="28492"/>
                  </a:cubicBezTo>
                  <a:close/>
                  <a:moveTo>
                    <a:pt x="109538" y="28492"/>
                  </a:moveTo>
                  <a:cubicBezTo>
                    <a:pt x="109835" y="28492"/>
                    <a:pt x="110109" y="28742"/>
                    <a:pt x="110109" y="29051"/>
                  </a:cubicBezTo>
                  <a:cubicBezTo>
                    <a:pt x="110109" y="29349"/>
                    <a:pt x="109847" y="29623"/>
                    <a:pt x="109538" y="29623"/>
                  </a:cubicBezTo>
                  <a:cubicBezTo>
                    <a:pt x="109228" y="29623"/>
                    <a:pt x="108978" y="29361"/>
                    <a:pt x="108978" y="29051"/>
                  </a:cubicBezTo>
                  <a:cubicBezTo>
                    <a:pt x="108978" y="28742"/>
                    <a:pt x="109228" y="28492"/>
                    <a:pt x="109538" y="28492"/>
                  </a:cubicBezTo>
                  <a:close/>
                  <a:moveTo>
                    <a:pt x="113264" y="28492"/>
                  </a:moveTo>
                  <a:cubicBezTo>
                    <a:pt x="113574" y="28492"/>
                    <a:pt x="113824" y="28742"/>
                    <a:pt x="113824" y="29051"/>
                  </a:cubicBezTo>
                  <a:cubicBezTo>
                    <a:pt x="113824" y="29361"/>
                    <a:pt x="113574" y="29623"/>
                    <a:pt x="113264" y="29623"/>
                  </a:cubicBezTo>
                  <a:cubicBezTo>
                    <a:pt x="112943" y="29623"/>
                    <a:pt x="112693" y="29361"/>
                    <a:pt x="112693" y="29051"/>
                  </a:cubicBezTo>
                  <a:cubicBezTo>
                    <a:pt x="112705" y="28730"/>
                    <a:pt x="112943" y="28492"/>
                    <a:pt x="113264" y="28492"/>
                  </a:cubicBezTo>
                  <a:close/>
                  <a:moveTo>
                    <a:pt x="116991" y="28492"/>
                  </a:moveTo>
                  <a:cubicBezTo>
                    <a:pt x="117289" y="28492"/>
                    <a:pt x="117562" y="28742"/>
                    <a:pt x="117562" y="29051"/>
                  </a:cubicBezTo>
                  <a:cubicBezTo>
                    <a:pt x="117562" y="29349"/>
                    <a:pt x="117312" y="29623"/>
                    <a:pt x="116991" y="29623"/>
                  </a:cubicBezTo>
                  <a:cubicBezTo>
                    <a:pt x="116681" y="29623"/>
                    <a:pt x="116431" y="29361"/>
                    <a:pt x="116431" y="29051"/>
                  </a:cubicBezTo>
                  <a:cubicBezTo>
                    <a:pt x="116431" y="28742"/>
                    <a:pt x="116681" y="28492"/>
                    <a:pt x="116991" y="28492"/>
                  </a:cubicBezTo>
                  <a:close/>
                  <a:moveTo>
                    <a:pt x="120718" y="28492"/>
                  </a:moveTo>
                  <a:cubicBezTo>
                    <a:pt x="121027" y="28492"/>
                    <a:pt x="121277" y="28742"/>
                    <a:pt x="121277" y="29051"/>
                  </a:cubicBezTo>
                  <a:cubicBezTo>
                    <a:pt x="121277" y="29361"/>
                    <a:pt x="121027" y="29623"/>
                    <a:pt x="120718" y="29623"/>
                  </a:cubicBezTo>
                  <a:cubicBezTo>
                    <a:pt x="120408" y="29623"/>
                    <a:pt x="120146" y="29361"/>
                    <a:pt x="120146" y="29051"/>
                  </a:cubicBezTo>
                  <a:cubicBezTo>
                    <a:pt x="120170" y="28730"/>
                    <a:pt x="120420" y="28492"/>
                    <a:pt x="120718" y="28492"/>
                  </a:cubicBezTo>
                  <a:close/>
                  <a:moveTo>
                    <a:pt x="124456" y="28492"/>
                  </a:moveTo>
                  <a:cubicBezTo>
                    <a:pt x="124754" y="28492"/>
                    <a:pt x="125016" y="28742"/>
                    <a:pt x="125016" y="29051"/>
                  </a:cubicBezTo>
                  <a:cubicBezTo>
                    <a:pt x="125016" y="29349"/>
                    <a:pt x="124766" y="29623"/>
                    <a:pt x="124456" y="29623"/>
                  </a:cubicBezTo>
                  <a:cubicBezTo>
                    <a:pt x="124135" y="29623"/>
                    <a:pt x="123885" y="29361"/>
                    <a:pt x="123885" y="29051"/>
                  </a:cubicBezTo>
                  <a:cubicBezTo>
                    <a:pt x="123885" y="28742"/>
                    <a:pt x="124135" y="28492"/>
                    <a:pt x="124456" y="28492"/>
                  </a:cubicBezTo>
                  <a:close/>
                  <a:moveTo>
                    <a:pt x="128171" y="28492"/>
                  </a:moveTo>
                  <a:cubicBezTo>
                    <a:pt x="128480" y="28492"/>
                    <a:pt x="128742" y="28742"/>
                    <a:pt x="128742" y="29051"/>
                  </a:cubicBezTo>
                  <a:cubicBezTo>
                    <a:pt x="128742" y="29361"/>
                    <a:pt x="128480" y="29623"/>
                    <a:pt x="128171" y="29623"/>
                  </a:cubicBezTo>
                  <a:cubicBezTo>
                    <a:pt x="127861" y="29623"/>
                    <a:pt x="127611" y="29361"/>
                    <a:pt x="127611" y="29051"/>
                  </a:cubicBezTo>
                  <a:cubicBezTo>
                    <a:pt x="127611" y="28730"/>
                    <a:pt x="127861" y="28492"/>
                    <a:pt x="128171" y="28492"/>
                  </a:cubicBezTo>
                  <a:close/>
                  <a:moveTo>
                    <a:pt x="131898" y="28492"/>
                  </a:moveTo>
                  <a:cubicBezTo>
                    <a:pt x="132195" y="28492"/>
                    <a:pt x="132457" y="28742"/>
                    <a:pt x="132457" y="29051"/>
                  </a:cubicBezTo>
                  <a:cubicBezTo>
                    <a:pt x="132457" y="29349"/>
                    <a:pt x="132207" y="29623"/>
                    <a:pt x="131898" y="29623"/>
                  </a:cubicBezTo>
                  <a:cubicBezTo>
                    <a:pt x="131600" y="29623"/>
                    <a:pt x="131326" y="29361"/>
                    <a:pt x="131326" y="29051"/>
                  </a:cubicBezTo>
                  <a:cubicBezTo>
                    <a:pt x="131338" y="28742"/>
                    <a:pt x="131576" y="28492"/>
                    <a:pt x="131898" y="28492"/>
                  </a:cubicBezTo>
                  <a:close/>
                  <a:moveTo>
                    <a:pt x="135624" y="28492"/>
                  </a:moveTo>
                  <a:cubicBezTo>
                    <a:pt x="135946" y="28492"/>
                    <a:pt x="136196" y="28742"/>
                    <a:pt x="136196" y="29051"/>
                  </a:cubicBezTo>
                  <a:cubicBezTo>
                    <a:pt x="136196" y="29361"/>
                    <a:pt x="135934" y="29623"/>
                    <a:pt x="135624" y="29623"/>
                  </a:cubicBezTo>
                  <a:cubicBezTo>
                    <a:pt x="135315" y="29623"/>
                    <a:pt x="135065" y="29361"/>
                    <a:pt x="135065" y="29051"/>
                  </a:cubicBezTo>
                  <a:cubicBezTo>
                    <a:pt x="135065" y="28730"/>
                    <a:pt x="135315" y="28492"/>
                    <a:pt x="135624" y="28492"/>
                  </a:cubicBezTo>
                  <a:close/>
                  <a:moveTo>
                    <a:pt x="139351" y="28492"/>
                  </a:moveTo>
                  <a:cubicBezTo>
                    <a:pt x="139649" y="28492"/>
                    <a:pt x="139910" y="28742"/>
                    <a:pt x="139910" y="29051"/>
                  </a:cubicBezTo>
                  <a:cubicBezTo>
                    <a:pt x="139910" y="29349"/>
                    <a:pt x="139660" y="29623"/>
                    <a:pt x="139351" y="29623"/>
                  </a:cubicBezTo>
                  <a:cubicBezTo>
                    <a:pt x="139053" y="29623"/>
                    <a:pt x="138779" y="29361"/>
                    <a:pt x="138779" y="29051"/>
                  </a:cubicBezTo>
                  <a:cubicBezTo>
                    <a:pt x="138803" y="28742"/>
                    <a:pt x="139041" y="28492"/>
                    <a:pt x="139351" y="28492"/>
                  </a:cubicBezTo>
                  <a:close/>
                  <a:moveTo>
                    <a:pt x="3405" y="30349"/>
                  </a:moveTo>
                  <a:cubicBezTo>
                    <a:pt x="3703" y="30349"/>
                    <a:pt x="3977" y="30599"/>
                    <a:pt x="3977" y="30909"/>
                  </a:cubicBezTo>
                  <a:cubicBezTo>
                    <a:pt x="3977" y="31206"/>
                    <a:pt x="3727" y="31480"/>
                    <a:pt x="3405" y="31480"/>
                  </a:cubicBezTo>
                  <a:cubicBezTo>
                    <a:pt x="3096" y="31480"/>
                    <a:pt x="2846" y="31230"/>
                    <a:pt x="2846" y="30909"/>
                  </a:cubicBezTo>
                  <a:cubicBezTo>
                    <a:pt x="2858" y="30599"/>
                    <a:pt x="3096" y="30349"/>
                    <a:pt x="3405" y="30349"/>
                  </a:cubicBezTo>
                  <a:close/>
                  <a:moveTo>
                    <a:pt x="7132" y="30349"/>
                  </a:moveTo>
                  <a:cubicBezTo>
                    <a:pt x="7430" y="30349"/>
                    <a:pt x="7692" y="30599"/>
                    <a:pt x="7692" y="30909"/>
                  </a:cubicBezTo>
                  <a:cubicBezTo>
                    <a:pt x="7692" y="31206"/>
                    <a:pt x="7442" y="31480"/>
                    <a:pt x="7132" y="31480"/>
                  </a:cubicBezTo>
                  <a:cubicBezTo>
                    <a:pt x="6834" y="31480"/>
                    <a:pt x="6560" y="31230"/>
                    <a:pt x="6560" y="30909"/>
                  </a:cubicBezTo>
                  <a:cubicBezTo>
                    <a:pt x="6584" y="30599"/>
                    <a:pt x="6822" y="30349"/>
                    <a:pt x="7132" y="30349"/>
                  </a:cubicBezTo>
                  <a:close/>
                  <a:moveTo>
                    <a:pt x="10871" y="30349"/>
                  </a:moveTo>
                  <a:cubicBezTo>
                    <a:pt x="11168" y="30349"/>
                    <a:pt x="11430" y="30599"/>
                    <a:pt x="11430" y="30909"/>
                  </a:cubicBezTo>
                  <a:cubicBezTo>
                    <a:pt x="11430" y="31206"/>
                    <a:pt x="11180" y="31480"/>
                    <a:pt x="10871" y="31480"/>
                  </a:cubicBezTo>
                  <a:cubicBezTo>
                    <a:pt x="10573" y="31480"/>
                    <a:pt x="10299" y="31230"/>
                    <a:pt x="10299" y="30909"/>
                  </a:cubicBezTo>
                  <a:cubicBezTo>
                    <a:pt x="10299" y="30599"/>
                    <a:pt x="10549" y="30349"/>
                    <a:pt x="10871" y="30349"/>
                  </a:cubicBezTo>
                  <a:close/>
                  <a:moveTo>
                    <a:pt x="14585" y="30349"/>
                  </a:moveTo>
                  <a:cubicBezTo>
                    <a:pt x="14883" y="30349"/>
                    <a:pt x="15157" y="30599"/>
                    <a:pt x="15157" y="30909"/>
                  </a:cubicBezTo>
                  <a:cubicBezTo>
                    <a:pt x="15157" y="31206"/>
                    <a:pt x="14895" y="31480"/>
                    <a:pt x="14585" y="31480"/>
                  </a:cubicBezTo>
                  <a:cubicBezTo>
                    <a:pt x="14288" y="31480"/>
                    <a:pt x="14014" y="31230"/>
                    <a:pt x="14014" y="30909"/>
                  </a:cubicBezTo>
                  <a:cubicBezTo>
                    <a:pt x="14038" y="30599"/>
                    <a:pt x="14276" y="30349"/>
                    <a:pt x="14585" y="30349"/>
                  </a:cubicBezTo>
                  <a:close/>
                  <a:moveTo>
                    <a:pt x="18324" y="30349"/>
                  </a:moveTo>
                  <a:cubicBezTo>
                    <a:pt x="18622" y="30349"/>
                    <a:pt x="18883" y="30599"/>
                    <a:pt x="18883" y="30909"/>
                  </a:cubicBezTo>
                  <a:cubicBezTo>
                    <a:pt x="18883" y="31206"/>
                    <a:pt x="18633" y="31480"/>
                    <a:pt x="18324" y="31480"/>
                  </a:cubicBezTo>
                  <a:cubicBezTo>
                    <a:pt x="18026" y="31480"/>
                    <a:pt x="17752" y="31230"/>
                    <a:pt x="17752" y="30909"/>
                  </a:cubicBezTo>
                  <a:cubicBezTo>
                    <a:pt x="17752" y="30599"/>
                    <a:pt x="18014" y="30349"/>
                    <a:pt x="18324" y="30349"/>
                  </a:cubicBezTo>
                  <a:close/>
                  <a:moveTo>
                    <a:pt x="22039" y="30349"/>
                  </a:moveTo>
                  <a:cubicBezTo>
                    <a:pt x="22336" y="30349"/>
                    <a:pt x="22610" y="30599"/>
                    <a:pt x="22610" y="30909"/>
                  </a:cubicBezTo>
                  <a:cubicBezTo>
                    <a:pt x="22610" y="31206"/>
                    <a:pt x="22360" y="31480"/>
                    <a:pt x="22039" y="31480"/>
                  </a:cubicBezTo>
                  <a:cubicBezTo>
                    <a:pt x="21729" y="31480"/>
                    <a:pt x="21479" y="31230"/>
                    <a:pt x="21479" y="30909"/>
                  </a:cubicBezTo>
                  <a:cubicBezTo>
                    <a:pt x="21491" y="30599"/>
                    <a:pt x="21729" y="30349"/>
                    <a:pt x="22039" y="30349"/>
                  </a:cubicBezTo>
                  <a:close/>
                  <a:moveTo>
                    <a:pt x="25777" y="30349"/>
                  </a:moveTo>
                  <a:cubicBezTo>
                    <a:pt x="26075" y="30349"/>
                    <a:pt x="26349" y="30599"/>
                    <a:pt x="26349" y="30909"/>
                  </a:cubicBezTo>
                  <a:cubicBezTo>
                    <a:pt x="26349" y="31206"/>
                    <a:pt x="26087" y="31480"/>
                    <a:pt x="25777" y="31480"/>
                  </a:cubicBezTo>
                  <a:cubicBezTo>
                    <a:pt x="25468" y="31480"/>
                    <a:pt x="25206" y="31230"/>
                    <a:pt x="25206" y="30909"/>
                  </a:cubicBezTo>
                  <a:cubicBezTo>
                    <a:pt x="25218" y="30599"/>
                    <a:pt x="25468" y="30349"/>
                    <a:pt x="25777" y="30349"/>
                  </a:cubicBezTo>
                  <a:close/>
                  <a:moveTo>
                    <a:pt x="29504" y="30349"/>
                  </a:moveTo>
                  <a:cubicBezTo>
                    <a:pt x="29801" y="30349"/>
                    <a:pt x="30063" y="30599"/>
                    <a:pt x="30063" y="30909"/>
                  </a:cubicBezTo>
                  <a:cubicBezTo>
                    <a:pt x="30063" y="31206"/>
                    <a:pt x="29813" y="31480"/>
                    <a:pt x="29504" y="31480"/>
                  </a:cubicBezTo>
                  <a:cubicBezTo>
                    <a:pt x="29182" y="31480"/>
                    <a:pt x="28932" y="31230"/>
                    <a:pt x="28932" y="30909"/>
                  </a:cubicBezTo>
                  <a:cubicBezTo>
                    <a:pt x="28944" y="30599"/>
                    <a:pt x="29182" y="30349"/>
                    <a:pt x="29504" y="30349"/>
                  </a:cubicBezTo>
                  <a:close/>
                  <a:moveTo>
                    <a:pt x="33230" y="30349"/>
                  </a:moveTo>
                  <a:cubicBezTo>
                    <a:pt x="33528" y="30349"/>
                    <a:pt x="33802" y="30599"/>
                    <a:pt x="33802" y="30909"/>
                  </a:cubicBezTo>
                  <a:cubicBezTo>
                    <a:pt x="33802" y="31206"/>
                    <a:pt x="33552" y="31480"/>
                    <a:pt x="33230" y="31480"/>
                  </a:cubicBezTo>
                  <a:cubicBezTo>
                    <a:pt x="32921" y="31480"/>
                    <a:pt x="32671" y="31230"/>
                    <a:pt x="32671" y="30909"/>
                  </a:cubicBezTo>
                  <a:cubicBezTo>
                    <a:pt x="32671" y="30599"/>
                    <a:pt x="32921" y="30349"/>
                    <a:pt x="33230" y="30349"/>
                  </a:cubicBezTo>
                  <a:close/>
                  <a:moveTo>
                    <a:pt x="36957" y="30349"/>
                  </a:moveTo>
                  <a:cubicBezTo>
                    <a:pt x="37255" y="30349"/>
                    <a:pt x="37517" y="30599"/>
                    <a:pt x="37517" y="30909"/>
                  </a:cubicBezTo>
                  <a:cubicBezTo>
                    <a:pt x="37517" y="31206"/>
                    <a:pt x="37267" y="31480"/>
                    <a:pt x="36957" y="31480"/>
                  </a:cubicBezTo>
                  <a:cubicBezTo>
                    <a:pt x="36648" y="31480"/>
                    <a:pt x="36386" y="31230"/>
                    <a:pt x="36386" y="30909"/>
                  </a:cubicBezTo>
                  <a:cubicBezTo>
                    <a:pt x="36409" y="30599"/>
                    <a:pt x="36648" y="30349"/>
                    <a:pt x="36957" y="30349"/>
                  </a:cubicBezTo>
                  <a:close/>
                  <a:moveTo>
                    <a:pt x="40672" y="30349"/>
                  </a:moveTo>
                  <a:cubicBezTo>
                    <a:pt x="40970" y="30349"/>
                    <a:pt x="41243" y="30599"/>
                    <a:pt x="41243" y="30909"/>
                  </a:cubicBezTo>
                  <a:cubicBezTo>
                    <a:pt x="41243" y="31206"/>
                    <a:pt x="40993" y="31480"/>
                    <a:pt x="40672" y="31480"/>
                  </a:cubicBezTo>
                  <a:cubicBezTo>
                    <a:pt x="40374" y="31480"/>
                    <a:pt x="40112" y="31230"/>
                    <a:pt x="40112" y="30909"/>
                  </a:cubicBezTo>
                  <a:cubicBezTo>
                    <a:pt x="40124" y="30599"/>
                    <a:pt x="40362" y="30349"/>
                    <a:pt x="40672" y="30349"/>
                  </a:cubicBezTo>
                  <a:close/>
                  <a:moveTo>
                    <a:pt x="44410" y="30349"/>
                  </a:moveTo>
                  <a:cubicBezTo>
                    <a:pt x="44708" y="30349"/>
                    <a:pt x="44982" y="30599"/>
                    <a:pt x="44982" y="30909"/>
                  </a:cubicBezTo>
                  <a:cubicBezTo>
                    <a:pt x="44982" y="31206"/>
                    <a:pt x="44720" y="31480"/>
                    <a:pt x="44410" y="31480"/>
                  </a:cubicBezTo>
                  <a:cubicBezTo>
                    <a:pt x="44113" y="31480"/>
                    <a:pt x="43851" y="31230"/>
                    <a:pt x="43851" y="30909"/>
                  </a:cubicBezTo>
                  <a:cubicBezTo>
                    <a:pt x="43851" y="30599"/>
                    <a:pt x="44101" y="30349"/>
                    <a:pt x="44410" y="30349"/>
                  </a:cubicBezTo>
                  <a:close/>
                  <a:moveTo>
                    <a:pt x="48137" y="30349"/>
                  </a:moveTo>
                  <a:cubicBezTo>
                    <a:pt x="48435" y="30349"/>
                    <a:pt x="48697" y="30599"/>
                    <a:pt x="48697" y="30909"/>
                  </a:cubicBezTo>
                  <a:cubicBezTo>
                    <a:pt x="48697" y="31206"/>
                    <a:pt x="48447" y="31480"/>
                    <a:pt x="48137" y="31480"/>
                  </a:cubicBezTo>
                  <a:cubicBezTo>
                    <a:pt x="47839" y="31480"/>
                    <a:pt x="47566" y="31230"/>
                    <a:pt x="47566" y="30909"/>
                  </a:cubicBezTo>
                  <a:cubicBezTo>
                    <a:pt x="47578" y="30599"/>
                    <a:pt x="47839" y="30349"/>
                    <a:pt x="48137" y="30349"/>
                  </a:cubicBezTo>
                  <a:close/>
                  <a:moveTo>
                    <a:pt x="51864" y="30349"/>
                  </a:moveTo>
                  <a:cubicBezTo>
                    <a:pt x="52161" y="30349"/>
                    <a:pt x="52435" y="30599"/>
                    <a:pt x="52435" y="30909"/>
                  </a:cubicBezTo>
                  <a:cubicBezTo>
                    <a:pt x="52435" y="31206"/>
                    <a:pt x="52185" y="31480"/>
                    <a:pt x="51864" y="31480"/>
                  </a:cubicBezTo>
                  <a:cubicBezTo>
                    <a:pt x="51566" y="31480"/>
                    <a:pt x="51304" y="31230"/>
                    <a:pt x="51304" y="30909"/>
                  </a:cubicBezTo>
                  <a:cubicBezTo>
                    <a:pt x="51304" y="30599"/>
                    <a:pt x="51554" y="30349"/>
                    <a:pt x="51864" y="30349"/>
                  </a:cubicBezTo>
                  <a:close/>
                  <a:moveTo>
                    <a:pt x="55602" y="30349"/>
                  </a:moveTo>
                  <a:cubicBezTo>
                    <a:pt x="55900" y="30349"/>
                    <a:pt x="56174" y="30599"/>
                    <a:pt x="56174" y="30909"/>
                  </a:cubicBezTo>
                  <a:cubicBezTo>
                    <a:pt x="56174" y="31206"/>
                    <a:pt x="55912" y="31480"/>
                    <a:pt x="55602" y="31480"/>
                  </a:cubicBezTo>
                  <a:cubicBezTo>
                    <a:pt x="55293" y="31480"/>
                    <a:pt x="55043" y="31230"/>
                    <a:pt x="55043" y="30909"/>
                  </a:cubicBezTo>
                  <a:cubicBezTo>
                    <a:pt x="55043" y="30599"/>
                    <a:pt x="55293" y="30349"/>
                    <a:pt x="55602" y="30349"/>
                  </a:cubicBezTo>
                  <a:close/>
                  <a:moveTo>
                    <a:pt x="59329" y="30349"/>
                  </a:moveTo>
                  <a:cubicBezTo>
                    <a:pt x="59627" y="30349"/>
                    <a:pt x="59889" y="30599"/>
                    <a:pt x="59889" y="30909"/>
                  </a:cubicBezTo>
                  <a:cubicBezTo>
                    <a:pt x="59889" y="31206"/>
                    <a:pt x="59639" y="31480"/>
                    <a:pt x="59329" y="31480"/>
                  </a:cubicBezTo>
                  <a:cubicBezTo>
                    <a:pt x="59008" y="31480"/>
                    <a:pt x="58757" y="31230"/>
                    <a:pt x="58757" y="30909"/>
                  </a:cubicBezTo>
                  <a:cubicBezTo>
                    <a:pt x="58757" y="30599"/>
                    <a:pt x="59008" y="30349"/>
                    <a:pt x="59329" y="30349"/>
                  </a:cubicBezTo>
                  <a:close/>
                  <a:moveTo>
                    <a:pt x="63056" y="30349"/>
                  </a:moveTo>
                  <a:cubicBezTo>
                    <a:pt x="63353" y="30349"/>
                    <a:pt x="63627" y="30599"/>
                    <a:pt x="63627" y="30909"/>
                  </a:cubicBezTo>
                  <a:cubicBezTo>
                    <a:pt x="63627" y="31206"/>
                    <a:pt x="63377" y="31480"/>
                    <a:pt x="63056" y="31480"/>
                  </a:cubicBezTo>
                  <a:cubicBezTo>
                    <a:pt x="62746" y="31480"/>
                    <a:pt x="62496" y="31230"/>
                    <a:pt x="62496" y="30909"/>
                  </a:cubicBezTo>
                  <a:cubicBezTo>
                    <a:pt x="62496" y="30599"/>
                    <a:pt x="62746" y="30349"/>
                    <a:pt x="63056" y="30349"/>
                  </a:cubicBezTo>
                  <a:close/>
                  <a:moveTo>
                    <a:pt x="66782" y="30349"/>
                  </a:moveTo>
                  <a:cubicBezTo>
                    <a:pt x="67080" y="30349"/>
                    <a:pt x="67342" y="30599"/>
                    <a:pt x="67342" y="30909"/>
                  </a:cubicBezTo>
                  <a:cubicBezTo>
                    <a:pt x="67342" y="31206"/>
                    <a:pt x="67092" y="31480"/>
                    <a:pt x="66782" y="31480"/>
                  </a:cubicBezTo>
                  <a:cubicBezTo>
                    <a:pt x="66473" y="31480"/>
                    <a:pt x="66211" y="31230"/>
                    <a:pt x="66211" y="30909"/>
                  </a:cubicBezTo>
                  <a:cubicBezTo>
                    <a:pt x="66235" y="30599"/>
                    <a:pt x="66473" y="30349"/>
                    <a:pt x="66782" y="30349"/>
                  </a:cubicBezTo>
                  <a:close/>
                  <a:moveTo>
                    <a:pt x="70509" y="30349"/>
                  </a:moveTo>
                  <a:cubicBezTo>
                    <a:pt x="70807" y="30349"/>
                    <a:pt x="71080" y="30599"/>
                    <a:pt x="71080" y="30909"/>
                  </a:cubicBezTo>
                  <a:cubicBezTo>
                    <a:pt x="71080" y="31206"/>
                    <a:pt x="70830" y="31480"/>
                    <a:pt x="70509" y="31480"/>
                  </a:cubicBezTo>
                  <a:cubicBezTo>
                    <a:pt x="70199" y="31480"/>
                    <a:pt x="69949" y="31230"/>
                    <a:pt x="69949" y="30909"/>
                  </a:cubicBezTo>
                  <a:cubicBezTo>
                    <a:pt x="69949" y="30599"/>
                    <a:pt x="70199" y="30349"/>
                    <a:pt x="70509" y="30349"/>
                  </a:cubicBezTo>
                  <a:close/>
                  <a:moveTo>
                    <a:pt x="74236" y="30349"/>
                  </a:moveTo>
                  <a:cubicBezTo>
                    <a:pt x="74533" y="30349"/>
                    <a:pt x="74795" y="30599"/>
                    <a:pt x="74795" y="30909"/>
                  </a:cubicBezTo>
                  <a:cubicBezTo>
                    <a:pt x="74795" y="31206"/>
                    <a:pt x="74545" y="31480"/>
                    <a:pt x="74236" y="31480"/>
                  </a:cubicBezTo>
                  <a:cubicBezTo>
                    <a:pt x="73938" y="31480"/>
                    <a:pt x="73676" y="31230"/>
                    <a:pt x="73676" y="30909"/>
                  </a:cubicBezTo>
                  <a:cubicBezTo>
                    <a:pt x="73676" y="30599"/>
                    <a:pt x="73926" y="30349"/>
                    <a:pt x="74236" y="30349"/>
                  </a:cubicBezTo>
                  <a:close/>
                  <a:moveTo>
                    <a:pt x="77855" y="30349"/>
                  </a:moveTo>
                  <a:cubicBezTo>
                    <a:pt x="78153" y="30349"/>
                    <a:pt x="78415" y="30599"/>
                    <a:pt x="78415" y="30909"/>
                  </a:cubicBezTo>
                  <a:cubicBezTo>
                    <a:pt x="78415" y="31206"/>
                    <a:pt x="78165" y="31480"/>
                    <a:pt x="77855" y="31480"/>
                  </a:cubicBezTo>
                  <a:cubicBezTo>
                    <a:pt x="77546" y="31480"/>
                    <a:pt x="77284" y="31230"/>
                    <a:pt x="77284" y="30909"/>
                  </a:cubicBezTo>
                  <a:cubicBezTo>
                    <a:pt x="77284" y="30599"/>
                    <a:pt x="77546" y="30349"/>
                    <a:pt x="77855" y="30349"/>
                  </a:cubicBezTo>
                  <a:close/>
                  <a:moveTo>
                    <a:pt x="81570" y="30349"/>
                  </a:moveTo>
                  <a:cubicBezTo>
                    <a:pt x="81868" y="30349"/>
                    <a:pt x="82141" y="30599"/>
                    <a:pt x="82141" y="30909"/>
                  </a:cubicBezTo>
                  <a:cubicBezTo>
                    <a:pt x="82141" y="31206"/>
                    <a:pt x="81879" y="31480"/>
                    <a:pt x="81570" y="31480"/>
                  </a:cubicBezTo>
                  <a:cubicBezTo>
                    <a:pt x="81260" y="31480"/>
                    <a:pt x="81010" y="31230"/>
                    <a:pt x="81010" y="30909"/>
                  </a:cubicBezTo>
                  <a:cubicBezTo>
                    <a:pt x="81022" y="30599"/>
                    <a:pt x="81260" y="30349"/>
                    <a:pt x="81570" y="30349"/>
                  </a:cubicBezTo>
                  <a:close/>
                  <a:moveTo>
                    <a:pt x="85308" y="30349"/>
                  </a:moveTo>
                  <a:cubicBezTo>
                    <a:pt x="85606" y="30349"/>
                    <a:pt x="85880" y="30599"/>
                    <a:pt x="85880" y="30909"/>
                  </a:cubicBezTo>
                  <a:cubicBezTo>
                    <a:pt x="85880" y="31206"/>
                    <a:pt x="85618" y="31480"/>
                    <a:pt x="85308" y="31480"/>
                  </a:cubicBezTo>
                  <a:cubicBezTo>
                    <a:pt x="84999" y="31480"/>
                    <a:pt x="84749" y="31230"/>
                    <a:pt x="84749" y="30909"/>
                  </a:cubicBezTo>
                  <a:cubicBezTo>
                    <a:pt x="84749" y="30599"/>
                    <a:pt x="84999" y="30349"/>
                    <a:pt x="85308" y="30349"/>
                  </a:cubicBezTo>
                  <a:close/>
                  <a:moveTo>
                    <a:pt x="89035" y="30349"/>
                  </a:moveTo>
                  <a:cubicBezTo>
                    <a:pt x="89333" y="30349"/>
                    <a:pt x="89595" y="30599"/>
                    <a:pt x="89595" y="30909"/>
                  </a:cubicBezTo>
                  <a:cubicBezTo>
                    <a:pt x="89595" y="31206"/>
                    <a:pt x="89345" y="31480"/>
                    <a:pt x="89035" y="31480"/>
                  </a:cubicBezTo>
                  <a:cubicBezTo>
                    <a:pt x="88714" y="31480"/>
                    <a:pt x="88464" y="31230"/>
                    <a:pt x="88464" y="30909"/>
                  </a:cubicBezTo>
                  <a:cubicBezTo>
                    <a:pt x="88475" y="30599"/>
                    <a:pt x="88714" y="30349"/>
                    <a:pt x="89035" y="30349"/>
                  </a:cubicBezTo>
                  <a:close/>
                  <a:moveTo>
                    <a:pt x="92762" y="30349"/>
                  </a:moveTo>
                  <a:cubicBezTo>
                    <a:pt x="93059" y="30349"/>
                    <a:pt x="93333" y="30599"/>
                    <a:pt x="93333" y="30909"/>
                  </a:cubicBezTo>
                  <a:cubicBezTo>
                    <a:pt x="93333" y="31206"/>
                    <a:pt x="93071" y="31480"/>
                    <a:pt x="92762" y="31480"/>
                  </a:cubicBezTo>
                  <a:cubicBezTo>
                    <a:pt x="92452" y="31480"/>
                    <a:pt x="92202" y="31230"/>
                    <a:pt x="92202" y="30909"/>
                  </a:cubicBezTo>
                  <a:cubicBezTo>
                    <a:pt x="92202" y="30599"/>
                    <a:pt x="92452" y="30349"/>
                    <a:pt x="92762" y="30349"/>
                  </a:cubicBezTo>
                  <a:close/>
                  <a:moveTo>
                    <a:pt x="96488" y="30349"/>
                  </a:moveTo>
                  <a:cubicBezTo>
                    <a:pt x="96786" y="30349"/>
                    <a:pt x="97048" y="30599"/>
                    <a:pt x="97048" y="30909"/>
                  </a:cubicBezTo>
                  <a:cubicBezTo>
                    <a:pt x="97048" y="31206"/>
                    <a:pt x="96798" y="31480"/>
                    <a:pt x="96488" y="31480"/>
                  </a:cubicBezTo>
                  <a:cubicBezTo>
                    <a:pt x="96191" y="31480"/>
                    <a:pt x="95917" y="31230"/>
                    <a:pt x="95917" y="30909"/>
                  </a:cubicBezTo>
                  <a:cubicBezTo>
                    <a:pt x="95917" y="30599"/>
                    <a:pt x="96179" y="30349"/>
                    <a:pt x="96488" y="30349"/>
                  </a:cubicBezTo>
                  <a:close/>
                  <a:moveTo>
                    <a:pt x="100203" y="30349"/>
                  </a:moveTo>
                  <a:cubicBezTo>
                    <a:pt x="100501" y="30349"/>
                    <a:pt x="100775" y="30599"/>
                    <a:pt x="100775" y="30909"/>
                  </a:cubicBezTo>
                  <a:cubicBezTo>
                    <a:pt x="100775" y="31206"/>
                    <a:pt x="100513" y="31480"/>
                    <a:pt x="100203" y="31480"/>
                  </a:cubicBezTo>
                  <a:cubicBezTo>
                    <a:pt x="99905" y="31480"/>
                    <a:pt x="99644" y="31230"/>
                    <a:pt x="99644" y="30909"/>
                  </a:cubicBezTo>
                  <a:cubicBezTo>
                    <a:pt x="99655" y="30599"/>
                    <a:pt x="99894" y="30349"/>
                    <a:pt x="100203" y="30349"/>
                  </a:cubicBezTo>
                  <a:close/>
                  <a:moveTo>
                    <a:pt x="103942" y="30349"/>
                  </a:moveTo>
                  <a:cubicBezTo>
                    <a:pt x="104239" y="30349"/>
                    <a:pt x="104513" y="30599"/>
                    <a:pt x="104513" y="30909"/>
                  </a:cubicBezTo>
                  <a:cubicBezTo>
                    <a:pt x="104513" y="31206"/>
                    <a:pt x="104251" y="31480"/>
                    <a:pt x="103942" y="31480"/>
                  </a:cubicBezTo>
                  <a:cubicBezTo>
                    <a:pt x="103644" y="31480"/>
                    <a:pt x="103382" y="31230"/>
                    <a:pt x="103382" y="30909"/>
                  </a:cubicBezTo>
                  <a:cubicBezTo>
                    <a:pt x="103382" y="30599"/>
                    <a:pt x="103632" y="30349"/>
                    <a:pt x="103942" y="30349"/>
                  </a:cubicBezTo>
                  <a:close/>
                  <a:moveTo>
                    <a:pt x="107668" y="30349"/>
                  </a:moveTo>
                  <a:cubicBezTo>
                    <a:pt x="107966" y="30349"/>
                    <a:pt x="108228" y="30599"/>
                    <a:pt x="108228" y="30909"/>
                  </a:cubicBezTo>
                  <a:cubicBezTo>
                    <a:pt x="108228" y="31206"/>
                    <a:pt x="107978" y="31480"/>
                    <a:pt x="107668" y="31480"/>
                  </a:cubicBezTo>
                  <a:cubicBezTo>
                    <a:pt x="107371" y="31480"/>
                    <a:pt x="107097" y="31230"/>
                    <a:pt x="107097" y="30909"/>
                  </a:cubicBezTo>
                  <a:cubicBezTo>
                    <a:pt x="107109" y="30599"/>
                    <a:pt x="107347" y="30349"/>
                    <a:pt x="107668" y="30349"/>
                  </a:cubicBezTo>
                  <a:close/>
                  <a:moveTo>
                    <a:pt x="111395" y="30349"/>
                  </a:moveTo>
                  <a:cubicBezTo>
                    <a:pt x="111693" y="30349"/>
                    <a:pt x="111967" y="30599"/>
                    <a:pt x="111967" y="30909"/>
                  </a:cubicBezTo>
                  <a:cubicBezTo>
                    <a:pt x="111967" y="31206"/>
                    <a:pt x="111705" y="31480"/>
                    <a:pt x="111395" y="31480"/>
                  </a:cubicBezTo>
                  <a:cubicBezTo>
                    <a:pt x="111085" y="31480"/>
                    <a:pt x="110835" y="31230"/>
                    <a:pt x="110835" y="30909"/>
                  </a:cubicBezTo>
                  <a:cubicBezTo>
                    <a:pt x="110835" y="30599"/>
                    <a:pt x="111085" y="30349"/>
                    <a:pt x="111395" y="30349"/>
                  </a:cubicBezTo>
                  <a:close/>
                  <a:moveTo>
                    <a:pt x="115122" y="30349"/>
                  </a:moveTo>
                  <a:cubicBezTo>
                    <a:pt x="115419" y="30349"/>
                    <a:pt x="115681" y="30599"/>
                    <a:pt x="115681" y="30909"/>
                  </a:cubicBezTo>
                  <a:cubicBezTo>
                    <a:pt x="115681" y="31206"/>
                    <a:pt x="115431" y="31480"/>
                    <a:pt x="115122" y="31480"/>
                  </a:cubicBezTo>
                  <a:cubicBezTo>
                    <a:pt x="114812" y="31480"/>
                    <a:pt x="114550" y="31230"/>
                    <a:pt x="114550" y="30909"/>
                  </a:cubicBezTo>
                  <a:cubicBezTo>
                    <a:pt x="114574" y="30599"/>
                    <a:pt x="114812" y="30349"/>
                    <a:pt x="115122" y="30349"/>
                  </a:cubicBezTo>
                  <a:close/>
                  <a:moveTo>
                    <a:pt x="118860" y="30349"/>
                  </a:moveTo>
                  <a:cubicBezTo>
                    <a:pt x="119158" y="30349"/>
                    <a:pt x="119420" y="30599"/>
                    <a:pt x="119420" y="30909"/>
                  </a:cubicBezTo>
                  <a:cubicBezTo>
                    <a:pt x="119420" y="31206"/>
                    <a:pt x="119170" y="31480"/>
                    <a:pt x="118860" y="31480"/>
                  </a:cubicBezTo>
                  <a:cubicBezTo>
                    <a:pt x="118539" y="31480"/>
                    <a:pt x="118289" y="31230"/>
                    <a:pt x="118289" y="30909"/>
                  </a:cubicBezTo>
                  <a:cubicBezTo>
                    <a:pt x="118289" y="30599"/>
                    <a:pt x="118539" y="30349"/>
                    <a:pt x="118860" y="30349"/>
                  </a:cubicBezTo>
                  <a:close/>
                  <a:moveTo>
                    <a:pt x="122575" y="30349"/>
                  </a:moveTo>
                  <a:cubicBezTo>
                    <a:pt x="122873" y="30349"/>
                    <a:pt x="123146" y="30599"/>
                    <a:pt x="123146" y="30909"/>
                  </a:cubicBezTo>
                  <a:cubicBezTo>
                    <a:pt x="123146" y="31206"/>
                    <a:pt x="122885" y="31480"/>
                    <a:pt x="122575" y="31480"/>
                  </a:cubicBezTo>
                  <a:cubicBezTo>
                    <a:pt x="122265" y="31480"/>
                    <a:pt x="122015" y="31230"/>
                    <a:pt x="122015" y="30909"/>
                  </a:cubicBezTo>
                  <a:cubicBezTo>
                    <a:pt x="122027" y="30599"/>
                    <a:pt x="122277" y="30349"/>
                    <a:pt x="122575" y="30349"/>
                  </a:cubicBezTo>
                  <a:close/>
                  <a:moveTo>
                    <a:pt x="126314" y="30349"/>
                  </a:moveTo>
                  <a:cubicBezTo>
                    <a:pt x="126611" y="30349"/>
                    <a:pt x="126873" y="30599"/>
                    <a:pt x="126873" y="30909"/>
                  </a:cubicBezTo>
                  <a:cubicBezTo>
                    <a:pt x="126873" y="31206"/>
                    <a:pt x="126623" y="31480"/>
                    <a:pt x="126314" y="31480"/>
                  </a:cubicBezTo>
                  <a:cubicBezTo>
                    <a:pt x="126004" y="31480"/>
                    <a:pt x="125742" y="31230"/>
                    <a:pt x="125742" y="30909"/>
                  </a:cubicBezTo>
                  <a:cubicBezTo>
                    <a:pt x="125742" y="30599"/>
                    <a:pt x="126004" y="30349"/>
                    <a:pt x="126314" y="30349"/>
                  </a:cubicBezTo>
                  <a:close/>
                  <a:moveTo>
                    <a:pt x="130028" y="30349"/>
                  </a:moveTo>
                  <a:cubicBezTo>
                    <a:pt x="130326" y="30349"/>
                    <a:pt x="130600" y="30599"/>
                    <a:pt x="130600" y="30909"/>
                  </a:cubicBezTo>
                  <a:cubicBezTo>
                    <a:pt x="130600" y="31206"/>
                    <a:pt x="130350" y="31480"/>
                    <a:pt x="130028" y="31480"/>
                  </a:cubicBezTo>
                  <a:cubicBezTo>
                    <a:pt x="129731" y="31480"/>
                    <a:pt x="129469" y="31230"/>
                    <a:pt x="129469" y="30909"/>
                  </a:cubicBezTo>
                  <a:cubicBezTo>
                    <a:pt x="129469" y="30599"/>
                    <a:pt x="129719" y="30349"/>
                    <a:pt x="130028" y="30349"/>
                  </a:cubicBezTo>
                  <a:close/>
                  <a:moveTo>
                    <a:pt x="133767" y="30349"/>
                  </a:moveTo>
                  <a:cubicBezTo>
                    <a:pt x="134065" y="30349"/>
                    <a:pt x="134326" y="30599"/>
                    <a:pt x="134326" y="30909"/>
                  </a:cubicBezTo>
                  <a:cubicBezTo>
                    <a:pt x="134326" y="31206"/>
                    <a:pt x="134076" y="31480"/>
                    <a:pt x="133767" y="31480"/>
                  </a:cubicBezTo>
                  <a:cubicBezTo>
                    <a:pt x="133469" y="31480"/>
                    <a:pt x="133207" y="31230"/>
                    <a:pt x="133207" y="30909"/>
                  </a:cubicBezTo>
                  <a:cubicBezTo>
                    <a:pt x="133207" y="30599"/>
                    <a:pt x="133457" y="30349"/>
                    <a:pt x="133767" y="30349"/>
                  </a:cubicBezTo>
                  <a:close/>
                  <a:moveTo>
                    <a:pt x="137494" y="30349"/>
                  </a:moveTo>
                  <a:cubicBezTo>
                    <a:pt x="137791" y="30349"/>
                    <a:pt x="138053" y="30599"/>
                    <a:pt x="138053" y="30909"/>
                  </a:cubicBezTo>
                  <a:cubicBezTo>
                    <a:pt x="138053" y="31206"/>
                    <a:pt x="137803" y="31480"/>
                    <a:pt x="137494" y="31480"/>
                  </a:cubicBezTo>
                  <a:cubicBezTo>
                    <a:pt x="137196" y="31480"/>
                    <a:pt x="136922" y="31230"/>
                    <a:pt x="136922" y="30909"/>
                  </a:cubicBezTo>
                  <a:cubicBezTo>
                    <a:pt x="136934" y="30599"/>
                    <a:pt x="137172" y="30349"/>
                    <a:pt x="137494" y="30349"/>
                  </a:cubicBezTo>
                  <a:close/>
                  <a:moveTo>
                    <a:pt x="141220" y="30349"/>
                  </a:moveTo>
                  <a:cubicBezTo>
                    <a:pt x="141518" y="30349"/>
                    <a:pt x="141792" y="30599"/>
                    <a:pt x="141792" y="30909"/>
                  </a:cubicBezTo>
                  <a:cubicBezTo>
                    <a:pt x="141792" y="31206"/>
                    <a:pt x="141530" y="31480"/>
                    <a:pt x="141220" y="31480"/>
                  </a:cubicBezTo>
                  <a:cubicBezTo>
                    <a:pt x="140911" y="31480"/>
                    <a:pt x="140661" y="31230"/>
                    <a:pt x="140661" y="30909"/>
                  </a:cubicBezTo>
                  <a:cubicBezTo>
                    <a:pt x="140661" y="30599"/>
                    <a:pt x="140911" y="30349"/>
                    <a:pt x="141220" y="30349"/>
                  </a:cubicBezTo>
                  <a:close/>
                  <a:moveTo>
                    <a:pt x="1548" y="32206"/>
                  </a:moveTo>
                  <a:cubicBezTo>
                    <a:pt x="1846" y="32206"/>
                    <a:pt x="2119" y="32456"/>
                    <a:pt x="2119" y="32778"/>
                  </a:cubicBezTo>
                  <a:cubicBezTo>
                    <a:pt x="2119" y="33087"/>
                    <a:pt x="1858" y="33338"/>
                    <a:pt x="1548" y="33338"/>
                  </a:cubicBezTo>
                  <a:cubicBezTo>
                    <a:pt x="1238" y="33338"/>
                    <a:pt x="988" y="33087"/>
                    <a:pt x="988" y="32778"/>
                  </a:cubicBezTo>
                  <a:cubicBezTo>
                    <a:pt x="988" y="32456"/>
                    <a:pt x="1238" y="32206"/>
                    <a:pt x="1548" y="32206"/>
                  </a:cubicBezTo>
                  <a:close/>
                  <a:moveTo>
                    <a:pt x="5287" y="32206"/>
                  </a:moveTo>
                  <a:cubicBezTo>
                    <a:pt x="5596" y="32206"/>
                    <a:pt x="5846" y="32456"/>
                    <a:pt x="5846" y="32778"/>
                  </a:cubicBezTo>
                  <a:cubicBezTo>
                    <a:pt x="5846" y="33087"/>
                    <a:pt x="5596" y="33338"/>
                    <a:pt x="5287" y="33338"/>
                  </a:cubicBezTo>
                  <a:cubicBezTo>
                    <a:pt x="4977" y="33338"/>
                    <a:pt x="4715" y="33087"/>
                    <a:pt x="4715" y="32778"/>
                  </a:cubicBezTo>
                  <a:cubicBezTo>
                    <a:pt x="4715" y="32456"/>
                    <a:pt x="4977" y="32206"/>
                    <a:pt x="5287" y="32206"/>
                  </a:cubicBezTo>
                  <a:close/>
                  <a:moveTo>
                    <a:pt x="9001" y="32206"/>
                  </a:moveTo>
                  <a:cubicBezTo>
                    <a:pt x="9299" y="32206"/>
                    <a:pt x="9573" y="32456"/>
                    <a:pt x="9573" y="32778"/>
                  </a:cubicBezTo>
                  <a:cubicBezTo>
                    <a:pt x="9573" y="33087"/>
                    <a:pt x="9323" y="33338"/>
                    <a:pt x="9001" y="33338"/>
                  </a:cubicBezTo>
                  <a:cubicBezTo>
                    <a:pt x="8704" y="33338"/>
                    <a:pt x="8442" y="33087"/>
                    <a:pt x="8442" y="32778"/>
                  </a:cubicBezTo>
                  <a:cubicBezTo>
                    <a:pt x="8442" y="32456"/>
                    <a:pt x="8692" y="32206"/>
                    <a:pt x="9001" y="32206"/>
                  </a:cubicBezTo>
                  <a:close/>
                  <a:moveTo>
                    <a:pt x="12728" y="32206"/>
                  </a:moveTo>
                  <a:cubicBezTo>
                    <a:pt x="13037" y="32206"/>
                    <a:pt x="13288" y="32456"/>
                    <a:pt x="13288" y="32778"/>
                  </a:cubicBezTo>
                  <a:cubicBezTo>
                    <a:pt x="13288" y="33087"/>
                    <a:pt x="13037" y="33338"/>
                    <a:pt x="12728" y="33338"/>
                  </a:cubicBezTo>
                  <a:cubicBezTo>
                    <a:pt x="12418" y="33338"/>
                    <a:pt x="12156" y="33087"/>
                    <a:pt x="12156" y="32778"/>
                  </a:cubicBezTo>
                  <a:cubicBezTo>
                    <a:pt x="12156" y="32456"/>
                    <a:pt x="12418" y="32206"/>
                    <a:pt x="12728" y="32206"/>
                  </a:cubicBezTo>
                  <a:close/>
                  <a:moveTo>
                    <a:pt x="16466" y="32206"/>
                  </a:moveTo>
                  <a:cubicBezTo>
                    <a:pt x="16764" y="32206"/>
                    <a:pt x="17026" y="32456"/>
                    <a:pt x="17026" y="32778"/>
                  </a:cubicBezTo>
                  <a:cubicBezTo>
                    <a:pt x="17026" y="33087"/>
                    <a:pt x="16776" y="33338"/>
                    <a:pt x="16466" y="33338"/>
                  </a:cubicBezTo>
                  <a:cubicBezTo>
                    <a:pt x="16169" y="33338"/>
                    <a:pt x="15895" y="33087"/>
                    <a:pt x="15895" y="32778"/>
                  </a:cubicBezTo>
                  <a:cubicBezTo>
                    <a:pt x="15895" y="32456"/>
                    <a:pt x="16145" y="32206"/>
                    <a:pt x="16466" y="32206"/>
                  </a:cubicBezTo>
                  <a:close/>
                  <a:moveTo>
                    <a:pt x="20181" y="32206"/>
                  </a:moveTo>
                  <a:cubicBezTo>
                    <a:pt x="20491" y="32206"/>
                    <a:pt x="20753" y="32456"/>
                    <a:pt x="20753" y="32778"/>
                  </a:cubicBezTo>
                  <a:cubicBezTo>
                    <a:pt x="20753" y="33087"/>
                    <a:pt x="20491" y="33338"/>
                    <a:pt x="20181" y="33338"/>
                  </a:cubicBezTo>
                  <a:cubicBezTo>
                    <a:pt x="19872" y="33338"/>
                    <a:pt x="19622" y="33087"/>
                    <a:pt x="19622" y="32778"/>
                  </a:cubicBezTo>
                  <a:cubicBezTo>
                    <a:pt x="19622" y="32456"/>
                    <a:pt x="19872" y="32206"/>
                    <a:pt x="20181" y="32206"/>
                  </a:cubicBezTo>
                  <a:close/>
                  <a:moveTo>
                    <a:pt x="23920" y="32206"/>
                  </a:moveTo>
                  <a:cubicBezTo>
                    <a:pt x="24217" y="32206"/>
                    <a:pt x="24479" y="32456"/>
                    <a:pt x="24479" y="32778"/>
                  </a:cubicBezTo>
                  <a:cubicBezTo>
                    <a:pt x="24479" y="33087"/>
                    <a:pt x="24229" y="33338"/>
                    <a:pt x="23920" y="33338"/>
                  </a:cubicBezTo>
                  <a:cubicBezTo>
                    <a:pt x="23610" y="33338"/>
                    <a:pt x="23348" y="33087"/>
                    <a:pt x="23348" y="32778"/>
                  </a:cubicBezTo>
                  <a:cubicBezTo>
                    <a:pt x="23348" y="32456"/>
                    <a:pt x="23610" y="32206"/>
                    <a:pt x="23920" y="32206"/>
                  </a:cubicBezTo>
                  <a:close/>
                  <a:moveTo>
                    <a:pt x="27635" y="32206"/>
                  </a:moveTo>
                  <a:cubicBezTo>
                    <a:pt x="27956" y="32206"/>
                    <a:pt x="28206" y="32456"/>
                    <a:pt x="28206" y="32778"/>
                  </a:cubicBezTo>
                  <a:cubicBezTo>
                    <a:pt x="28206" y="33087"/>
                    <a:pt x="27956" y="33338"/>
                    <a:pt x="27635" y="33338"/>
                  </a:cubicBezTo>
                  <a:cubicBezTo>
                    <a:pt x="27325" y="33338"/>
                    <a:pt x="27075" y="33087"/>
                    <a:pt x="27075" y="32778"/>
                  </a:cubicBezTo>
                  <a:cubicBezTo>
                    <a:pt x="27075" y="32456"/>
                    <a:pt x="27325" y="32206"/>
                    <a:pt x="27635" y="32206"/>
                  </a:cubicBezTo>
                  <a:close/>
                  <a:moveTo>
                    <a:pt x="31373" y="32206"/>
                  </a:moveTo>
                  <a:cubicBezTo>
                    <a:pt x="31671" y="32206"/>
                    <a:pt x="31945" y="32456"/>
                    <a:pt x="31945" y="32778"/>
                  </a:cubicBezTo>
                  <a:cubicBezTo>
                    <a:pt x="31945" y="33087"/>
                    <a:pt x="31683" y="33338"/>
                    <a:pt x="31373" y="33338"/>
                  </a:cubicBezTo>
                  <a:cubicBezTo>
                    <a:pt x="31064" y="33338"/>
                    <a:pt x="30814" y="33087"/>
                    <a:pt x="30814" y="32778"/>
                  </a:cubicBezTo>
                  <a:cubicBezTo>
                    <a:pt x="30814" y="32456"/>
                    <a:pt x="31064" y="32206"/>
                    <a:pt x="31373" y="32206"/>
                  </a:cubicBezTo>
                  <a:close/>
                  <a:moveTo>
                    <a:pt x="35100" y="32206"/>
                  </a:moveTo>
                  <a:cubicBezTo>
                    <a:pt x="35409" y="32206"/>
                    <a:pt x="35659" y="32456"/>
                    <a:pt x="35659" y="32778"/>
                  </a:cubicBezTo>
                  <a:cubicBezTo>
                    <a:pt x="35659" y="33087"/>
                    <a:pt x="35409" y="33338"/>
                    <a:pt x="35100" y="33338"/>
                  </a:cubicBezTo>
                  <a:cubicBezTo>
                    <a:pt x="34778" y="33338"/>
                    <a:pt x="34528" y="33087"/>
                    <a:pt x="34528" y="32778"/>
                  </a:cubicBezTo>
                  <a:cubicBezTo>
                    <a:pt x="34528" y="32456"/>
                    <a:pt x="34778" y="32206"/>
                    <a:pt x="35100" y="32206"/>
                  </a:cubicBezTo>
                  <a:close/>
                  <a:moveTo>
                    <a:pt x="38815" y="32206"/>
                  </a:moveTo>
                  <a:cubicBezTo>
                    <a:pt x="39112" y="32206"/>
                    <a:pt x="39386" y="32456"/>
                    <a:pt x="39386" y="32778"/>
                  </a:cubicBezTo>
                  <a:cubicBezTo>
                    <a:pt x="39386" y="33087"/>
                    <a:pt x="39124" y="33338"/>
                    <a:pt x="38815" y="33338"/>
                  </a:cubicBezTo>
                  <a:cubicBezTo>
                    <a:pt x="38517" y="33338"/>
                    <a:pt x="38255" y="33087"/>
                    <a:pt x="38255" y="32778"/>
                  </a:cubicBezTo>
                  <a:cubicBezTo>
                    <a:pt x="38255" y="32456"/>
                    <a:pt x="38505" y="32206"/>
                    <a:pt x="38815" y="32206"/>
                  </a:cubicBezTo>
                  <a:close/>
                  <a:moveTo>
                    <a:pt x="42553" y="32206"/>
                  </a:moveTo>
                  <a:cubicBezTo>
                    <a:pt x="42863" y="32206"/>
                    <a:pt x="43113" y="32456"/>
                    <a:pt x="43113" y="32778"/>
                  </a:cubicBezTo>
                  <a:cubicBezTo>
                    <a:pt x="43113" y="33087"/>
                    <a:pt x="42863" y="33338"/>
                    <a:pt x="42553" y="33338"/>
                  </a:cubicBezTo>
                  <a:cubicBezTo>
                    <a:pt x="42232" y="33338"/>
                    <a:pt x="41982" y="33087"/>
                    <a:pt x="41982" y="32778"/>
                  </a:cubicBezTo>
                  <a:cubicBezTo>
                    <a:pt x="41982" y="32456"/>
                    <a:pt x="42244" y="32206"/>
                    <a:pt x="42553" y="32206"/>
                  </a:cubicBezTo>
                  <a:close/>
                  <a:moveTo>
                    <a:pt x="46268" y="32206"/>
                  </a:moveTo>
                  <a:cubicBezTo>
                    <a:pt x="46565" y="32206"/>
                    <a:pt x="46839" y="32456"/>
                    <a:pt x="46839" y="32778"/>
                  </a:cubicBezTo>
                  <a:cubicBezTo>
                    <a:pt x="46839" y="33087"/>
                    <a:pt x="46589" y="33338"/>
                    <a:pt x="46268" y="33338"/>
                  </a:cubicBezTo>
                  <a:cubicBezTo>
                    <a:pt x="45970" y="33338"/>
                    <a:pt x="45708" y="33087"/>
                    <a:pt x="45708" y="32778"/>
                  </a:cubicBezTo>
                  <a:cubicBezTo>
                    <a:pt x="45708" y="32456"/>
                    <a:pt x="45958" y="32206"/>
                    <a:pt x="46268" y="32206"/>
                  </a:cubicBezTo>
                  <a:close/>
                  <a:moveTo>
                    <a:pt x="50006" y="32206"/>
                  </a:moveTo>
                  <a:cubicBezTo>
                    <a:pt x="50316" y="32206"/>
                    <a:pt x="50578" y="32456"/>
                    <a:pt x="50578" y="32778"/>
                  </a:cubicBezTo>
                  <a:cubicBezTo>
                    <a:pt x="50578" y="33087"/>
                    <a:pt x="50316" y="33338"/>
                    <a:pt x="50006" y="33338"/>
                  </a:cubicBezTo>
                  <a:cubicBezTo>
                    <a:pt x="49697" y="33338"/>
                    <a:pt x="49447" y="33087"/>
                    <a:pt x="49447" y="32778"/>
                  </a:cubicBezTo>
                  <a:cubicBezTo>
                    <a:pt x="49447" y="32456"/>
                    <a:pt x="49697" y="32206"/>
                    <a:pt x="50006" y="32206"/>
                  </a:cubicBezTo>
                  <a:close/>
                  <a:moveTo>
                    <a:pt x="53733" y="32206"/>
                  </a:moveTo>
                  <a:cubicBezTo>
                    <a:pt x="54031" y="32206"/>
                    <a:pt x="54293" y="32456"/>
                    <a:pt x="54293" y="32778"/>
                  </a:cubicBezTo>
                  <a:cubicBezTo>
                    <a:pt x="54293" y="33087"/>
                    <a:pt x="54043" y="33338"/>
                    <a:pt x="53733" y="33338"/>
                  </a:cubicBezTo>
                  <a:cubicBezTo>
                    <a:pt x="53412" y="33338"/>
                    <a:pt x="53162" y="33087"/>
                    <a:pt x="53162" y="32778"/>
                  </a:cubicBezTo>
                  <a:cubicBezTo>
                    <a:pt x="53162" y="32456"/>
                    <a:pt x="53412" y="32206"/>
                    <a:pt x="53733" y="32206"/>
                  </a:cubicBezTo>
                  <a:close/>
                  <a:moveTo>
                    <a:pt x="57460" y="32206"/>
                  </a:moveTo>
                  <a:cubicBezTo>
                    <a:pt x="57781" y="32206"/>
                    <a:pt x="58031" y="32456"/>
                    <a:pt x="58031" y="32778"/>
                  </a:cubicBezTo>
                  <a:cubicBezTo>
                    <a:pt x="58031" y="33087"/>
                    <a:pt x="57781" y="33338"/>
                    <a:pt x="57460" y="33338"/>
                  </a:cubicBezTo>
                  <a:cubicBezTo>
                    <a:pt x="57150" y="33338"/>
                    <a:pt x="56900" y="33087"/>
                    <a:pt x="56900" y="32778"/>
                  </a:cubicBezTo>
                  <a:cubicBezTo>
                    <a:pt x="56900" y="32456"/>
                    <a:pt x="57150" y="32206"/>
                    <a:pt x="57460" y="32206"/>
                  </a:cubicBezTo>
                  <a:close/>
                  <a:moveTo>
                    <a:pt x="61186" y="32206"/>
                  </a:moveTo>
                  <a:cubicBezTo>
                    <a:pt x="61484" y="32206"/>
                    <a:pt x="61746" y="32456"/>
                    <a:pt x="61746" y="32778"/>
                  </a:cubicBezTo>
                  <a:cubicBezTo>
                    <a:pt x="61746" y="33087"/>
                    <a:pt x="61496" y="33338"/>
                    <a:pt x="61186" y="33338"/>
                  </a:cubicBezTo>
                  <a:cubicBezTo>
                    <a:pt x="60877" y="33338"/>
                    <a:pt x="60615" y="33087"/>
                    <a:pt x="60615" y="32778"/>
                  </a:cubicBezTo>
                  <a:cubicBezTo>
                    <a:pt x="60615" y="32456"/>
                    <a:pt x="60877" y="32206"/>
                    <a:pt x="61186" y="32206"/>
                  </a:cubicBezTo>
                  <a:close/>
                  <a:moveTo>
                    <a:pt x="64925" y="32206"/>
                  </a:moveTo>
                  <a:cubicBezTo>
                    <a:pt x="65234" y="32206"/>
                    <a:pt x="65485" y="32456"/>
                    <a:pt x="65485" y="32778"/>
                  </a:cubicBezTo>
                  <a:cubicBezTo>
                    <a:pt x="65485" y="33087"/>
                    <a:pt x="65234" y="33338"/>
                    <a:pt x="64925" y="33338"/>
                  </a:cubicBezTo>
                  <a:cubicBezTo>
                    <a:pt x="64603" y="33338"/>
                    <a:pt x="64353" y="33087"/>
                    <a:pt x="64353" y="32778"/>
                  </a:cubicBezTo>
                  <a:cubicBezTo>
                    <a:pt x="64353" y="32456"/>
                    <a:pt x="64603" y="32206"/>
                    <a:pt x="64925" y="32206"/>
                  </a:cubicBezTo>
                  <a:close/>
                  <a:moveTo>
                    <a:pt x="68640" y="32206"/>
                  </a:moveTo>
                  <a:cubicBezTo>
                    <a:pt x="68937" y="32206"/>
                    <a:pt x="69211" y="32456"/>
                    <a:pt x="69211" y="32778"/>
                  </a:cubicBezTo>
                  <a:cubicBezTo>
                    <a:pt x="69211" y="33087"/>
                    <a:pt x="68949" y="33338"/>
                    <a:pt x="68640" y="33338"/>
                  </a:cubicBezTo>
                  <a:cubicBezTo>
                    <a:pt x="68330" y="33338"/>
                    <a:pt x="68080" y="33087"/>
                    <a:pt x="68080" y="32778"/>
                  </a:cubicBezTo>
                  <a:cubicBezTo>
                    <a:pt x="68092" y="32456"/>
                    <a:pt x="68330" y="32206"/>
                    <a:pt x="68640" y="32206"/>
                  </a:cubicBezTo>
                  <a:close/>
                  <a:moveTo>
                    <a:pt x="72366" y="32206"/>
                  </a:moveTo>
                  <a:cubicBezTo>
                    <a:pt x="72676" y="32206"/>
                    <a:pt x="72926" y="32456"/>
                    <a:pt x="72926" y="32778"/>
                  </a:cubicBezTo>
                  <a:cubicBezTo>
                    <a:pt x="72926" y="33087"/>
                    <a:pt x="72676" y="33338"/>
                    <a:pt x="72366" y="33338"/>
                  </a:cubicBezTo>
                  <a:cubicBezTo>
                    <a:pt x="72045" y="33338"/>
                    <a:pt x="71795" y="33087"/>
                    <a:pt x="71795" y="32778"/>
                  </a:cubicBezTo>
                  <a:cubicBezTo>
                    <a:pt x="71795" y="32456"/>
                    <a:pt x="72069" y="32206"/>
                    <a:pt x="72366" y="32206"/>
                  </a:cubicBezTo>
                  <a:close/>
                  <a:moveTo>
                    <a:pt x="76093" y="32206"/>
                  </a:moveTo>
                  <a:cubicBezTo>
                    <a:pt x="76391" y="32206"/>
                    <a:pt x="76664" y="32456"/>
                    <a:pt x="76664" y="32778"/>
                  </a:cubicBezTo>
                  <a:cubicBezTo>
                    <a:pt x="76664" y="33087"/>
                    <a:pt x="76403" y="33338"/>
                    <a:pt x="76093" y="33338"/>
                  </a:cubicBezTo>
                  <a:cubicBezTo>
                    <a:pt x="75795" y="33338"/>
                    <a:pt x="75533" y="33087"/>
                    <a:pt x="75533" y="32778"/>
                  </a:cubicBezTo>
                  <a:cubicBezTo>
                    <a:pt x="75533" y="32456"/>
                    <a:pt x="75783" y="32206"/>
                    <a:pt x="76093" y="32206"/>
                  </a:cubicBezTo>
                  <a:close/>
                  <a:moveTo>
                    <a:pt x="79712" y="32206"/>
                  </a:moveTo>
                  <a:cubicBezTo>
                    <a:pt x="80010" y="32206"/>
                    <a:pt x="80284" y="32456"/>
                    <a:pt x="80284" y="32778"/>
                  </a:cubicBezTo>
                  <a:cubicBezTo>
                    <a:pt x="80284" y="33087"/>
                    <a:pt x="80022" y="33338"/>
                    <a:pt x="79712" y="33338"/>
                  </a:cubicBezTo>
                  <a:cubicBezTo>
                    <a:pt x="79403" y="33338"/>
                    <a:pt x="79153" y="33087"/>
                    <a:pt x="79153" y="32778"/>
                  </a:cubicBezTo>
                  <a:cubicBezTo>
                    <a:pt x="79153" y="32456"/>
                    <a:pt x="79403" y="32206"/>
                    <a:pt x="79712" y="32206"/>
                  </a:cubicBezTo>
                  <a:close/>
                  <a:moveTo>
                    <a:pt x="83451" y="32206"/>
                  </a:moveTo>
                  <a:cubicBezTo>
                    <a:pt x="83761" y="32206"/>
                    <a:pt x="84011" y="32456"/>
                    <a:pt x="84011" y="32778"/>
                  </a:cubicBezTo>
                  <a:cubicBezTo>
                    <a:pt x="84011" y="33087"/>
                    <a:pt x="83761" y="33338"/>
                    <a:pt x="83451" y="33338"/>
                  </a:cubicBezTo>
                  <a:cubicBezTo>
                    <a:pt x="83141" y="33338"/>
                    <a:pt x="82880" y="33087"/>
                    <a:pt x="82880" y="32778"/>
                  </a:cubicBezTo>
                  <a:cubicBezTo>
                    <a:pt x="82880" y="32456"/>
                    <a:pt x="83141" y="32206"/>
                    <a:pt x="83451" y="32206"/>
                  </a:cubicBezTo>
                  <a:close/>
                  <a:moveTo>
                    <a:pt x="87166" y="32206"/>
                  </a:moveTo>
                  <a:cubicBezTo>
                    <a:pt x="87463" y="32206"/>
                    <a:pt x="87737" y="32456"/>
                    <a:pt x="87737" y="32778"/>
                  </a:cubicBezTo>
                  <a:cubicBezTo>
                    <a:pt x="87737" y="33087"/>
                    <a:pt x="87475" y="33338"/>
                    <a:pt x="87166" y="33338"/>
                  </a:cubicBezTo>
                  <a:cubicBezTo>
                    <a:pt x="86856" y="33338"/>
                    <a:pt x="86606" y="33087"/>
                    <a:pt x="86606" y="32778"/>
                  </a:cubicBezTo>
                  <a:cubicBezTo>
                    <a:pt x="86606" y="32456"/>
                    <a:pt x="86856" y="32206"/>
                    <a:pt x="87166" y="32206"/>
                  </a:cubicBezTo>
                  <a:close/>
                  <a:moveTo>
                    <a:pt x="90904" y="32206"/>
                  </a:moveTo>
                  <a:cubicBezTo>
                    <a:pt x="91214" y="32206"/>
                    <a:pt x="91464" y="32456"/>
                    <a:pt x="91464" y="32778"/>
                  </a:cubicBezTo>
                  <a:cubicBezTo>
                    <a:pt x="91464" y="33087"/>
                    <a:pt x="91214" y="33338"/>
                    <a:pt x="90904" y="33338"/>
                  </a:cubicBezTo>
                  <a:cubicBezTo>
                    <a:pt x="90595" y="33338"/>
                    <a:pt x="90345" y="33087"/>
                    <a:pt x="90345" y="32778"/>
                  </a:cubicBezTo>
                  <a:cubicBezTo>
                    <a:pt x="90345" y="32456"/>
                    <a:pt x="90595" y="32206"/>
                    <a:pt x="90904" y="32206"/>
                  </a:cubicBezTo>
                  <a:close/>
                  <a:moveTo>
                    <a:pt x="94631" y="32206"/>
                  </a:moveTo>
                  <a:cubicBezTo>
                    <a:pt x="94929" y="32206"/>
                    <a:pt x="95191" y="32456"/>
                    <a:pt x="95191" y="32778"/>
                  </a:cubicBezTo>
                  <a:cubicBezTo>
                    <a:pt x="95191" y="33087"/>
                    <a:pt x="94941" y="33338"/>
                    <a:pt x="94631" y="33338"/>
                  </a:cubicBezTo>
                  <a:cubicBezTo>
                    <a:pt x="94310" y="33338"/>
                    <a:pt x="94060" y="33087"/>
                    <a:pt x="94060" y="32778"/>
                  </a:cubicBezTo>
                  <a:cubicBezTo>
                    <a:pt x="94071" y="32456"/>
                    <a:pt x="94310" y="32206"/>
                    <a:pt x="94631" y="32206"/>
                  </a:cubicBezTo>
                  <a:close/>
                  <a:moveTo>
                    <a:pt x="98346" y="32206"/>
                  </a:moveTo>
                  <a:cubicBezTo>
                    <a:pt x="98655" y="32206"/>
                    <a:pt x="98905" y="32456"/>
                    <a:pt x="98905" y="32778"/>
                  </a:cubicBezTo>
                  <a:cubicBezTo>
                    <a:pt x="98905" y="33087"/>
                    <a:pt x="98655" y="33338"/>
                    <a:pt x="98346" y="33338"/>
                  </a:cubicBezTo>
                  <a:cubicBezTo>
                    <a:pt x="98036" y="33338"/>
                    <a:pt x="97786" y="33087"/>
                    <a:pt x="97786" y="32778"/>
                  </a:cubicBezTo>
                  <a:cubicBezTo>
                    <a:pt x="97786" y="32456"/>
                    <a:pt x="98036" y="32206"/>
                    <a:pt x="98346" y="32206"/>
                  </a:cubicBezTo>
                  <a:close/>
                  <a:moveTo>
                    <a:pt x="102084" y="32206"/>
                  </a:moveTo>
                  <a:cubicBezTo>
                    <a:pt x="102382" y="32206"/>
                    <a:pt x="102644" y="32456"/>
                    <a:pt x="102644" y="32778"/>
                  </a:cubicBezTo>
                  <a:cubicBezTo>
                    <a:pt x="102644" y="33087"/>
                    <a:pt x="102394" y="33338"/>
                    <a:pt x="102084" y="33338"/>
                  </a:cubicBezTo>
                  <a:cubicBezTo>
                    <a:pt x="101787" y="33338"/>
                    <a:pt x="101513" y="33087"/>
                    <a:pt x="101513" y="32778"/>
                  </a:cubicBezTo>
                  <a:cubicBezTo>
                    <a:pt x="101513" y="32456"/>
                    <a:pt x="101775" y="32206"/>
                    <a:pt x="102084" y="32206"/>
                  </a:cubicBezTo>
                  <a:close/>
                  <a:moveTo>
                    <a:pt x="105799" y="32206"/>
                  </a:moveTo>
                  <a:cubicBezTo>
                    <a:pt x="106121" y="32206"/>
                    <a:pt x="106371" y="32456"/>
                    <a:pt x="106371" y="32778"/>
                  </a:cubicBezTo>
                  <a:cubicBezTo>
                    <a:pt x="106371" y="33087"/>
                    <a:pt x="106109" y="33338"/>
                    <a:pt x="105799" y="33338"/>
                  </a:cubicBezTo>
                  <a:cubicBezTo>
                    <a:pt x="105490" y="33338"/>
                    <a:pt x="105239" y="33087"/>
                    <a:pt x="105239" y="32778"/>
                  </a:cubicBezTo>
                  <a:cubicBezTo>
                    <a:pt x="105239" y="32456"/>
                    <a:pt x="105490" y="32206"/>
                    <a:pt x="105799" y="32206"/>
                  </a:cubicBezTo>
                  <a:close/>
                  <a:moveTo>
                    <a:pt x="109538" y="32206"/>
                  </a:moveTo>
                  <a:cubicBezTo>
                    <a:pt x="109835" y="32206"/>
                    <a:pt x="110109" y="32456"/>
                    <a:pt x="110109" y="32778"/>
                  </a:cubicBezTo>
                  <a:cubicBezTo>
                    <a:pt x="110109" y="33087"/>
                    <a:pt x="109847" y="33338"/>
                    <a:pt x="109538" y="33338"/>
                  </a:cubicBezTo>
                  <a:cubicBezTo>
                    <a:pt x="109228" y="33338"/>
                    <a:pt x="108978" y="33087"/>
                    <a:pt x="108978" y="32778"/>
                  </a:cubicBezTo>
                  <a:cubicBezTo>
                    <a:pt x="108978" y="32456"/>
                    <a:pt x="109228" y="32206"/>
                    <a:pt x="109538" y="32206"/>
                  </a:cubicBezTo>
                  <a:close/>
                  <a:moveTo>
                    <a:pt x="113264" y="32206"/>
                  </a:moveTo>
                  <a:cubicBezTo>
                    <a:pt x="113574" y="32206"/>
                    <a:pt x="113824" y="32456"/>
                    <a:pt x="113824" y="32778"/>
                  </a:cubicBezTo>
                  <a:cubicBezTo>
                    <a:pt x="113824" y="33087"/>
                    <a:pt x="113574" y="33338"/>
                    <a:pt x="113264" y="33338"/>
                  </a:cubicBezTo>
                  <a:cubicBezTo>
                    <a:pt x="112943" y="33338"/>
                    <a:pt x="112693" y="33087"/>
                    <a:pt x="112693" y="32778"/>
                  </a:cubicBezTo>
                  <a:cubicBezTo>
                    <a:pt x="112693" y="32456"/>
                    <a:pt x="112943" y="32206"/>
                    <a:pt x="113264" y="32206"/>
                  </a:cubicBezTo>
                  <a:close/>
                  <a:moveTo>
                    <a:pt x="116991" y="32206"/>
                  </a:moveTo>
                  <a:cubicBezTo>
                    <a:pt x="117289" y="32206"/>
                    <a:pt x="117562" y="32456"/>
                    <a:pt x="117562" y="32778"/>
                  </a:cubicBezTo>
                  <a:cubicBezTo>
                    <a:pt x="117562" y="33087"/>
                    <a:pt x="117312" y="33338"/>
                    <a:pt x="116991" y="33338"/>
                  </a:cubicBezTo>
                  <a:cubicBezTo>
                    <a:pt x="116681" y="33338"/>
                    <a:pt x="116431" y="33087"/>
                    <a:pt x="116431" y="32778"/>
                  </a:cubicBezTo>
                  <a:cubicBezTo>
                    <a:pt x="116431" y="32456"/>
                    <a:pt x="116681" y="32206"/>
                    <a:pt x="116991" y="32206"/>
                  </a:cubicBezTo>
                  <a:close/>
                  <a:moveTo>
                    <a:pt x="120718" y="32206"/>
                  </a:moveTo>
                  <a:cubicBezTo>
                    <a:pt x="121027" y="32206"/>
                    <a:pt x="121277" y="32456"/>
                    <a:pt x="121277" y="32778"/>
                  </a:cubicBezTo>
                  <a:cubicBezTo>
                    <a:pt x="121277" y="33087"/>
                    <a:pt x="121027" y="33338"/>
                    <a:pt x="120718" y="33338"/>
                  </a:cubicBezTo>
                  <a:cubicBezTo>
                    <a:pt x="120408" y="33338"/>
                    <a:pt x="120146" y="33087"/>
                    <a:pt x="120146" y="32778"/>
                  </a:cubicBezTo>
                  <a:cubicBezTo>
                    <a:pt x="120146" y="32456"/>
                    <a:pt x="120420" y="32206"/>
                    <a:pt x="120718" y="32206"/>
                  </a:cubicBezTo>
                  <a:close/>
                  <a:moveTo>
                    <a:pt x="124456" y="32206"/>
                  </a:moveTo>
                  <a:cubicBezTo>
                    <a:pt x="124754" y="32206"/>
                    <a:pt x="125016" y="32456"/>
                    <a:pt x="125016" y="32778"/>
                  </a:cubicBezTo>
                  <a:cubicBezTo>
                    <a:pt x="125016" y="33087"/>
                    <a:pt x="124766" y="33338"/>
                    <a:pt x="124456" y="33338"/>
                  </a:cubicBezTo>
                  <a:cubicBezTo>
                    <a:pt x="124135" y="33338"/>
                    <a:pt x="123885" y="33087"/>
                    <a:pt x="123885" y="32778"/>
                  </a:cubicBezTo>
                  <a:cubicBezTo>
                    <a:pt x="123885" y="32456"/>
                    <a:pt x="124135" y="32206"/>
                    <a:pt x="124456" y="32206"/>
                  </a:cubicBezTo>
                  <a:close/>
                  <a:moveTo>
                    <a:pt x="128171" y="32206"/>
                  </a:moveTo>
                  <a:cubicBezTo>
                    <a:pt x="128480" y="32206"/>
                    <a:pt x="128742" y="32456"/>
                    <a:pt x="128742" y="32778"/>
                  </a:cubicBezTo>
                  <a:cubicBezTo>
                    <a:pt x="128742" y="33087"/>
                    <a:pt x="128480" y="33338"/>
                    <a:pt x="128171" y="33338"/>
                  </a:cubicBezTo>
                  <a:cubicBezTo>
                    <a:pt x="127861" y="33338"/>
                    <a:pt x="127611" y="33087"/>
                    <a:pt x="127611" y="32778"/>
                  </a:cubicBezTo>
                  <a:cubicBezTo>
                    <a:pt x="127611" y="32456"/>
                    <a:pt x="127861" y="32206"/>
                    <a:pt x="128171" y="32206"/>
                  </a:cubicBezTo>
                  <a:close/>
                  <a:moveTo>
                    <a:pt x="131898" y="32206"/>
                  </a:moveTo>
                  <a:cubicBezTo>
                    <a:pt x="132195" y="32206"/>
                    <a:pt x="132457" y="32456"/>
                    <a:pt x="132457" y="32778"/>
                  </a:cubicBezTo>
                  <a:cubicBezTo>
                    <a:pt x="132457" y="33087"/>
                    <a:pt x="132207" y="33338"/>
                    <a:pt x="131898" y="33338"/>
                  </a:cubicBezTo>
                  <a:cubicBezTo>
                    <a:pt x="131600" y="33338"/>
                    <a:pt x="131326" y="33087"/>
                    <a:pt x="131326" y="32778"/>
                  </a:cubicBezTo>
                  <a:cubicBezTo>
                    <a:pt x="131338" y="32456"/>
                    <a:pt x="131576" y="32206"/>
                    <a:pt x="131898" y="32206"/>
                  </a:cubicBezTo>
                  <a:close/>
                  <a:moveTo>
                    <a:pt x="135624" y="32206"/>
                  </a:moveTo>
                  <a:cubicBezTo>
                    <a:pt x="135946" y="32206"/>
                    <a:pt x="136196" y="32456"/>
                    <a:pt x="136196" y="32778"/>
                  </a:cubicBezTo>
                  <a:cubicBezTo>
                    <a:pt x="136196" y="33087"/>
                    <a:pt x="135934" y="33338"/>
                    <a:pt x="135624" y="33338"/>
                  </a:cubicBezTo>
                  <a:cubicBezTo>
                    <a:pt x="135315" y="33338"/>
                    <a:pt x="135065" y="33087"/>
                    <a:pt x="135065" y="32778"/>
                  </a:cubicBezTo>
                  <a:cubicBezTo>
                    <a:pt x="135065" y="32456"/>
                    <a:pt x="135315" y="32206"/>
                    <a:pt x="135624" y="32206"/>
                  </a:cubicBezTo>
                  <a:close/>
                  <a:moveTo>
                    <a:pt x="139351" y="32206"/>
                  </a:moveTo>
                  <a:cubicBezTo>
                    <a:pt x="139649" y="32206"/>
                    <a:pt x="139910" y="32456"/>
                    <a:pt x="139910" y="32778"/>
                  </a:cubicBezTo>
                  <a:cubicBezTo>
                    <a:pt x="139910" y="33087"/>
                    <a:pt x="139660" y="33338"/>
                    <a:pt x="139351" y="33338"/>
                  </a:cubicBezTo>
                  <a:cubicBezTo>
                    <a:pt x="139053" y="33338"/>
                    <a:pt x="138779" y="33087"/>
                    <a:pt x="138779" y="32778"/>
                  </a:cubicBezTo>
                  <a:cubicBezTo>
                    <a:pt x="138779" y="32456"/>
                    <a:pt x="139041" y="32206"/>
                    <a:pt x="139351" y="32206"/>
                  </a:cubicBezTo>
                  <a:close/>
                  <a:moveTo>
                    <a:pt x="143089" y="32206"/>
                  </a:moveTo>
                  <a:cubicBezTo>
                    <a:pt x="143399" y="32206"/>
                    <a:pt x="143649" y="32456"/>
                    <a:pt x="143649" y="32778"/>
                  </a:cubicBezTo>
                  <a:cubicBezTo>
                    <a:pt x="143649" y="33087"/>
                    <a:pt x="143399" y="33338"/>
                    <a:pt x="143089" y="33338"/>
                  </a:cubicBezTo>
                  <a:cubicBezTo>
                    <a:pt x="142768" y="33338"/>
                    <a:pt x="142518" y="33087"/>
                    <a:pt x="142518" y="32778"/>
                  </a:cubicBezTo>
                  <a:cubicBezTo>
                    <a:pt x="142518" y="32456"/>
                    <a:pt x="142768" y="32206"/>
                    <a:pt x="143089" y="32206"/>
                  </a:cubicBezTo>
                  <a:close/>
                  <a:moveTo>
                    <a:pt x="3405" y="34064"/>
                  </a:moveTo>
                  <a:cubicBezTo>
                    <a:pt x="3703" y="34064"/>
                    <a:pt x="3977" y="34326"/>
                    <a:pt x="3977" y="34635"/>
                  </a:cubicBezTo>
                  <a:cubicBezTo>
                    <a:pt x="3977" y="34933"/>
                    <a:pt x="3727" y="35195"/>
                    <a:pt x="3405" y="35195"/>
                  </a:cubicBezTo>
                  <a:cubicBezTo>
                    <a:pt x="3096" y="35195"/>
                    <a:pt x="2846" y="34945"/>
                    <a:pt x="2846" y="34635"/>
                  </a:cubicBezTo>
                  <a:cubicBezTo>
                    <a:pt x="2858" y="34302"/>
                    <a:pt x="3096" y="34064"/>
                    <a:pt x="3405" y="34064"/>
                  </a:cubicBezTo>
                  <a:close/>
                  <a:moveTo>
                    <a:pt x="7132" y="34064"/>
                  </a:moveTo>
                  <a:cubicBezTo>
                    <a:pt x="7430" y="34064"/>
                    <a:pt x="7692" y="34326"/>
                    <a:pt x="7692" y="34635"/>
                  </a:cubicBezTo>
                  <a:cubicBezTo>
                    <a:pt x="7692" y="34933"/>
                    <a:pt x="7442" y="35195"/>
                    <a:pt x="7132" y="35195"/>
                  </a:cubicBezTo>
                  <a:cubicBezTo>
                    <a:pt x="6834" y="35195"/>
                    <a:pt x="6560" y="34945"/>
                    <a:pt x="6560" y="34635"/>
                  </a:cubicBezTo>
                  <a:cubicBezTo>
                    <a:pt x="6584" y="34302"/>
                    <a:pt x="6822" y="34064"/>
                    <a:pt x="7132" y="34064"/>
                  </a:cubicBezTo>
                  <a:close/>
                  <a:moveTo>
                    <a:pt x="10871" y="34064"/>
                  </a:moveTo>
                  <a:cubicBezTo>
                    <a:pt x="11168" y="34064"/>
                    <a:pt x="11430" y="34326"/>
                    <a:pt x="11430" y="34635"/>
                  </a:cubicBezTo>
                  <a:cubicBezTo>
                    <a:pt x="11430" y="34933"/>
                    <a:pt x="11180" y="35195"/>
                    <a:pt x="10871" y="35195"/>
                  </a:cubicBezTo>
                  <a:cubicBezTo>
                    <a:pt x="10573" y="35195"/>
                    <a:pt x="10299" y="34945"/>
                    <a:pt x="10299" y="34635"/>
                  </a:cubicBezTo>
                  <a:cubicBezTo>
                    <a:pt x="10299" y="34302"/>
                    <a:pt x="10549" y="34064"/>
                    <a:pt x="10871" y="34064"/>
                  </a:cubicBezTo>
                  <a:close/>
                  <a:moveTo>
                    <a:pt x="14585" y="34064"/>
                  </a:moveTo>
                  <a:cubicBezTo>
                    <a:pt x="14883" y="34064"/>
                    <a:pt x="15157" y="34326"/>
                    <a:pt x="15157" y="34635"/>
                  </a:cubicBezTo>
                  <a:cubicBezTo>
                    <a:pt x="15157" y="34933"/>
                    <a:pt x="14895" y="35195"/>
                    <a:pt x="14585" y="35195"/>
                  </a:cubicBezTo>
                  <a:cubicBezTo>
                    <a:pt x="14288" y="35195"/>
                    <a:pt x="14014" y="34945"/>
                    <a:pt x="14014" y="34635"/>
                  </a:cubicBezTo>
                  <a:cubicBezTo>
                    <a:pt x="14038" y="34302"/>
                    <a:pt x="14276" y="34064"/>
                    <a:pt x="14585" y="34064"/>
                  </a:cubicBezTo>
                  <a:close/>
                  <a:moveTo>
                    <a:pt x="18324" y="34064"/>
                  </a:moveTo>
                  <a:cubicBezTo>
                    <a:pt x="18622" y="34064"/>
                    <a:pt x="18883" y="34326"/>
                    <a:pt x="18883" y="34635"/>
                  </a:cubicBezTo>
                  <a:cubicBezTo>
                    <a:pt x="18883" y="34933"/>
                    <a:pt x="18633" y="35195"/>
                    <a:pt x="18324" y="35195"/>
                  </a:cubicBezTo>
                  <a:cubicBezTo>
                    <a:pt x="18026" y="35195"/>
                    <a:pt x="17752" y="34945"/>
                    <a:pt x="17752" y="34635"/>
                  </a:cubicBezTo>
                  <a:cubicBezTo>
                    <a:pt x="17752" y="34302"/>
                    <a:pt x="18014" y="34064"/>
                    <a:pt x="18324" y="34064"/>
                  </a:cubicBezTo>
                  <a:close/>
                  <a:moveTo>
                    <a:pt x="22039" y="34064"/>
                  </a:moveTo>
                  <a:cubicBezTo>
                    <a:pt x="22336" y="34064"/>
                    <a:pt x="22610" y="34326"/>
                    <a:pt x="22610" y="34635"/>
                  </a:cubicBezTo>
                  <a:cubicBezTo>
                    <a:pt x="22610" y="34933"/>
                    <a:pt x="22360" y="35195"/>
                    <a:pt x="22039" y="35195"/>
                  </a:cubicBezTo>
                  <a:cubicBezTo>
                    <a:pt x="21729" y="35195"/>
                    <a:pt x="21479" y="34945"/>
                    <a:pt x="21479" y="34635"/>
                  </a:cubicBezTo>
                  <a:cubicBezTo>
                    <a:pt x="21491" y="34302"/>
                    <a:pt x="21729" y="34064"/>
                    <a:pt x="22039" y="34064"/>
                  </a:cubicBezTo>
                  <a:close/>
                  <a:moveTo>
                    <a:pt x="25777" y="34064"/>
                  </a:moveTo>
                  <a:cubicBezTo>
                    <a:pt x="26075" y="34064"/>
                    <a:pt x="26349" y="34326"/>
                    <a:pt x="26349" y="34635"/>
                  </a:cubicBezTo>
                  <a:cubicBezTo>
                    <a:pt x="26349" y="34933"/>
                    <a:pt x="26087" y="35195"/>
                    <a:pt x="25777" y="35195"/>
                  </a:cubicBezTo>
                  <a:cubicBezTo>
                    <a:pt x="25468" y="35195"/>
                    <a:pt x="25206" y="34945"/>
                    <a:pt x="25206" y="34635"/>
                  </a:cubicBezTo>
                  <a:cubicBezTo>
                    <a:pt x="25218" y="34302"/>
                    <a:pt x="25468" y="34064"/>
                    <a:pt x="25777" y="34064"/>
                  </a:cubicBezTo>
                  <a:close/>
                  <a:moveTo>
                    <a:pt x="29504" y="34064"/>
                  </a:moveTo>
                  <a:cubicBezTo>
                    <a:pt x="29801" y="34064"/>
                    <a:pt x="30063" y="34326"/>
                    <a:pt x="30063" y="34635"/>
                  </a:cubicBezTo>
                  <a:cubicBezTo>
                    <a:pt x="30063" y="34933"/>
                    <a:pt x="29813" y="35195"/>
                    <a:pt x="29504" y="35195"/>
                  </a:cubicBezTo>
                  <a:cubicBezTo>
                    <a:pt x="29182" y="35195"/>
                    <a:pt x="28932" y="34945"/>
                    <a:pt x="28932" y="34635"/>
                  </a:cubicBezTo>
                  <a:cubicBezTo>
                    <a:pt x="28944" y="34302"/>
                    <a:pt x="29182" y="34064"/>
                    <a:pt x="29504" y="34064"/>
                  </a:cubicBezTo>
                  <a:close/>
                  <a:moveTo>
                    <a:pt x="33230" y="34064"/>
                  </a:moveTo>
                  <a:cubicBezTo>
                    <a:pt x="33528" y="34064"/>
                    <a:pt x="33802" y="34326"/>
                    <a:pt x="33802" y="34635"/>
                  </a:cubicBezTo>
                  <a:cubicBezTo>
                    <a:pt x="33802" y="34933"/>
                    <a:pt x="33552" y="35195"/>
                    <a:pt x="33230" y="35195"/>
                  </a:cubicBezTo>
                  <a:cubicBezTo>
                    <a:pt x="32921" y="35195"/>
                    <a:pt x="32671" y="34945"/>
                    <a:pt x="32671" y="34635"/>
                  </a:cubicBezTo>
                  <a:cubicBezTo>
                    <a:pt x="32671" y="34302"/>
                    <a:pt x="32921" y="34064"/>
                    <a:pt x="33230" y="34064"/>
                  </a:cubicBezTo>
                  <a:close/>
                  <a:moveTo>
                    <a:pt x="36957" y="34064"/>
                  </a:moveTo>
                  <a:cubicBezTo>
                    <a:pt x="37255" y="34064"/>
                    <a:pt x="37517" y="34326"/>
                    <a:pt x="37517" y="34635"/>
                  </a:cubicBezTo>
                  <a:cubicBezTo>
                    <a:pt x="37517" y="34933"/>
                    <a:pt x="37267" y="35195"/>
                    <a:pt x="36957" y="35195"/>
                  </a:cubicBezTo>
                  <a:cubicBezTo>
                    <a:pt x="36648" y="35195"/>
                    <a:pt x="36386" y="34945"/>
                    <a:pt x="36386" y="34635"/>
                  </a:cubicBezTo>
                  <a:cubicBezTo>
                    <a:pt x="36409" y="34302"/>
                    <a:pt x="36648" y="34064"/>
                    <a:pt x="36957" y="34064"/>
                  </a:cubicBezTo>
                  <a:close/>
                  <a:moveTo>
                    <a:pt x="40672" y="34064"/>
                  </a:moveTo>
                  <a:cubicBezTo>
                    <a:pt x="40970" y="34064"/>
                    <a:pt x="41243" y="34326"/>
                    <a:pt x="41243" y="34635"/>
                  </a:cubicBezTo>
                  <a:cubicBezTo>
                    <a:pt x="41243" y="34933"/>
                    <a:pt x="40993" y="35195"/>
                    <a:pt x="40672" y="35195"/>
                  </a:cubicBezTo>
                  <a:cubicBezTo>
                    <a:pt x="40374" y="35195"/>
                    <a:pt x="40112" y="34945"/>
                    <a:pt x="40112" y="34635"/>
                  </a:cubicBezTo>
                  <a:cubicBezTo>
                    <a:pt x="40124" y="34302"/>
                    <a:pt x="40362" y="34064"/>
                    <a:pt x="40672" y="34064"/>
                  </a:cubicBezTo>
                  <a:close/>
                  <a:moveTo>
                    <a:pt x="44410" y="34064"/>
                  </a:moveTo>
                  <a:cubicBezTo>
                    <a:pt x="44708" y="34064"/>
                    <a:pt x="44982" y="34326"/>
                    <a:pt x="44982" y="34635"/>
                  </a:cubicBezTo>
                  <a:cubicBezTo>
                    <a:pt x="44982" y="34933"/>
                    <a:pt x="44720" y="35195"/>
                    <a:pt x="44410" y="35195"/>
                  </a:cubicBezTo>
                  <a:cubicBezTo>
                    <a:pt x="44113" y="35195"/>
                    <a:pt x="43851" y="34945"/>
                    <a:pt x="43851" y="34635"/>
                  </a:cubicBezTo>
                  <a:cubicBezTo>
                    <a:pt x="43851" y="34302"/>
                    <a:pt x="44101" y="34064"/>
                    <a:pt x="44410" y="34064"/>
                  </a:cubicBezTo>
                  <a:close/>
                  <a:moveTo>
                    <a:pt x="48137" y="34064"/>
                  </a:moveTo>
                  <a:cubicBezTo>
                    <a:pt x="48435" y="34064"/>
                    <a:pt x="48697" y="34326"/>
                    <a:pt x="48697" y="34635"/>
                  </a:cubicBezTo>
                  <a:cubicBezTo>
                    <a:pt x="48697" y="34933"/>
                    <a:pt x="48447" y="35195"/>
                    <a:pt x="48137" y="35195"/>
                  </a:cubicBezTo>
                  <a:cubicBezTo>
                    <a:pt x="47839" y="35195"/>
                    <a:pt x="47566" y="34945"/>
                    <a:pt x="47566" y="34635"/>
                  </a:cubicBezTo>
                  <a:cubicBezTo>
                    <a:pt x="47578" y="34302"/>
                    <a:pt x="47839" y="34064"/>
                    <a:pt x="48137" y="34064"/>
                  </a:cubicBezTo>
                  <a:close/>
                  <a:moveTo>
                    <a:pt x="51864" y="34064"/>
                  </a:moveTo>
                  <a:cubicBezTo>
                    <a:pt x="52161" y="34064"/>
                    <a:pt x="52435" y="34326"/>
                    <a:pt x="52435" y="34635"/>
                  </a:cubicBezTo>
                  <a:cubicBezTo>
                    <a:pt x="52435" y="34933"/>
                    <a:pt x="52185" y="35195"/>
                    <a:pt x="51864" y="35195"/>
                  </a:cubicBezTo>
                  <a:cubicBezTo>
                    <a:pt x="51566" y="35195"/>
                    <a:pt x="51304" y="34945"/>
                    <a:pt x="51304" y="34635"/>
                  </a:cubicBezTo>
                  <a:cubicBezTo>
                    <a:pt x="51304" y="34302"/>
                    <a:pt x="51554" y="34064"/>
                    <a:pt x="51864" y="34064"/>
                  </a:cubicBezTo>
                  <a:close/>
                  <a:moveTo>
                    <a:pt x="55602" y="34064"/>
                  </a:moveTo>
                  <a:cubicBezTo>
                    <a:pt x="55900" y="34064"/>
                    <a:pt x="56174" y="34326"/>
                    <a:pt x="56174" y="34635"/>
                  </a:cubicBezTo>
                  <a:cubicBezTo>
                    <a:pt x="56174" y="34933"/>
                    <a:pt x="55912" y="35195"/>
                    <a:pt x="55602" y="35195"/>
                  </a:cubicBezTo>
                  <a:cubicBezTo>
                    <a:pt x="55293" y="35195"/>
                    <a:pt x="55043" y="34945"/>
                    <a:pt x="55043" y="34635"/>
                  </a:cubicBezTo>
                  <a:cubicBezTo>
                    <a:pt x="55043" y="34302"/>
                    <a:pt x="55293" y="34064"/>
                    <a:pt x="55602" y="34064"/>
                  </a:cubicBezTo>
                  <a:close/>
                  <a:moveTo>
                    <a:pt x="59329" y="34064"/>
                  </a:moveTo>
                  <a:cubicBezTo>
                    <a:pt x="59627" y="34064"/>
                    <a:pt x="59889" y="34326"/>
                    <a:pt x="59889" y="34635"/>
                  </a:cubicBezTo>
                  <a:cubicBezTo>
                    <a:pt x="59889" y="34933"/>
                    <a:pt x="59639" y="35195"/>
                    <a:pt x="59329" y="35195"/>
                  </a:cubicBezTo>
                  <a:cubicBezTo>
                    <a:pt x="59008" y="35195"/>
                    <a:pt x="58757" y="34945"/>
                    <a:pt x="58757" y="34635"/>
                  </a:cubicBezTo>
                  <a:cubicBezTo>
                    <a:pt x="58757" y="34302"/>
                    <a:pt x="59008" y="34064"/>
                    <a:pt x="59329" y="34064"/>
                  </a:cubicBezTo>
                  <a:close/>
                  <a:moveTo>
                    <a:pt x="63056" y="34064"/>
                  </a:moveTo>
                  <a:cubicBezTo>
                    <a:pt x="63353" y="34064"/>
                    <a:pt x="63627" y="34326"/>
                    <a:pt x="63627" y="34635"/>
                  </a:cubicBezTo>
                  <a:cubicBezTo>
                    <a:pt x="63627" y="34933"/>
                    <a:pt x="63377" y="35195"/>
                    <a:pt x="63056" y="35195"/>
                  </a:cubicBezTo>
                  <a:cubicBezTo>
                    <a:pt x="62746" y="35195"/>
                    <a:pt x="62496" y="34945"/>
                    <a:pt x="62496" y="34635"/>
                  </a:cubicBezTo>
                  <a:cubicBezTo>
                    <a:pt x="62496" y="34302"/>
                    <a:pt x="62746" y="34064"/>
                    <a:pt x="63056" y="34064"/>
                  </a:cubicBezTo>
                  <a:close/>
                  <a:moveTo>
                    <a:pt x="66782" y="34064"/>
                  </a:moveTo>
                  <a:cubicBezTo>
                    <a:pt x="67080" y="34064"/>
                    <a:pt x="67342" y="34326"/>
                    <a:pt x="67342" y="34635"/>
                  </a:cubicBezTo>
                  <a:cubicBezTo>
                    <a:pt x="67342" y="34933"/>
                    <a:pt x="67092" y="35195"/>
                    <a:pt x="66782" y="35195"/>
                  </a:cubicBezTo>
                  <a:cubicBezTo>
                    <a:pt x="66473" y="35195"/>
                    <a:pt x="66211" y="34945"/>
                    <a:pt x="66211" y="34635"/>
                  </a:cubicBezTo>
                  <a:cubicBezTo>
                    <a:pt x="66235" y="34302"/>
                    <a:pt x="66473" y="34064"/>
                    <a:pt x="66782" y="34064"/>
                  </a:cubicBezTo>
                  <a:close/>
                  <a:moveTo>
                    <a:pt x="70509" y="34064"/>
                  </a:moveTo>
                  <a:cubicBezTo>
                    <a:pt x="70807" y="34064"/>
                    <a:pt x="71080" y="34326"/>
                    <a:pt x="71080" y="34635"/>
                  </a:cubicBezTo>
                  <a:cubicBezTo>
                    <a:pt x="71080" y="34933"/>
                    <a:pt x="70830" y="35195"/>
                    <a:pt x="70509" y="35195"/>
                  </a:cubicBezTo>
                  <a:cubicBezTo>
                    <a:pt x="70199" y="35195"/>
                    <a:pt x="69949" y="34945"/>
                    <a:pt x="69949" y="34635"/>
                  </a:cubicBezTo>
                  <a:cubicBezTo>
                    <a:pt x="69949" y="34302"/>
                    <a:pt x="70199" y="34064"/>
                    <a:pt x="70509" y="34064"/>
                  </a:cubicBezTo>
                  <a:close/>
                  <a:moveTo>
                    <a:pt x="74236" y="34064"/>
                  </a:moveTo>
                  <a:cubicBezTo>
                    <a:pt x="74533" y="34064"/>
                    <a:pt x="74795" y="34326"/>
                    <a:pt x="74795" y="34635"/>
                  </a:cubicBezTo>
                  <a:cubicBezTo>
                    <a:pt x="74795" y="34933"/>
                    <a:pt x="74545" y="35195"/>
                    <a:pt x="74236" y="35195"/>
                  </a:cubicBezTo>
                  <a:cubicBezTo>
                    <a:pt x="73938" y="35195"/>
                    <a:pt x="73676" y="34945"/>
                    <a:pt x="73676" y="34635"/>
                  </a:cubicBezTo>
                  <a:cubicBezTo>
                    <a:pt x="73676" y="34302"/>
                    <a:pt x="73926" y="34064"/>
                    <a:pt x="74236" y="34064"/>
                  </a:cubicBezTo>
                  <a:close/>
                  <a:moveTo>
                    <a:pt x="77855" y="34064"/>
                  </a:moveTo>
                  <a:cubicBezTo>
                    <a:pt x="78153" y="34064"/>
                    <a:pt x="78415" y="34326"/>
                    <a:pt x="78415" y="34635"/>
                  </a:cubicBezTo>
                  <a:cubicBezTo>
                    <a:pt x="78415" y="34933"/>
                    <a:pt x="78165" y="35195"/>
                    <a:pt x="77855" y="35195"/>
                  </a:cubicBezTo>
                  <a:cubicBezTo>
                    <a:pt x="77546" y="35195"/>
                    <a:pt x="77284" y="34945"/>
                    <a:pt x="77284" y="34635"/>
                  </a:cubicBezTo>
                  <a:cubicBezTo>
                    <a:pt x="77284" y="34302"/>
                    <a:pt x="77546" y="34064"/>
                    <a:pt x="77855" y="34064"/>
                  </a:cubicBezTo>
                  <a:close/>
                  <a:moveTo>
                    <a:pt x="81570" y="34064"/>
                  </a:moveTo>
                  <a:cubicBezTo>
                    <a:pt x="81868" y="34064"/>
                    <a:pt x="82141" y="34326"/>
                    <a:pt x="82141" y="34635"/>
                  </a:cubicBezTo>
                  <a:cubicBezTo>
                    <a:pt x="82141" y="34933"/>
                    <a:pt x="81879" y="35195"/>
                    <a:pt x="81570" y="35195"/>
                  </a:cubicBezTo>
                  <a:cubicBezTo>
                    <a:pt x="81260" y="35195"/>
                    <a:pt x="81010" y="34945"/>
                    <a:pt x="81010" y="34635"/>
                  </a:cubicBezTo>
                  <a:cubicBezTo>
                    <a:pt x="81022" y="34302"/>
                    <a:pt x="81260" y="34064"/>
                    <a:pt x="81570" y="34064"/>
                  </a:cubicBezTo>
                  <a:close/>
                  <a:moveTo>
                    <a:pt x="85308" y="34064"/>
                  </a:moveTo>
                  <a:cubicBezTo>
                    <a:pt x="85606" y="34064"/>
                    <a:pt x="85880" y="34326"/>
                    <a:pt x="85880" y="34635"/>
                  </a:cubicBezTo>
                  <a:cubicBezTo>
                    <a:pt x="85880" y="34933"/>
                    <a:pt x="85618" y="35195"/>
                    <a:pt x="85308" y="35195"/>
                  </a:cubicBezTo>
                  <a:cubicBezTo>
                    <a:pt x="84999" y="35195"/>
                    <a:pt x="84749" y="34945"/>
                    <a:pt x="84749" y="34635"/>
                  </a:cubicBezTo>
                  <a:cubicBezTo>
                    <a:pt x="84749" y="34302"/>
                    <a:pt x="84999" y="34064"/>
                    <a:pt x="85308" y="34064"/>
                  </a:cubicBezTo>
                  <a:close/>
                  <a:moveTo>
                    <a:pt x="89035" y="34064"/>
                  </a:moveTo>
                  <a:cubicBezTo>
                    <a:pt x="89333" y="34064"/>
                    <a:pt x="89595" y="34326"/>
                    <a:pt x="89595" y="34635"/>
                  </a:cubicBezTo>
                  <a:cubicBezTo>
                    <a:pt x="89595" y="34933"/>
                    <a:pt x="89345" y="35195"/>
                    <a:pt x="89035" y="35195"/>
                  </a:cubicBezTo>
                  <a:cubicBezTo>
                    <a:pt x="88714" y="35195"/>
                    <a:pt x="88464" y="34945"/>
                    <a:pt x="88464" y="34635"/>
                  </a:cubicBezTo>
                  <a:cubicBezTo>
                    <a:pt x="88475" y="34302"/>
                    <a:pt x="88714" y="34064"/>
                    <a:pt x="89035" y="34064"/>
                  </a:cubicBezTo>
                  <a:close/>
                  <a:moveTo>
                    <a:pt x="92762" y="34064"/>
                  </a:moveTo>
                  <a:cubicBezTo>
                    <a:pt x="93059" y="34064"/>
                    <a:pt x="93333" y="34326"/>
                    <a:pt x="93333" y="34635"/>
                  </a:cubicBezTo>
                  <a:cubicBezTo>
                    <a:pt x="93333" y="34933"/>
                    <a:pt x="93071" y="35195"/>
                    <a:pt x="92762" y="35195"/>
                  </a:cubicBezTo>
                  <a:cubicBezTo>
                    <a:pt x="92452" y="35195"/>
                    <a:pt x="92202" y="34945"/>
                    <a:pt x="92202" y="34635"/>
                  </a:cubicBezTo>
                  <a:cubicBezTo>
                    <a:pt x="92202" y="34302"/>
                    <a:pt x="92452" y="34064"/>
                    <a:pt x="92762" y="34064"/>
                  </a:cubicBezTo>
                  <a:close/>
                  <a:moveTo>
                    <a:pt x="96488" y="34064"/>
                  </a:moveTo>
                  <a:cubicBezTo>
                    <a:pt x="96786" y="34064"/>
                    <a:pt x="97048" y="34326"/>
                    <a:pt x="97048" y="34635"/>
                  </a:cubicBezTo>
                  <a:cubicBezTo>
                    <a:pt x="97048" y="34933"/>
                    <a:pt x="96798" y="35195"/>
                    <a:pt x="96488" y="35195"/>
                  </a:cubicBezTo>
                  <a:cubicBezTo>
                    <a:pt x="96191" y="35195"/>
                    <a:pt x="95917" y="34945"/>
                    <a:pt x="95917" y="34635"/>
                  </a:cubicBezTo>
                  <a:cubicBezTo>
                    <a:pt x="95917" y="34302"/>
                    <a:pt x="96179" y="34064"/>
                    <a:pt x="96488" y="34064"/>
                  </a:cubicBezTo>
                  <a:close/>
                  <a:moveTo>
                    <a:pt x="100203" y="34064"/>
                  </a:moveTo>
                  <a:cubicBezTo>
                    <a:pt x="100501" y="34064"/>
                    <a:pt x="100775" y="34326"/>
                    <a:pt x="100775" y="34635"/>
                  </a:cubicBezTo>
                  <a:cubicBezTo>
                    <a:pt x="100775" y="34933"/>
                    <a:pt x="100513" y="35195"/>
                    <a:pt x="100203" y="35195"/>
                  </a:cubicBezTo>
                  <a:cubicBezTo>
                    <a:pt x="99905" y="35195"/>
                    <a:pt x="99644" y="34945"/>
                    <a:pt x="99644" y="34635"/>
                  </a:cubicBezTo>
                  <a:cubicBezTo>
                    <a:pt x="99655" y="34302"/>
                    <a:pt x="99894" y="34064"/>
                    <a:pt x="100203" y="34064"/>
                  </a:cubicBezTo>
                  <a:close/>
                  <a:moveTo>
                    <a:pt x="103942" y="34064"/>
                  </a:moveTo>
                  <a:cubicBezTo>
                    <a:pt x="104239" y="34064"/>
                    <a:pt x="104513" y="34326"/>
                    <a:pt x="104513" y="34635"/>
                  </a:cubicBezTo>
                  <a:cubicBezTo>
                    <a:pt x="104513" y="34933"/>
                    <a:pt x="104251" y="35195"/>
                    <a:pt x="103942" y="35195"/>
                  </a:cubicBezTo>
                  <a:cubicBezTo>
                    <a:pt x="103644" y="35195"/>
                    <a:pt x="103382" y="34945"/>
                    <a:pt x="103382" y="34635"/>
                  </a:cubicBezTo>
                  <a:cubicBezTo>
                    <a:pt x="103382" y="34302"/>
                    <a:pt x="103632" y="34064"/>
                    <a:pt x="103942" y="34064"/>
                  </a:cubicBezTo>
                  <a:close/>
                  <a:moveTo>
                    <a:pt x="107668" y="34064"/>
                  </a:moveTo>
                  <a:cubicBezTo>
                    <a:pt x="107966" y="34064"/>
                    <a:pt x="108228" y="34326"/>
                    <a:pt x="108228" y="34635"/>
                  </a:cubicBezTo>
                  <a:cubicBezTo>
                    <a:pt x="108228" y="34933"/>
                    <a:pt x="107978" y="35195"/>
                    <a:pt x="107668" y="35195"/>
                  </a:cubicBezTo>
                  <a:cubicBezTo>
                    <a:pt x="107371" y="35195"/>
                    <a:pt x="107097" y="34945"/>
                    <a:pt x="107097" y="34635"/>
                  </a:cubicBezTo>
                  <a:cubicBezTo>
                    <a:pt x="107109" y="34302"/>
                    <a:pt x="107347" y="34064"/>
                    <a:pt x="107668" y="34064"/>
                  </a:cubicBezTo>
                  <a:close/>
                  <a:moveTo>
                    <a:pt x="111395" y="34064"/>
                  </a:moveTo>
                  <a:cubicBezTo>
                    <a:pt x="111693" y="34064"/>
                    <a:pt x="111967" y="34326"/>
                    <a:pt x="111967" y="34635"/>
                  </a:cubicBezTo>
                  <a:cubicBezTo>
                    <a:pt x="111967" y="34933"/>
                    <a:pt x="111705" y="35195"/>
                    <a:pt x="111395" y="35195"/>
                  </a:cubicBezTo>
                  <a:cubicBezTo>
                    <a:pt x="111085" y="35195"/>
                    <a:pt x="110835" y="34945"/>
                    <a:pt x="110835" y="34635"/>
                  </a:cubicBezTo>
                  <a:cubicBezTo>
                    <a:pt x="110835" y="34302"/>
                    <a:pt x="111085" y="34064"/>
                    <a:pt x="111395" y="34064"/>
                  </a:cubicBezTo>
                  <a:close/>
                  <a:moveTo>
                    <a:pt x="115122" y="34064"/>
                  </a:moveTo>
                  <a:cubicBezTo>
                    <a:pt x="115419" y="34064"/>
                    <a:pt x="115681" y="34326"/>
                    <a:pt x="115681" y="34635"/>
                  </a:cubicBezTo>
                  <a:cubicBezTo>
                    <a:pt x="115681" y="34933"/>
                    <a:pt x="115431" y="35195"/>
                    <a:pt x="115122" y="35195"/>
                  </a:cubicBezTo>
                  <a:cubicBezTo>
                    <a:pt x="114812" y="35195"/>
                    <a:pt x="114550" y="34945"/>
                    <a:pt x="114550" y="34635"/>
                  </a:cubicBezTo>
                  <a:cubicBezTo>
                    <a:pt x="114574" y="34302"/>
                    <a:pt x="114812" y="34064"/>
                    <a:pt x="115122" y="34064"/>
                  </a:cubicBezTo>
                  <a:close/>
                  <a:moveTo>
                    <a:pt x="118860" y="34064"/>
                  </a:moveTo>
                  <a:cubicBezTo>
                    <a:pt x="119158" y="34064"/>
                    <a:pt x="119420" y="34326"/>
                    <a:pt x="119420" y="34635"/>
                  </a:cubicBezTo>
                  <a:cubicBezTo>
                    <a:pt x="119420" y="34933"/>
                    <a:pt x="119170" y="35195"/>
                    <a:pt x="118860" y="35195"/>
                  </a:cubicBezTo>
                  <a:cubicBezTo>
                    <a:pt x="118539" y="35195"/>
                    <a:pt x="118289" y="34945"/>
                    <a:pt x="118289" y="34635"/>
                  </a:cubicBezTo>
                  <a:cubicBezTo>
                    <a:pt x="118289" y="34302"/>
                    <a:pt x="118539" y="34064"/>
                    <a:pt x="118860" y="34064"/>
                  </a:cubicBezTo>
                  <a:close/>
                  <a:moveTo>
                    <a:pt x="122575" y="34064"/>
                  </a:moveTo>
                  <a:cubicBezTo>
                    <a:pt x="122873" y="34064"/>
                    <a:pt x="123146" y="34326"/>
                    <a:pt x="123146" y="34635"/>
                  </a:cubicBezTo>
                  <a:cubicBezTo>
                    <a:pt x="123146" y="34933"/>
                    <a:pt x="122885" y="35195"/>
                    <a:pt x="122575" y="35195"/>
                  </a:cubicBezTo>
                  <a:cubicBezTo>
                    <a:pt x="122265" y="35195"/>
                    <a:pt x="122015" y="34945"/>
                    <a:pt x="122015" y="34635"/>
                  </a:cubicBezTo>
                  <a:cubicBezTo>
                    <a:pt x="122027" y="34302"/>
                    <a:pt x="122277" y="34064"/>
                    <a:pt x="122575" y="34064"/>
                  </a:cubicBezTo>
                  <a:close/>
                  <a:moveTo>
                    <a:pt x="126314" y="34064"/>
                  </a:moveTo>
                  <a:cubicBezTo>
                    <a:pt x="126611" y="34064"/>
                    <a:pt x="126873" y="34326"/>
                    <a:pt x="126873" y="34635"/>
                  </a:cubicBezTo>
                  <a:cubicBezTo>
                    <a:pt x="126873" y="34933"/>
                    <a:pt x="126623" y="35195"/>
                    <a:pt x="126314" y="35195"/>
                  </a:cubicBezTo>
                  <a:cubicBezTo>
                    <a:pt x="126004" y="35195"/>
                    <a:pt x="125742" y="34945"/>
                    <a:pt x="125742" y="34635"/>
                  </a:cubicBezTo>
                  <a:cubicBezTo>
                    <a:pt x="125742" y="34302"/>
                    <a:pt x="126004" y="34064"/>
                    <a:pt x="126314" y="34064"/>
                  </a:cubicBezTo>
                  <a:close/>
                  <a:moveTo>
                    <a:pt x="130028" y="34064"/>
                  </a:moveTo>
                  <a:cubicBezTo>
                    <a:pt x="130326" y="34064"/>
                    <a:pt x="130600" y="34326"/>
                    <a:pt x="130600" y="34635"/>
                  </a:cubicBezTo>
                  <a:cubicBezTo>
                    <a:pt x="130600" y="34933"/>
                    <a:pt x="130350" y="35195"/>
                    <a:pt x="130028" y="35195"/>
                  </a:cubicBezTo>
                  <a:cubicBezTo>
                    <a:pt x="129731" y="35195"/>
                    <a:pt x="129469" y="34945"/>
                    <a:pt x="129469" y="34635"/>
                  </a:cubicBezTo>
                  <a:cubicBezTo>
                    <a:pt x="129469" y="34302"/>
                    <a:pt x="129719" y="34064"/>
                    <a:pt x="130028" y="34064"/>
                  </a:cubicBezTo>
                  <a:close/>
                  <a:moveTo>
                    <a:pt x="133767" y="34064"/>
                  </a:moveTo>
                  <a:cubicBezTo>
                    <a:pt x="134065" y="34064"/>
                    <a:pt x="134326" y="34326"/>
                    <a:pt x="134326" y="34635"/>
                  </a:cubicBezTo>
                  <a:cubicBezTo>
                    <a:pt x="134326" y="34933"/>
                    <a:pt x="134076" y="35195"/>
                    <a:pt x="133767" y="35195"/>
                  </a:cubicBezTo>
                  <a:cubicBezTo>
                    <a:pt x="133469" y="35195"/>
                    <a:pt x="133207" y="34945"/>
                    <a:pt x="133207" y="34635"/>
                  </a:cubicBezTo>
                  <a:cubicBezTo>
                    <a:pt x="133207" y="34302"/>
                    <a:pt x="133457" y="34064"/>
                    <a:pt x="133767" y="34064"/>
                  </a:cubicBezTo>
                  <a:close/>
                  <a:moveTo>
                    <a:pt x="137494" y="34064"/>
                  </a:moveTo>
                  <a:cubicBezTo>
                    <a:pt x="137791" y="34064"/>
                    <a:pt x="138053" y="34326"/>
                    <a:pt x="138053" y="34635"/>
                  </a:cubicBezTo>
                  <a:cubicBezTo>
                    <a:pt x="138053" y="34933"/>
                    <a:pt x="137803" y="35195"/>
                    <a:pt x="137494" y="35195"/>
                  </a:cubicBezTo>
                  <a:cubicBezTo>
                    <a:pt x="137196" y="35195"/>
                    <a:pt x="136922" y="34945"/>
                    <a:pt x="136922" y="34635"/>
                  </a:cubicBezTo>
                  <a:cubicBezTo>
                    <a:pt x="136934" y="34302"/>
                    <a:pt x="137172" y="34064"/>
                    <a:pt x="137494" y="34064"/>
                  </a:cubicBezTo>
                  <a:close/>
                  <a:moveTo>
                    <a:pt x="141220" y="34064"/>
                  </a:moveTo>
                  <a:cubicBezTo>
                    <a:pt x="141518" y="34064"/>
                    <a:pt x="141792" y="34326"/>
                    <a:pt x="141792" y="34635"/>
                  </a:cubicBezTo>
                  <a:cubicBezTo>
                    <a:pt x="141792" y="34933"/>
                    <a:pt x="141530" y="35195"/>
                    <a:pt x="141220" y="35195"/>
                  </a:cubicBezTo>
                  <a:cubicBezTo>
                    <a:pt x="140911" y="35195"/>
                    <a:pt x="140661" y="34945"/>
                    <a:pt x="140661" y="34635"/>
                  </a:cubicBezTo>
                  <a:cubicBezTo>
                    <a:pt x="140661" y="34302"/>
                    <a:pt x="140911" y="34064"/>
                    <a:pt x="141220" y="34064"/>
                  </a:cubicBezTo>
                  <a:close/>
                  <a:moveTo>
                    <a:pt x="1548" y="35933"/>
                  </a:moveTo>
                  <a:cubicBezTo>
                    <a:pt x="1846" y="35933"/>
                    <a:pt x="2119" y="36183"/>
                    <a:pt x="2119" y="36493"/>
                  </a:cubicBezTo>
                  <a:cubicBezTo>
                    <a:pt x="2119" y="36790"/>
                    <a:pt x="1858" y="37064"/>
                    <a:pt x="1548" y="37064"/>
                  </a:cubicBezTo>
                  <a:cubicBezTo>
                    <a:pt x="1238" y="37064"/>
                    <a:pt x="988" y="36802"/>
                    <a:pt x="988" y="36493"/>
                  </a:cubicBezTo>
                  <a:cubicBezTo>
                    <a:pt x="988" y="36183"/>
                    <a:pt x="1238" y="35933"/>
                    <a:pt x="1548" y="35933"/>
                  </a:cubicBezTo>
                  <a:close/>
                  <a:moveTo>
                    <a:pt x="5287" y="35933"/>
                  </a:moveTo>
                  <a:cubicBezTo>
                    <a:pt x="5596" y="35933"/>
                    <a:pt x="5846" y="36183"/>
                    <a:pt x="5846" y="36493"/>
                  </a:cubicBezTo>
                  <a:cubicBezTo>
                    <a:pt x="5846" y="36802"/>
                    <a:pt x="5596" y="37064"/>
                    <a:pt x="5287" y="37064"/>
                  </a:cubicBezTo>
                  <a:cubicBezTo>
                    <a:pt x="4977" y="37064"/>
                    <a:pt x="4715" y="36802"/>
                    <a:pt x="4715" y="36493"/>
                  </a:cubicBezTo>
                  <a:cubicBezTo>
                    <a:pt x="4715" y="36183"/>
                    <a:pt x="4977" y="35933"/>
                    <a:pt x="5287" y="35933"/>
                  </a:cubicBezTo>
                  <a:close/>
                  <a:moveTo>
                    <a:pt x="9001" y="35933"/>
                  </a:moveTo>
                  <a:cubicBezTo>
                    <a:pt x="9299" y="35933"/>
                    <a:pt x="9573" y="36183"/>
                    <a:pt x="9573" y="36493"/>
                  </a:cubicBezTo>
                  <a:cubicBezTo>
                    <a:pt x="9573" y="36790"/>
                    <a:pt x="9323" y="37064"/>
                    <a:pt x="9001" y="37064"/>
                  </a:cubicBezTo>
                  <a:cubicBezTo>
                    <a:pt x="8704" y="37064"/>
                    <a:pt x="8442" y="36802"/>
                    <a:pt x="8442" y="36493"/>
                  </a:cubicBezTo>
                  <a:cubicBezTo>
                    <a:pt x="8442" y="36183"/>
                    <a:pt x="8692" y="35933"/>
                    <a:pt x="9001" y="35933"/>
                  </a:cubicBezTo>
                  <a:close/>
                  <a:moveTo>
                    <a:pt x="12728" y="35933"/>
                  </a:moveTo>
                  <a:cubicBezTo>
                    <a:pt x="13037" y="35933"/>
                    <a:pt x="13288" y="36183"/>
                    <a:pt x="13288" y="36493"/>
                  </a:cubicBezTo>
                  <a:cubicBezTo>
                    <a:pt x="13288" y="36802"/>
                    <a:pt x="13037" y="37064"/>
                    <a:pt x="12728" y="37064"/>
                  </a:cubicBezTo>
                  <a:cubicBezTo>
                    <a:pt x="12418" y="37064"/>
                    <a:pt x="12156" y="36802"/>
                    <a:pt x="12156" y="36493"/>
                  </a:cubicBezTo>
                  <a:cubicBezTo>
                    <a:pt x="12180" y="36183"/>
                    <a:pt x="12418" y="35933"/>
                    <a:pt x="12728" y="35933"/>
                  </a:cubicBezTo>
                  <a:close/>
                  <a:moveTo>
                    <a:pt x="16466" y="35933"/>
                  </a:moveTo>
                  <a:cubicBezTo>
                    <a:pt x="16764" y="35933"/>
                    <a:pt x="17026" y="36183"/>
                    <a:pt x="17026" y="36493"/>
                  </a:cubicBezTo>
                  <a:cubicBezTo>
                    <a:pt x="17026" y="36790"/>
                    <a:pt x="16776" y="37064"/>
                    <a:pt x="16466" y="37064"/>
                  </a:cubicBezTo>
                  <a:cubicBezTo>
                    <a:pt x="16169" y="37064"/>
                    <a:pt x="15895" y="36802"/>
                    <a:pt x="15895" y="36493"/>
                  </a:cubicBezTo>
                  <a:cubicBezTo>
                    <a:pt x="15895" y="36183"/>
                    <a:pt x="16145" y="35933"/>
                    <a:pt x="16466" y="35933"/>
                  </a:cubicBezTo>
                  <a:close/>
                  <a:moveTo>
                    <a:pt x="20181" y="35933"/>
                  </a:moveTo>
                  <a:cubicBezTo>
                    <a:pt x="20491" y="35933"/>
                    <a:pt x="20753" y="36183"/>
                    <a:pt x="20753" y="36493"/>
                  </a:cubicBezTo>
                  <a:cubicBezTo>
                    <a:pt x="20753" y="36802"/>
                    <a:pt x="20491" y="37064"/>
                    <a:pt x="20181" y="37064"/>
                  </a:cubicBezTo>
                  <a:cubicBezTo>
                    <a:pt x="19872" y="37064"/>
                    <a:pt x="19622" y="36802"/>
                    <a:pt x="19622" y="36493"/>
                  </a:cubicBezTo>
                  <a:cubicBezTo>
                    <a:pt x="19634" y="36183"/>
                    <a:pt x="19872" y="35933"/>
                    <a:pt x="20181" y="35933"/>
                  </a:cubicBezTo>
                  <a:close/>
                  <a:moveTo>
                    <a:pt x="23920" y="35933"/>
                  </a:moveTo>
                  <a:cubicBezTo>
                    <a:pt x="24217" y="35933"/>
                    <a:pt x="24479" y="36183"/>
                    <a:pt x="24479" y="36493"/>
                  </a:cubicBezTo>
                  <a:cubicBezTo>
                    <a:pt x="24479" y="36790"/>
                    <a:pt x="24229" y="37064"/>
                    <a:pt x="23920" y="37064"/>
                  </a:cubicBezTo>
                  <a:cubicBezTo>
                    <a:pt x="23610" y="37064"/>
                    <a:pt x="23348" y="36802"/>
                    <a:pt x="23348" y="36493"/>
                  </a:cubicBezTo>
                  <a:cubicBezTo>
                    <a:pt x="23348" y="36183"/>
                    <a:pt x="23610" y="35933"/>
                    <a:pt x="23920" y="35933"/>
                  </a:cubicBezTo>
                  <a:close/>
                  <a:moveTo>
                    <a:pt x="27635" y="35933"/>
                  </a:moveTo>
                  <a:cubicBezTo>
                    <a:pt x="27956" y="35933"/>
                    <a:pt x="28206" y="36183"/>
                    <a:pt x="28206" y="36493"/>
                  </a:cubicBezTo>
                  <a:cubicBezTo>
                    <a:pt x="28206" y="36802"/>
                    <a:pt x="27956" y="37064"/>
                    <a:pt x="27635" y="37064"/>
                  </a:cubicBezTo>
                  <a:cubicBezTo>
                    <a:pt x="27325" y="37064"/>
                    <a:pt x="27075" y="36802"/>
                    <a:pt x="27075" y="36493"/>
                  </a:cubicBezTo>
                  <a:cubicBezTo>
                    <a:pt x="27087" y="36183"/>
                    <a:pt x="27325" y="35933"/>
                    <a:pt x="27635" y="35933"/>
                  </a:cubicBezTo>
                  <a:close/>
                  <a:moveTo>
                    <a:pt x="31373" y="35933"/>
                  </a:moveTo>
                  <a:cubicBezTo>
                    <a:pt x="31671" y="35933"/>
                    <a:pt x="31945" y="36183"/>
                    <a:pt x="31945" y="36493"/>
                  </a:cubicBezTo>
                  <a:cubicBezTo>
                    <a:pt x="31945" y="36790"/>
                    <a:pt x="31683" y="37064"/>
                    <a:pt x="31373" y="37064"/>
                  </a:cubicBezTo>
                  <a:cubicBezTo>
                    <a:pt x="31064" y="37064"/>
                    <a:pt x="30814" y="36802"/>
                    <a:pt x="30814" y="36493"/>
                  </a:cubicBezTo>
                  <a:cubicBezTo>
                    <a:pt x="30814" y="36183"/>
                    <a:pt x="31064" y="35933"/>
                    <a:pt x="31373" y="35933"/>
                  </a:cubicBezTo>
                  <a:close/>
                  <a:moveTo>
                    <a:pt x="35100" y="35933"/>
                  </a:moveTo>
                  <a:cubicBezTo>
                    <a:pt x="35409" y="35933"/>
                    <a:pt x="35659" y="36183"/>
                    <a:pt x="35659" y="36493"/>
                  </a:cubicBezTo>
                  <a:cubicBezTo>
                    <a:pt x="35659" y="36802"/>
                    <a:pt x="35409" y="37064"/>
                    <a:pt x="35100" y="37064"/>
                  </a:cubicBezTo>
                  <a:cubicBezTo>
                    <a:pt x="34778" y="37064"/>
                    <a:pt x="34528" y="36802"/>
                    <a:pt x="34528" y="36493"/>
                  </a:cubicBezTo>
                  <a:cubicBezTo>
                    <a:pt x="34540" y="36183"/>
                    <a:pt x="34778" y="35933"/>
                    <a:pt x="35100" y="35933"/>
                  </a:cubicBezTo>
                  <a:close/>
                  <a:moveTo>
                    <a:pt x="38815" y="35933"/>
                  </a:moveTo>
                  <a:cubicBezTo>
                    <a:pt x="39112" y="35933"/>
                    <a:pt x="39386" y="36183"/>
                    <a:pt x="39386" y="36493"/>
                  </a:cubicBezTo>
                  <a:cubicBezTo>
                    <a:pt x="39386" y="36790"/>
                    <a:pt x="39124" y="37064"/>
                    <a:pt x="38815" y="37064"/>
                  </a:cubicBezTo>
                  <a:cubicBezTo>
                    <a:pt x="38517" y="37064"/>
                    <a:pt x="38255" y="36802"/>
                    <a:pt x="38255" y="36493"/>
                  </a:cubicBezTo>
                  <a:cubicBezTo>
                    <a:pt x="38267" y="36183"/>
                    <a:pt x="38505" y="35933"/>
                    <a:pt x="38815" y="35933"/>
                  </a:cubicBezTo>
                  <a:close/>
                  <a:moveTo>
                    <a:pt x="42553" y="35933"/>
                  </a:moveTo>
                  <a:cubicBezTo>
                    <a:pt x="42863" y="35933"/>
                    <a:pt x="43113" y="36183"/>
                    <a:pt x="43113" y="36493"/>
                  </a:cubicBezTo>
                  <a:cubicBezTo>
                    <a:pt x="43113" y="36802"/>
                    <a:pt x="42863" y="37064"/>
                    <a:pt x="42553" y="37064"/>
                  </a:cubicBezTo>
                  <a:cubicBezTo>
                    <a:pt x="42232" y="37064"/>
                    <a:pt x="41982" y="36802"/>
                    <a:pt x="41982" y="36493"/>
                  </a:cubicBezTo>
                  <a:cubicBezTo>
                    <a:pt x="41982" y="36183"/>
                    <a:pt x="42244" y="35933"/>
                    <a:pt x="42553" y="35933"/>
                  </a:cubicBezTo>
                  <a:close/>
                  <a:moveTo>
                    <a:pt x="46268" y="35933"/>
                  </a:moveTo>
                  <a:cubicBezTo>
                    <a:pt x="46565" y="35933"/>
                    <a:pt x="46839" y="36183"/>
                    <a:pt x="46839" y="36493"/>
                  </a:cubicBezTo>
                  <a:cubicBezTo>
                    <a:pt x="46839" y="36790"/>
                    <a:pt x="46589" y="37064"/>
                    <a:pt x="46268" y="37064"/>
                  </a:cubicBezTo>
                  <a:cubicBezTo>
                    <a:pt x="45970" y="37064"/>
                    <a:pt x="45708" y="36802"/>
                    <a:pt x="45708" y="36493"/>
                  </a:cubicBezTo>
                  <a:cubicBezTo>
                    <a:pt x="45720" y="36183"/>
                    <a:pt x="45958" y="35933"/>
                    <a:pt x="46268" y="35933"/>
                  </a:cubicBezTo>
                  <a:close/>
                  <a:moveTo>
                    <a:pt x="50006" y="35933"/>
                  </a:moveTo>
                  <a:cubicBezTo>
                    <a:pt x="50316" y="35933"/>
                    <a:pt x="50578" y="36183"/>
                    <a:pt x="50578" y="36493"/>
                  </a:cubicBezTo>
                  <a:cubicBezTo>
                    <a:pt x="50578" y="36802"/>
                    <a:pt x="50316" y="37064"/>
                    <a:pt x="50006" y="37064"/>
                  </a:cubicBezTo>
                  <a:cubicBezTo>
                    <a:pt x="49697" y="37064"/>
                    <a:pt x="49447" y="36802"/>
                    <a:pt x="49447" y="36493"/>
                  </a:cubicBezTo>
                  <a:cubicBezTo>
                    <a:pt x="49447" y="36183"/>
                    <a:pt x="49697" y="35933"/>
                    <a:pt x="50006" y="35933"/>
                  </a:cubicBezTo>
                  <a:close/>
                  <a:moveTo>
                    <a:pt x="53733" y="35933"/>
                  </a:moveTo>
                  <a:cubicBezTo>
                    <a:pt x="54031" y="35933"/>
                    <a:pt x="54293" y="36183"/>
                    <a:pt x="54293" y="36493"/>
                  </a:cubicBezTo>
                  <a:cubicBezTo>
                    <a:pt x="54293" y="36790"/>
                    <a:pt x="54043" y="37064"/>
                    <a:pt x="53733" y="37064"/>
                  </a:cubicBezTo>
                  <a:cubicBezTo>
                    <a:pt x="53412" y="37064"/>
                    <a:pt x="53162" y="36802"/>
                    <a:pt x="53162" y="36493"/>
                  </a:cubicBezTo>
                  <a:cubicBezTo>
                    <a:pt x="53173" y="36183"/>
                    <a:pt x="53412" y="35933"/>
                    <a:pt x="53733" y="35933"/>
                  </a:cubicBezTo>
                  <a:close/>
                  <a:moveTo>
                    <a:pt x="57460" y="35933"/>
                  </a:moveTo>
                  <a:cubicBezTo>
                    <a:pt x="57781" y="35933"/>
                    <a:pt x="58031" y="36183"/>
                    <a:pt x="58031" y="36493"/>
                  </a:cubicBezTo>
                  <a:cubicBezTo>
                    <a:pt x="58031" y="36802"/>
                    <a:pt x="57781" y="37064"/>
                    <a:pt x="57460" y="37064"/>
                  </a:cubicBezTo>
                  <a:cubicBezTo>
                    <a:pt x="57150" y="37064"/>
                    <a:pt x="56900" y="36802"/>
                    <a:pt x="56900" y="36493"/>
                  </a:cubicBezTo>
                  <a:cubicBezTo>
                    <a:pt x="56900" y="36183"/>
                    <a:pt x="57150" y="35933"/>
                    <a:pt x="57460" y="35933"/>
                  </a:cubicBezTo>
                  <a:close/>
                  <a:moveTo>
                    <a:pt x="61186" y="35933"/>
                  </a:moveTo>
                  <a:cubicBezTo>
                    <a:pt x="61484" y="35933"/>
                    <a:pt x="61746" y="36183"/>
                    <a:pt x="61746" y="36493"/>
                  </a:cubicBezTo>
                  <a:cubicBezTo>
                    <a:pt x="61746" y="36790"/>
                    <a:pt x="61496" y="37064"/>
                    <a:pt x="61186" y="37064"/>
                  </a:cubicBezTo>
                  <a:cubicBezTo>
                    <a:pt x="60877" y="37064"/>
                    <a:pt x="60615" y="36802"/>
                    <a:pt x="60615" y="36493"/>
                  </a:cubicBezTo>
                  <a:cubicBezTo>
                    <a:pt x="60639" y="36183"/>
                    <a:pt x="60877" y="35933"/>
                    <a:pt x="61186" y="35933"/>
                  </a:cubicBezTo>
                  <a:close/>
                  <a:moveTo>
                    <a:pt x="64925" y="35933"/>
                  </a:moveTo>
                  <a:cubicBezTo>
                    <a:pt x="65234" y="35933"/>
                    <a:pt x="65485" y="36183"/>
                    <a:pt x="65485" y="36493"/>
                  </a:cubicBezTo>
                  <a:cubicBezTo>
                    <a:pt x="65485" y="36802"/>
                    <a:pt x="65234" y="37064"/>
                    <a:pt x="64925" y="37064"/>
                  </a:cubicBezTo>
                  <a:cubicBezTo>
                    <a:pt x="64603" y="37064"/>
                    <a:pt x="64353" y="36802"/>
                    <a:pt x="64353" y="36493"/>
                  </a:cubicBezTo>
                  <a:cubicBezTo>
                    <a:pt x="64353" y="36183"/>
                    <a:pt x="64603" y="35933"/>
                    <a:pt x="64925" y="35933"/>
                  </a:cubicBezTo>
                  <a:close/>
                  <a:moveTo>
                    <a:pt x="68640" y="35933"/>
                  </a:moveTo>
                  <a:cubicBezTo>
                    <a:pt x="68937" y="35933"/>
                    <a:pt x="69211" y="36183"/>
                    <a:pt x="69211" y="36493"/>
                  </a:cubicBezTo>
                  <a:cubicBezTo>
                    <a:pt x="69211" y="36790"/>
                    <a:pt x="68949" y="37064"/>
                    <a:pt x="68640" y="37064"/>
                  </a:cubicBezTo>
                  <a:cubicBezTo>
                    <a:pt x="68330" y="37064"/>
                    <a:pt x="68080" y="36802"/>
                    <a:pt x="68080" y="36493"/>
                  </a:cubicBezTo>
                  <a:cubicBezTo>
                    <a:pt x="68092" y="36183"/>
                    <a:pt x="68330" y="35933"/>
                    <a:pt x="68640" y="35933"/>
                  </a:cubicBezTo>
                  <a:close/>
                  <a:moveTo>
                    <a:pt x="72366" y="35933"/>
                  </a:moveTo>
                  <a:cubicBezTo>
                    <a:pt x="72676" y="35933"/>
                    <a:pt x="72926" y="36183"/>
                    <a:pt x="72926" y="36493"/>
                  </a:cubicBezTo>
                  <a:cubicBezTo>
                    <a:pt x="72926" y="36802"/>
                    <a:pt x="72676" y="37064"/>
                    <a:pt x="72366" y="37064"/>
                  </a:cubicBezTo>
                  <a:cubicBezTo>
                    <a:pt x="72045" y="37064"/>
                    <a:pt x="71795" y="36802"/>
                    <a:pt x="71795" y="36493"/>
                  </a:cubicBezTo>
                  <a:cubicBezTo>
                    <a:pt x="71807" y="36183"/>
                    <a:pt x="72069" y="35933"/>
                    <a:pt x="72366" y="35933"/>
                  </a:cubicBezTo>
                  <a:close/>
                  <a:moveTo>
                    <a:pt x="76093" y="35933"/>
                  </a:moveTo>
                  <a:cubicBezTo>
                    <a:pt x="76391" y="35933"/>
                    <a:pt x="76664" y="36183"/>
                    <a:pt x="76664" y="36493"/>
                  </a:cubicBezTo>
                  <a:cubicBezTo>
                    <a:pt x="76664" y="36790"/>
                    <a:pt x="76403" y="37064"/>
                    <a:pt x="76093" y="37064"/>
                  </a:cubicBezTo>
                  <a:cubicBezTo>
                    <a:pt x="75795" y="37064"/>
                    <a:pt x="75533" y="36802"/>
                    <a:pt x="75533" y="36493"/>
                  </a:cubicBezTo>
                  <a:cubicBezTo>
                    <a:pt x="75533" y="36183"/>
                    <a:pt x="75783" y="35933"/>
                    <a:pt x="76093" y="35933"/>
                  </a:cubicBezTo>
                  <a:close/>
                  <a:moveTo>
                    <a:pt x="79712" y="35933"/>
                  </a:moveTo>
                  <a:cubicBezTo>
                    <a:pt x="80010" y="35933"/>
                    <a:pt x="80284" y="36183"/>
                    <a:pt x="80284" y="36493"/>
                  </a:cubicBezTo>
                  <a:cubicBezTo>
                    <a:pt x="80284" y="36790"/>
                    <a:pt x="80022" y="37064"/>
                    <a:pt x="79712" y="37064"/>
                  </a:cubicBezTo>
                  <a:cubicBezTo>
                    <a:pt x="79403" y="37064"/>
                    <a:pt x="79153" y="36802"/>
                    <a:pt x="79153" y="36493"/>
                  </a:cubicBezTo>
                  <a:cubicBezTo>
                    <a:pt x="79165" y="36183"/>
                    <a:pt x="79403" y="35933"/>
                    <a:pt x="79712" y="35933"/>
                  </a:cubicBezTo>
                  <a:close/>
                  <a:moveTo>
                    <a:pt x="83451" y="35933"/>
                  </a:moveTo>
                  <a:cubicBezTo>
                    <a:pt x="83761" y="35933"/>
                    <a:pt x="84011" y="36183"/>
                    <a:pt x="84011" y="36493"/>
                  </a:cubicBezTo>
                  <a:cubicBezTo>
                    <a:pt x="84011" y="36802"/>
                    <a:pt x="83761" y="37064"/>
                    <a:pt x="83451" y="37064"/>
                  </a:cubicBezTo>
                  <a:cubicBezTo>
                    <a:pt x="83141" y="37064"/>
                    <a:pt x="82880" y="36802"/>
                    <a:pt x="82880" y="36493"/>
                  </a:cubicBezTo>
                  <a:cubicBezTo>
                    <a:pt x="82880" y="36183"/>
                    <a:pt x="83141" y="35933"/>
                    <a:pt x="83451" y="35933"/>
                  </a:cubicBezTo>
                  <a:close/>
                  <a:moveTo>
                    <a:pt x="87166" y="35933"/>
                  </a:moveTo>
                  <a:cubicBezTo>
                    <a:pt x="87463" y="35933"/>
                    <a:pt x="87737" y="36183"/>
                    <a:pt x="87737" y="36493"/>
                  </a:cubicBezTo>
                  <a:cubicBezTo>
                    <a:pt x="87737" y="36790"/>
                    <a:pt x="87475" y="37064"/>
                    <a:pt x="87166" y="37064"/>
                  </a:cubicBezTo>
                  <a:cubicBezTo>
                    <a:pt x="86856" y="37064"/>
                    <a:pt x="86606" y="36802"/>
                    <a:pt x="86606" y="36493"/>
                  </a:cubicBezTo>
                  <a:cubicBezTo>
                    <a:pt x="86618" y="36183"/>
                    <a:pt x="86856" y="35933"/>
                    <a:pt x="87166" y="35933"/>
                  </a:cubicBezTo>
                  <a:close/>
                  <a:moveTo>
                    <a:pt x="90904" y="35933"/>
                  </a:moveTo>
                  <a:cubicBezTo>
                    <a:pt x="91214" y="35933"/>
                    <a:pt x="91464" y="36183"/>
                    <a:pt x="91464" y="36493"/>
                  </a:cubicBezTo>
                  <a:cubicBezTo>
                    <a:pt x="91464" y="36802"/>
                    <a:pt x="91214" y="37064"/>
                    <a:pt x="90904" y="37064"/>
                  </a:cubicBezTo>
                  <a:cubicBezTo>
                    <a:pt x="90595" y="37064"/>
                    <a:pt x="90345" y="36802"/>
                    <a:pt x="90345" y="36493"/>
                  </a:cubicBezTo>
                  <a:cubicBezTo>
                    <a:pt x="90345" y="36183"/>
                    <a:pt x="90595" y="35933"/>
                    <a:pt x="90904" y="35933"/>
                  </a:cubicBezTo>
                  <a:close/>
                  <a:moveTo>
                    <a:pt x="94631" y="35933"/>
                  </a:moveTo>
                  <a:cubicBezTo>
                    <a:pt x="94929" y="35933"/>
                    <a:pt x="95191" y="36183"/>
                    <a:pt x="95191" y="36493"/>
                  </a:cubicBezTo>
                  <a:cubicBezTo>
                    <a:pt x="95191" y="36790"/>
                    <a:pt x="94941" y="37064"/>
                    <a:pt x="94631" y="37064"/>
                  </a:cubicBezTo>
                  <a:cubicBezTo>
                    <a:pt x="94310" y="37064"/>
                    <a:pt x="94060" y="36802"/>
                    <a:pt x="94060" y="36493"/>
                  </a:cubicBezTo>
                  <a:cubicBezTo>
                    <a:pt x="94071" y="36183"/>
                    <a:pt x="94310" y="35933"/>
                    <a:pt x="94631" y="35933"/>
                  </a:cubicBezTo>
                  <a:close/>
                  <a:moveTo>
                    <a:pt x="98346" y="35933"/>
                  </a:moveTo>
                  <a:cubicBezTo>
                    <a:pt x="98655" y="35933"/>
                    <a:pt x="98905" y="36183"/>
                    <a:pt x="98905" y="36493"/>
                  </a:cubicBezTo>
                  <a:cubicBezTo>
                    <a:pt x="98905" y="36802"/>
                    <a:pt x="98655" y="37064"/>
                    <a:pt x="98346" y="37064"/>
                  </a:cubicBezTo>
                  <a:cubicBezTo>
                    <a:pt x="98036" y="37064"/>
                    <a:pt x="97786" y="36802"/>
                    <a:pt x="97786" y="36493"/>
                  </a:cubicBezTo>
                  <a:cubicBezTo>
                    <a:pt x="97798" y="36183"/>
                    <a:pt x="98036" y="35933"/>
                    <a:pt x="98346" y="35933"/>
                  </a:cubicBezTo>
                  <a:close/>
                  <a:moveTo>
                    <a:pt x="102084" y="35933"/>
                  </a:moveTo>
                  <a:cubicBezTo>
                    <a:pt x="102382" y="35933"/>
                    <a:pt x="102644" y="36183"/>
                    <a:pt x="102644" y="36493"/>
                  </a:cubicBezTo>
                  <a:cubicBezTo>
                    <a:pt x="102644" y="36790"/>
                    <a:pt x="102394" y="37064"/>
                    <a:pt x="102084" y="37064"/>
                  </a:cubicBezTo>
                  <a:cubicBezTo>
                    <a:pt x="101787" y="37064"/>
                    <a:pt x="101513" y="36802"/>
                    <a:pt x="101513" y="36493"/>
                  </a:cubicBezTo>
                  <a:cubicBezTo>
                    <a:pt x="101513" y="36183"/>
                    <a:pt x="101775" y="35933"/>
                    <a:pt x="102084" y="35933"/>
                  </a:cubicBezTo>
                  <a:close/>
                  <a:moveTo>
                    <a:pt x="105799" y="35933"/>
                  </a:moveTo>
                  <a:cubicBezTo>
                    <a:pt x="106121" y="35933"/>
                    <a:pt x="106371" y="36183"/>
                    <a:pt x="106371" y="36493"/>
                  </a:cubicBezTo>
                  <a:cubicBezTo>
                    <a:pt x="106371" y="36802"/>
                    <a:pt x="106109" y="37064"/>
                    <a:pt x="105799" y="37064"/>
                  </a:cubicBezTo>
                  <a:cubicBezTo>
                    <a:pt x="105490" y="37064"/>
                    <a:pt x="105239" y="36802"/>
                    <a:pt x="105239" y="36493"/>
                  </a:cubicBezTo>
                  <a:cubicBezTo>
                    <a:pt x="105251" y="36183"/>
                    <a:pt x="105490" y="35933"/>
                    <a:pt x="105799" y="35933"/>
                  </a:cubicBezTo>
                  <a:close/>
                  <a:moveTo>
                    <a:pt x="109538" y="35933"/>
                  </a:moveTo>
                  <a:cubicBezTo>
                    <a:pt x="109835" y="35933"/>
                    <a:pt x="110109" y="36183"/>
                    <a:pt x="110109" y="36493"/>
                  </a:cubicBezTo>
                  <a:cubicBezTo>
                    <a:pt x="110109" y="36790"/>
                    <a:pt x="109847" y="37064"/>
                    <a:pt x="109538" y="37064"/>
                  </a:cubicBezTo>
                  <a:cubicBezTo>
                    <a:pt x="109228" y="37064"/>
                    <a:pt x="108978" y="36802"/>
                    <a:pt x="108978" y="36493"/>
                  </a:cubicBezTo>
                  <a:cubicBezTo>
                    <a:pt x="108978" y="36183"/>
                    <a:pt x="109228" y="35933"/>
                    <a:pt x="109538" y="35933"/>
                  </a:cubicBezTo>
                  <a:close/>
                  <a:moveTo>
                    <a:pt x="113264" y="35933"/>
                  </a:moveTo>
                  <a:cubicBezTo>
                    <a:pt x="113574" y="35933"/>
                    <a:pt x="113824" y="36183"/>
                    <a:pt x="113824" y="36493"/>
                  </a:cubicBezTo>
                  <a:cubicBezTo>
                    <a:pt x="113824" y="36802"/>
                    <a:pt x="113574" y="37064"/>
                    <a:pt x="113264" y="37064"/>
                  </a:cubicBezTo>
                  <a:cubicBezTo>
                    <a:pt x="112943" y="37064"/>
                    <a:pt x="112693" y="36802"/>
                    <a:pt x="112693" y="36493"/>
                  </a:cubicBezTo>
                  <a:cubicBezTo>
                    <a:pt x="112705" y="36183"/>
                    <a:pt x="112943" y="35933"/>
                    <a:pt x="113264" y="35933"/>
                  </a:cubicBezTo>
                  <a:close/>
                  <a:moveTo>
                    <a:pt x="116991" y="35933"/>
                  </a:moveTo>
                  <a:cubicBezTo>
                    <a:pt x="117289" y="35933"/>
                    <a:pt x="117562" y="36183"/>
                    <a:pt x="117562" y="36493"/>
                  </a:cubicBezTo>
                  <a:cubicBezTo>
                    <a:pt x="117562" y="36790"/>
                    <a:pt x="117312" y="37064"/>
                    <a:pt x="116991" y="37064"/>
                  </a:cubicBezTo>
                  <a:cubicBezTo>
                    <a:pt x="116681" y="37064"/>
                    <a:pt x="116431" y="36802"/>
                    <a:pt x="116431" y="36493"/>
                  </a:cubicBezTo>
                  <a:cubicBezTo>
                    <a:pt x="116431" y="36183"/>
                    <a:pt x="116681" y="35933"/>
                    <a:pt x="116991" y="35933"/>
                  </a:cubicBezTo>
                  <a:close/>
                  <a:moveTo>
                    <a:pt x="120718" y="35933"/>
                  </a:moveTo>
                  <a:cubicBezTo>
                    <a:pt x="121027" y="35933"/>
                    <a:pt x="121277" y="36183"/>
                    <a:pt x="121277" y="36493"/>
                  </a:cubicBezTo>
                  <a:cubicBezTo>
                    <a:pt x="121277" y="36802"/>
                    <a:pt x="121027" y="37064"/>
                    <a:pt x="120718" y="37064"/>
                  </a:cubicBezTo>
                  <a:cubicBezTo>
                    <a:pt x="120408" y="37064"/>
                    <a:pt x="120146" y="36802"/>
                    <a:pt x="120146" y="36493"/>
                  </a:cubicBezTo>
                  <a:cubicBezTo>
                    <a:pt x="120170" y="36183"/>
                    <a:pt x="120420" y="35933"/>
                    <a:pt x="120718" y="35933"/>
                  </a:cubicBezTo>
                  <a:close/>
                  <a:moveTo>
                    <a:pt x="124456" y="35933"/>
                  </a:moveTo>
                  <a:cubicBezTo>
                    <a:pt x="124754" y="35933"/>
                    <a:pt x="125016" y="36183"/>
                    <a:pt x="125016" y="36493"/>
                  </a:cubicBezTo>
                  <a:cubicBezTo>
                    <a:pt x="125016" y="36790"/>
                    <a:pt x="124766" y="37064"/>
                    <a:pt x="124456" y="37064"/>
                  </a:cubicBezTo>
                  <a:cubicBezTo>
                    <a:pt x="124135" y="37064"/>
                    <a:pt x="123885" y="36802"/>
                    <a:pt x="123885" y="36493"/>
                  </a:cubicBezTo>
                  <a:cubicBezTo>
                    <a:pt x="123885" y="36183"/>
                    <a:pt x="124135" y="35933"/>
                    <a:pt x="124456" y="35933"/>
                  </a:cubicBezTo>
                  <a:close/>
                  <a:moveTo>
                    <a:pt x="128171" y="35933"/>
                  </a:moveTo>
                  <a:cubicBezTo>
                    <a:pt x="128480" y="35933"/>
                    <a:pt x="128742" y="36183"/>
                    <a:pt x="128742" y="36493"/>
                  </a:cubicBezTo>
                  <a:cubicBezTo>
                    <a:pt x="128742" y="36802"/>
                    <a:pt x="128480" y="37064"/>
                    <a:pt x="128171" y="37064"/>
                  </a:cubicBezTo>
                  <a:cubicBezTo>
                    <a:pt x="127861" y="37064"/>
                    <a:pt x="127611" y="36802"/>
                    <a:pt x="127611" y="36493"/>
                  </a:cubicBezTo>
                  <a:cubicBezTo>
                    <a:pt x="127611" y="36183"/>
                    <a:pt x="127861" y="35933"/>
                    <a:pt x="128171" y="35933"/>
                  </a:cubicBezTo>
                  <a:close/>
                  <a:moveTo>
                    <a:pt x="131898" y="35933"/>
                  </a:moveTo>
                  <a:cubicBezTo>
                    <a:pt x="132195" y="35933"/>
                    <a:pt x="132457" y="36183"/>
                    <a:pt x="132457" y="36493"/>
                  </a:cubicBezTo>
                  <a:cubicBezTo>
                    <a:pt x="132457" y="36790"/>
                    <a:pt x="132207" y="37064"/>
                    <a:pt x="131898" y="37064"/>
                  </a:cubicBezTo>
                  <a:cubicBezTo>
                    <a:pt x="131600" y="37064"/>
                    <a:pt x="131326" y="36802"/>
                    <a:pt x="131326" y="36493"/>
                  </a:cubicBezTo>
                  <a:cubicBezTo>
                    <a:pt x="131338" y="36183"/>
                    <a:pt x="131576" y="35933"/>
                    <a:pt x="131898" y="35933"/>
                  </a:cubicBezTo>
                  <a:close/>
                  <a:moveTo>
                    <a:pt x="135624" y="35933"/>
                  </a:moveTo>
                  <a:cubicBezTo>
                    <a:pt x="135946" y="35933"/>
                    <a:pt x="136196" y="36183"/>
                    <a:pt x="136196" y="36493"/>
                  </a:cubicBezTo>
                  <a:cubicBezTo>
                    <a:pt x="136196" y="36802"/>
                    <a:pt x="135934" y="37064"/>
                    <a:pt x="135624" y="37064"/>
                  </a:cubicBezTo>
                  <a:cubicBezTo>
                    <a:pt x="135315" y="37064"/>
                    <a:pt x="135065" y="36802"/>
                    <a:pt x="135065" y="36493"/>
                  </a:cubicBezTo>
                  <a:cubicBezTo>
                    <a:pt x="135065" y="36183"/>
                    <a:pt x="135315" y="35933"/>
                    <a:pt x="135624" y="35933"/>
                  </a:cubicBezTo>
                  <a:close/>
                  <a:moveTo>
                    <a:pt x="139351" y="35933"/>
                  </a:moveTo>
                  <a:cubicBezTo>
                    <a:pt x="139649" y="35933"/>
                    <a:pt x="139910" y="36183"/>
                    <a:pt x="139910" y="36493"/>
                  </a:cubicBezTo>
                  <a:cubicBezTo>
                    <a:pt x="139910" y="36790"/>
                    <a:pt x="139660" y="37064"/>
                    <a:pt x="139351" y="37064"/>
                  </a:cubicBezTo>
                  <a:cubicBezTo>
                    <a:pt x="139053" y="37064"/>
                    <a:pt x="138779" y="36802"/>
                    <a:pt x="138779" y="36493"/>
                  </a:cubicBezTo>
                  <a:cubicBezTo>
                    <a:pt x="138803" y="36183"/>
                    <a:pt x="139041" y="35933"/>
                    <a:pt x="139351" y="35933"/>
                  </a:cubicBezTo>
                  <a:close/>
                  <a:moveTo>
                    <a:pt x="143089" y="35933"/>
                  </a:moveTo>
                  <a:cubicBezTo>
                    <a:pt x="143399" y="35933"/>
                    <a:pt x="143649" y="36183"/>
                    <a:pt x="143649" y="36493"/>
                  </a:cubicBezTo>
                  <a:cubicBezTo>
                    <a:pt x="143649" y="36802"/>
                    <a:pt x="143399" y="37064"/>
                    <a:pt x="143089" y="37064"/>
                  </a:cubicBezTo>
                  <a:cubicBezTo>
                    <a:pt x="142768" y="37064"/>
                    <a:pt x="142518" y="36802"/>
                    <a:pt x="142518" y="36493"/>
                  </a:cubicBezTo>
                  <a:cubicBezTo>
                    <a:pt x="142518" y="36183"/>
                    <a:pt x="142768" y="35933"/>
                    <a:pt x="143089" y="35933"/>
                  </a:cubicBezTo>
                  <a:close/>
                  <a:moveTo>
                    <a:pt x="3405" y="37790"/>
                  </a:moveTo>
                  <a:cubicBezTo>
                    <a:pt x="3703" y="37790"/>
                    <a:pt x="3977" y="38040"/>
                    <a:pt x="3977" y="38350"/>
                  </a:cubicBezTo>
                  <a:cubicBezTo>
                    <a:pt x="3977" y="38648"/>
                    <a:pt x="3727" y="38922"/>
                    <a:pt x="3405" y="38922"/>
                  </a:cubicBezTo>
                  <a:cubicBezTo>
                    <a:pt x="3096" y="38922"/>
                    <a:pt x="2846" y="38672"/>
                    <a:pt x="2846" y="38350"/>
                  </a:cubicBezTo>
                  <a:cubicBezTo>
                    <a:pt x="2858" y="38040"/>
                    <a:pt x="3096" y="37790"/>
                    <a:pt x="3405" y="37790"/>
                  </a:cubicBezTo>
                  <a:close/>
                  <a:moveTo>
                    <a:pt x="7132" y="37790"/>
                  </a:moveTo>
                  <a:cubicBezTo>
                    <a:pt x="7430" y="37790"/>
                    <a:pt x="7692" y="38040"/>
                    <a:pt x="7692" y="38350"/>
                  </a:cubicBezTo>
                  <a:cubicBezTo>
                    <a:pt x="7692" y="38648"/>
                    <a:pt x="7442" y="38922"/>
                    <a:pt x="7132" y="38922"/>
                  </a:cubicBezTo>
                  <a:cubicBezTo>
                    <a:pt x="6834" y="38922"/>
                    <a:pt x="6560" y="38672"/>
                    <a:pt x="6560" y="38350"/>
                  </a:cubicBezTo>
                  <a:cubicBezTo>
                    <a:pt x="6584" y="38040"/>
                    <a:pt x="6822" y="37790"/>
                    <a:pt x="7132" y="37790"/>
                  </a:cubicBezTo>
                  <a:close/>
                  <a:moveTo>
                    <a:pt x="10871" y="37790"/>
                  </a:moveTo>
                  <a:cubicBezTo>
                    <a:pt x="11168" y="37790"/>
                    <a:pt x="11430" y="38040"/>
                    <a:pt x="11430" y="38350"/>
                  </a:cubicBezTo>
                  <a:cubicBezTo>
                    <a:pt x="11430" y="38648"/>
                    <a:pt x="11180" y="38922"/>
                    <a:pt x="10871" y="38922"/>
                  </a:cubicBezTo>
                  <a:cubicBezTo>
                    <a:pt x="10573" y="38922"/>
                    <a:pt x="10299" y="38672"/>
                    <a:pt x="10299" y="38350"/>
                  </a:cubicBezTo>
                  <a:cubicBezTo>
                    <a:pt x="10299" y="38040"/>
                    <a:pt x="10549" y="37790"/>
                    <a:pt x="10871" y="37790"/>
                  </a:cubicBezTo>
                  <a:close/>
                  <a:moveTo>
                    <a:pt x="14585" y="37790"/>
                  </a:moveTo>
                  <a:cubicBezTo>
                    <a:pt x="14883" y="37790"/>
                    <a:pt x="15157" y="38040"/>
                    <a:pt x="15157" y="38350"/>
                  </a:cubicBezTo>
                  <a:cubicBezTo>
                    <a:pt x="15157" y="38648"/>
                    <a:pt x="14895" y="38922"/>
                    <a:pt x="14585" y="38922"/>
                  </a:cubicBezTo>
                  <a:cubicBezTo>
                    <a:pt x="14288" y="38922"/>
                    <a:pt x="14014" y="38672"/>
                    <a:pt x="14014" y="38350"/>
                  </a:cubicBezTo>
                  <a:cubicBezTo>
                    <a:pt x="14038" y="38040"/>
                    <a:pt x="14276" y="37790"/>
                    <a:pt x="14585" y="37790"/>
                  </a:cubicBezTo>
                  <a:close/>
                  <a:moveTo>
                    <a:pt x="18324" y="37790"/>
                  </a:moveTo>
                  <a:cubicBezTo>
                    <a:pt x="18622" y="37790"/>
                    <a:pt x="18883" y="38040"/>
                    <a:pt x="18883" y="38350"/>
                  </a:cubicBezTo>
                  <a:cubicBezTo>
                    <a:pt x="18883" y="38648"/>
                    <a:pt x="18633" y="38922"/>
                    <a:pt x="18324" y="38922"/>
                  </a:cubicBezTo>
                  <a:cubicBezTo>
                    <a:pt x="18026" y="38922"/>
                    <a:pt x="17752" y="38672"/>
                    <a:pt x="17752" y="38350"/>
                  </a:cubicBezTo>
                  <a:cubicBezTo>
                    <a:pt x="17752" y="38040"/>
                    <a:pt x="18014" y="37790"/>
                    <a:pt x="18324" y="37790"/>
                  </a:cubicBezTo>
                  <a:close/>
                  <a:moveTo>
                    <a:pt x="22039" y="37790"/>
                  </a:moveTo>
                  <a:cubicBezTo>
                    <a:pt x="22336" y="37790"/>
                    <a:pt x="22610" y="38040"/>
                    <a:pt x="22610" y="38350"/>
                  </a:cubicBezTo>
                  <a:cubicBezTo>
                    <a:pt x="22610" y="38648"/>
                    <a:pt x="22360" y="38922"/>
                    <a:pt x="22039" y="38922"/>
                  </a:cubicBezTo>
                  <a:cubicBezTo>
                    <a:pt x="21729" y="38922"/>
                    <a:pt x="21479" y="38672"/>
                    <a:pt x="21479" y="38350"/>
                  </a:cubicBezTo>
                  <a:cubicBezTo>
                    <a:pt x="21491" y="38040"/>
                    <a:pt x="21729" y="37790"/>
                    <a:pt x="22039" y="37790"/>
                  </a:cubicBezTo>
                  <a:close/>
                  <a:moveTo>
                    <a:pt x="25777" y="37790"/>
                  </a:moveTo>
                  <a:cubicBezTo>
                    <a:pt x="26075" y="37790"/>
                    <a:pt x="26349" y="38040"/>
                    <a:pt x="26349" y="38350"/>
                  </a:cubicBezTo>
                  <a:cubicBezTo>
                    <a:pt x="26349" y="38648"/>
                    <a:pt x="26087" y="38922"/>
                    <a:pt x="25777" y="38922"/>
                  </a:cubicBezTo>
                  <a:cubicBezTo>
                    <a:pt x="25468" y="38922"/>
                    <a:pt x="25206" y="38672"/>
                    <a:pt x="25206" y="38350"/>
                  </a:cubicBezTo>
                  <a:cubicBezTo>
                    <a:pt x="25218" y="38040"/>
                    <a:pt x="25468" y="37790"/>
                    <a:pt x="25777" y="37790"/>
                  </a:cubicBezTo>
                  <a:close/>
                  <a:moveTo>
                    <a:pt x="29504" y="37790"/>
                  </a:moveTo>
                  <a:cubicBezTo>
                    <a:pt x="29801" y="37790"/>
                    <a:pt x="30063" y="38040"/>
                    <a:pt x="30063" y="38350"/>
                  </a:cubicBezTo>
                  <a:cubicBezTo>
                    <a:pt x="30063" y="38648"/>
                    <a:pt x="29813" y="38922"/>
                    <a:pt x="29504" y="38922"/>
                  </a:cubicBezTo>
                  <a:cubicBezTo>
                    <a:pt x="29182" y="38922"/>
                    <a:pt x="28932" y="38672"/>
                    <a:pt x="28932" y="38350"/>
                  </a:cubicBezTo>
                  <a:cubicBezTo>
                    <a:pt x="28944" y="38040"/>
                    <a:pt x="29182" y="37790"/>
                    <a:pt x="29504" y="37790"/>
                  </a:cubicBezTo>
                  <a:close/>
                  <a:moveTo>
                    <a:pt x="33230" y="37790"/>
                  </a:moveTo>
                  <a:cubicBezTo>
                    <a:pt x="33528" y="37790"/>
                    <a:pt x="33802" y="38040"/>
                    <a:pt x="33802" y="38350"/>
                  </a:cubicBezTo>
                  <a:cubicBezTo>
                    <a:pt x="33802" y="38648"/>
                    <a:pt x="33552" y="38922"/>
                    <a:pt x="33230" y="38922"/>
                  </a:cubicBezTo>
                  <a:cubicBezTo>
                    <a:pt x="32921" y="38922"/>
                    <a:pt x="32671" y="38672"/>
                    <a:pt x="32671" y="38350"/>
                  </a:cubicBezTo>
                  <a:cubicBezTo>
                    <a:pt x="32671" y="38040"/>
                    <a:pt x="32921" y="37790"/>
                    <a:pt x="33230" y="37790"/>
                  </a:cubicBezTo>
                  <a:close/>
                  <a:moveTo>
                    <a:pt x="36957" y="37790"/>
                  </a:moveTo>
                  <a:cubicBezTo>
                    <a:pt x="37255" y="37790"/>
                    <a:pt x="37517" y="38040"/>
                    <a:pt x="37517" y="38350"/>
                  </a:cubicBezTo>
                  <a:cubicBezTo>
                    <a:pt x="37517" y="38648"/>
                    <a:pt x="37267" y="38922"/>
                    <a:pt x="36957" y="38922"/>
                  </a:cubicBezTo>
                  <a:cubicBezTo>
                    <a:pt x="36648" y="38922"/>
                    <a:pt x="36386" y="38672"/>
                    <a:pt x="36386" y="38350"/>
                  </a:cubicBezTo>
                  <a:cubicBezTo>
                    <a:pt x="36409" y="38040"/>
                    <a:pt x="36648" y="37790"/>
                    <a:pt x="36957" y="37790"/>
                  </a:cubicBezTo>
                  <a:close/>
                  <a:moveTo>
                    <a:pt x="40672" y="37790"/>
                  </a:moveTo>
                  <a:cubicBezTo>
                    <a:pt x="40970" y="37790"/>
                    <a:pt x="41243" y="38040"/>
                    <a:pt x="41243" y="38350"/>
                  </a:cubicBezTo>
                  <a:cubicBezTo>
                    <a:pt x="41243" y="38648"/>
                    <a:pt x="40993" y="38922"/>
                    <a:pt x="40672" y="38922"/>
                  </a:cubicBezTo>
                  <a:cubicBezTo>
                    <a:pt x="40374" y="38922"/>
                    <a:pt x="40112" y="38672"/>
                    <a:pt x="40112" y="38350"/>
                  </a:cubicBezTo>
                  <a:cubicBezTo>
                    <a:pt x="40124" y="38040"/>
                    <a:pt x="40362" y="37790"/>
                    <a:pt x="40672" y="37790"/>
                  </a:cubicBezTo>
                  <a:close/>
                  <a:moveTo>
                    <a:pt x="44410" y="37790"/>
                  </a:moveTo>
                  <a:cubicBezTo>
                    <a:pt x="44708" y="37790"/>
                    <a:pt x="44982" y="38040"/>
                    <a:pt x="44982" y="38350"/>
                  </a:cubicBezTo>
                  <a:cubicBezTo>
                    <a:pt x="44982" y="38648"/>
                    <a:pt x="44720" y="38922"/>
                    <a:pt x="44410" y="38922"/>
                  </a:cubicBezTo>
                  <a:cubicBezTo>
                    <a:pt x="44113" y="38922"/>
                    <a:pt x="43851" y="38672"/>
                    <a:pt x="43851" y="38350"/>
                  </a:cubicBezTo>
                  <a:cubicBezTo>
                    <a:pt x="43851" y="38040"/>
                    <a:pt x="44101" y="37790"/>
                    <a:pt x="44410" y="37790"/>
                  </a:cubicBezTo>
                  <a:close/>
                  <a:moveTo>
                    <a:pt x="48137" y="37790"/>
                  </a:moveTo>
                  <a:cubicBezTo>
                    <a:pt x="48435" y="37790"/>
                    <a:pt x="48697" y="38040"/>
                    <a:pt x="48697" y="38350"/>
                  </a:cubicBezTo>
                  <a:cubicBezTo>
                    <a:pt x="48697" y="38648"/>
                    <a:pt x="48447" y="38922"/>
                    <a:pt x="48137" y="38922"/>
                  </a:cubicBezTo>
                  <a:cubicBezTo>
                    <a:pt x="47839" y="38922"/>
                    <a:pt x="47566" y="38672"/>
                    <a:pt x="47566" y="38350"/>
                  </a:cubicBezTo>
                  <a:cubicBezTo>
                    <a:pt x="47578" y="38040"/>
                    <a:pt x="47839" y="37790"/>
                    <a:pt x="48137" y="37790"/>
                  </a:cubicBezTo>
                  <a:close/>
                  <a:moveTo>
                    <a:pt x="51864" y="37790"/>
                  </a:moveTo>
                  <a:cubicBezTo>
                    <a:pt x="52161" y="37790"/>
                    <a:pt x="52435" y="38040"/>
                    <a:pt x="52435" y="38350"/>
                  </a:cubicBezTo>
                  <a:cubicBezTo>
                    <a:pt x="52435" y="38648"/>
                    <a:pt x="52185" y="38922"/>
                    <a:pt x="51864" y="38922"/>
                  </a:cubicBezTo>
                  <a:cubicBezTo>
                    <a:pt x="51566" y="38922"/>
                    <a:pt x="51304" y="38672"/>
                    <a:pt x="51304" y="38350"/>
                  </a:cubicBezTo>
                  <a:cubicBezTo>
                    <a:pt x="51304" y="38040"/>
                    <a:pt x="51554" y="37790"/>
                    <a:pt x="51864" y="37790"/>
                  </a:cubicBezTo>
                  <a:close/>
                  <a:moveTo>
                    <a:pt x="55602" y="37790"/>
                  </a:moveTo>
                  <a:cubicBezTo>
                    <a:pt x="55900" y="37790"/>
                    <a:pt x="56174" y="38040"/>
                    <a:pt x="56174" y="38350"/>
                  </a:cubicBezTo>
                  <a:cubicBezTo>
                    <a:pt x="56174" y="38648"/>
                    <a:pt x="55912" y="38922"/>
                    <a:pt x="55602" y="38922"/>
                  </a:cubicBezTo>
                  <a:cubicBezTo>
                    <a:pt x="55293" y="38922"/>
                    <a:pt x="55043" y="38672"/>
                    <a:pt x="55043" y="38350"/>
                  </a:cubicBezTo>
                  <a:cubicBezTo>
                    <a:pt x="55043" y="38040"/>
                    <a:pt x="55293" y="37790"/>
                    <a:pt x="55602" y="37790"/>
                  </a:cubicBezTo>
                  <a:close/>
                  <a:moveTo>
                    <a:pt x="59329" y="37790"/>
                  </a:moveTo>
                  <a:cubicBezTo>
                    <a:pt x="59627" y="37790"/>
                    <a:pt x="59889" y="38040"/>
                    <a:pt x="59889" y="38350"/>
                  </a:cubicBezTo>
                  <a:cubicBezTo>
                    <a:pt x="59889" y="38648"/>
                    <a:pt x="59639" y="38922"/>
                    <a:pt x="59329" y="38922"/>
                  </a:cubicBezTo>
                  <a:cubicBezTo>
                    <a:pt x="59008" y="38922"/>
                    <a:pt x="58757" y="38672"/>
                    <a:pt x="58757" y="38350"/>
                  </a:cubicBezTo>
                  <a:cubicBezTo>
                    <a:pt x="58757" y="38040"/>
                    <a:pt x="59008" y="37790"/>
                    <a:pt x="59329" y="37790"/>
                  </a:cubicBezTo>
                  <a:close/>
                  <a:moveTo>
                    <a:pt x="63056" y="37790"/>
                  </a:moveTo>
                  <a:cubicBezTo>
                    <a:pt x="63353" y="37790"/>
                    <a:pt x="63627" y="38040"/>
                    <a:pt x="63627" y="38350"/>
                  </a:cubicBezTo>
                  <a:cubicBezTo>
                    <a:pt x="63627" y="38648"/>
                    <a:pt x="63377" y="38922"/>
                    <a:pt x="63056" y="38922"/>
                  </a:cubicBezTo>
                  <a:cubicBezTo>
                    <a:pt x="62746" y="38922"/>
                    <a:pt x="62496" y="38672"/>
                    <a:pt x="62496" y="38350"/>
                  </a:cubicBezTo>
                  <a:cubicBezTo>
                    <a:pt x="62496" y="38040"/>
                    <a:pt x="62746" y="37790"/>
                    <a:pt x="63056" y="37790"/>
                  </a:cubicBezTo>
                  <a:close/>
                  <a:moveTo>
                    <a:pt x="66782" y="37790"/>
                  </a:moveTo>
                  <a:cubicBezTo>
                    <a:pt x="67080" y="37790"/>
                    <a:pt x="67342" y="38040"/>
                    <a:pt x="67342" y="38350"/>
                  </a:cubicBezTo>
                  <a:cubicBezTo>
                    <a:pt x="67342" y="38648"/>
                    <a:pt x="67092" y="38922"/>
                    <a:pt x="66782" y="38922"/>
                  </a:cubicBezTo>
                  <a:cubicBezTo>
                    <a:pt x="66473" y="38922"/>
                    <a:pt x="66211" y="38672"/>
                    <a:pt x="66211" y="38350"/>
                  </a:cubicBezTo>
                  <a:cubicBezTo>
                    <a:pt x="66235" y="38040"/>
                    <a:pt x="66473" y="37790"/>
                    <a:pt x="66782" y="37790"/>
                  </a:cubicBezTo>
                  <a:close/>
                  <a:moveTo>
                    <a:pt x="70509" y="37790"/>
                  </a:moveTo>
                  <a:cubicBezTo>
                    <a:pt x="70807" y="37790"/>
                    <a:pt x="71080" y="38040"/>
                    <a:pt x="71080" y="38350"/>
                  </a:cubicBezTo>
                  <a:cubicBezTo>
                    <a:pt x="71080" y="38648"/>
                    <a:pt x="70830" y="38922"/>
                    <a:pt x="70509" y="38922"/>
                  </a:cubicBezTo>
                  <a:cubicBezTo>
                    <a:pt x="70199" y="38922"/>
                    <a:pt x="69949" y="38672"/>
                    <a:pt x="69949" y="38350"/>
                  </a:cubicBezTo>
                  <a:cubicBezTo>
                    <a:pt x="69949" y="38040"/>
                    <a:pt x="70199" y="37790"/>
                    <a:pt x="70509" y="37790"/>
                  </a:cubicBezTo>
                  <a:close/>
                  <a:moveTo>
                    <a:pt x="74236" y="37790"/>
                  </a:moveTo>
                  <a:cubicBezTo>
                    <a:pt x="74533" y="37790"/>
                    <a:pt x="74795" y="38040"/>
                    <a:pt x="74795" y="38350"/>
                  </a:cubicBezTo>
                  <a:cubicBezTo>
                    <a:pt x="74795" y="38648"/>
                    <a:pt x="74545" y="38922"/>
                    <a:pt x="74236" y="38922"/>
                  </a:cubicBezTo>
                  <a:cubicBezTo>
                    <a:pt x="73938" y="38922"/>
                    <a:pt x="73676" y="38672"/>
                    <a:pt x="73676" y="38350"/>
                  </a:cubicBezTo>
                  <a:cubicBezTo>
                    <a:pt x="73676" y="38040"/>
                    <a:pt x="73926" y="37790"/>
                    <a:pt x="74236" y="37790"/>
                  </a:cubicBezTo>
                  <a:close/>
                  <a:moveTo>
                    <a:pt x="77855" y="37790"/>
                  </a:moveTo>
                  <a:cubicBezTo>
                    <a:pt x="78153" y="37790"/>
                    <a:pt x="78415" y="38040"/>
                    <a:pt x="78415" y="38350"/>
                  </a:cubicBezTo>
                  <a:cubicBezTo>
                    <a:pt x="78415" y="38648"/>
                    <a:pt x="78165" y="38922"/>
                    <a:pt x="77855" y="38922"/>
                  </a:cubicBezTo>
                  <a:cubicBezTo>
                    <a:pt x="77546" y="38922"/>
                    <a:pt x="77284" y="38672"/>
                    <a:pt x="77284" y="38350"/>
                  </a:cubicBezTo>
                  <a:cubicBezTo>
                    <a:pt x="77284" y="38040"/>
                    <a:pt x="77546" y="37790"/>
                    <a:pt x="77855" y="37790"/>
                  </a:cubicBezTo>
                  <a:close/>
                  <a:moveTo>
                    <a:pt x="81570" y="37790"/>
                  </a:moveTo>
                  <a:cubicBezTo>
                    <a:pt x="81868" y="37790"/>
                    <a:pt x="82141" y="38040"/>
                    <a:pt x="82141" y="38350"/>
                  </a:cubicBezTo>
                  <a:cubicBezTo>
                    <a:pt x="82141" y="38648"/>
                    <a:pt x="81879" y="38922"/>
                    <a:pt x="81570" y="38922"/>
                  </a:cubicBezTo>
                  <a:cubicBezTo>
                    <a:pt x="81260" y="38922"/>
                    <a:pt x="81010" y="38672"/>
                    <a:pt x="81010" y="38350"/>
                  </a:cubicBezTo>
                  <a:cubicBezTo>
                    <a:pt x="81022" y="38040"/>
                    <a:pt x="81260" y="37790"/>
                    <a:pt x="81570" y="37790"/>
                  </a:cubicBezTo>
                  <a:close/>
                  <a:moveTo>
                    <a:pt x="85308" y="37790"/>
                  </a:moveTo>
                  <a:cubicBezTo>
                    <a:pt x="85606" y="37790"/>
                    <a:pt x="85880" y="38040"/>
                    <a:pt x="85880" y="38350"/>
                  </a:cubicBezTo>
                  <a:cubicBezTo>
                    <a:pt x="85880" y="38648"/>
                    <a:pt x="85618" y="38922"/>
                    <a:pt x="85308" y="38922"/>
                  </a:cubicBezTo>
                  <a:cubicBezTo>
                    <a:pt x="84999" y="38922"/>
                    <a:pt x="84749" y="38672"/>
                    <a:pt x="84749" y="38350"/>
                  </a:cubicBezTo>
                  <a:cubicBezTo>
                    <a:pt x="84749" y="38040"/>
                    <a:pt x="84999" y="37790"/>
                    <a:pt x="85308" y="37790"/>
                  </a:cubicBezTo>
                  <a:close/>
                  <a:moveTo>
                    <a:pt x="89035" y="37790"/>
                  </a:moveTo>
                  <a:cubicBezTo>
                    <a:pt x="89333" y="37790"/>
                    <a:pt x="89595" y="38040"/>
                    <a:pt x="89595" y="38350"/>
                  </a:cubicBezTo>
                  <a:cubicBezTo>
                    <a:pt x="89595" y="38648"/>
                    <a:pt x="89345" y="38922"/>
                    <a:pt x="89035" y="38922"/>
                  </a:cubicBezTo>
                  <a:cubicBezTo>
                    <a:pt x="88714" y="38922"/>
                    <a:pt x="88464" y="38672"/>
                    <a:pt x="88464" y="38350"/>
                  </a:cubicBezTo>
                  <a:cubicBezTo>
                    <a:pt x="88475" y="38040"/>
                    <a:pt x="88714" y="37790"/>
                    <a:pt x="89035" y="37790"/>
                  </a:cubicBezTo>
                  <a:close/>
                  <a:moveTo>
                    <a:pt x="92762" y="37790"/>
                  </a:moveTo>
                  <a:cubicBezTo>
                    <a:pt x="93059" y="37790"/>
                    <a:pt x="93333" y="38040"/>
                    <a:pt x="93333" y="38350"/>
                  </a:cubicBezTo>
                  <a:cubicBezTo>
                    <a:pt x="93333" y="38648"/>
                    <a:pt x="93071" y="38922"/>
                    <a:pt x="92762" y="38922"/>
                  </a:cubicBezTo>
                  <a:cubicBezTo>
                    <a:pt x="92452" y="38922"/>
                    <a:pt x="92202" y="38672"/>
                    <a:pt x="92202" y="38350"/>
                  </a:cubicBezTo>
                  <a:cubicBezTo>
                    <a:pt x="92202" y="38040"/>
                    <a:pt x="92452" y="37790"/>
                    <a:pt x="92762" y="37790"/>
                  </a:cubicBezTo>
                  <a:close/>
                  <a:moveTo>
                    <a:pt x="96488" y="37790"/>
                  </a:moveTo>
                  <a:cubicBezTo>
                    <a:pt x="96786" y="37790"/>
                    <a:pt x="97048" y="38040"/>
                    <a:pt x="97048" y="38350"/>
                  </a:cubicBezTo>
                  <a:cubicBezTo>
                    <a:pt x="97048" y="38648"/>
                    <a:pt x="96798" y="38922"/>
                    <a:pt x="96488" y="38922"/>
                  </a:cubicBezTo>
                  <a:cubicBezTo>
                    <a:pt x="96191" y="38922"/>
                    <a:pt x="95917" y="38672"/>
                    <a:pt x="95917" y="38350"/>
                  </a:cubicBezTo>
                  <a:cubicBezTo>
                    <a:pt x="95917" y="38040"/>
                    <a:pt x="96179" y="37790"/>
                    <a:pt x="96488" y="37790"/>
                  </a:cubicBezTo>
                  <a:close/>
                  <a:moveTo>
                    <a:pt x="100203" y="37790"/>
                  </a:moveTo>
                  <a:cubicBezTo>
                    <a:pt x="100501" y="37790"/>
                    <a:pt x="100775" y="38040"/>
                    <a:pt x="100775" y="38350"/>
                  </a:cubicBezTo>
                  <a:cubicBezTo>
                    <a:pt x="100775" y="38648"/>
                    <a:pt x="100513" y="38922"/>
                    <a:pt x="100203" y="38922"/>
                  </a:cubicBezTo>
                  <a:cubicBezTo>
                    <a:pt x="99905" y="38922"/>
                    <a:pt x="99644" y="38672"/>
                    <a:pt x="99644" y="38350"/>
                  </a:cubicBezTo>
                  <a:cubicBezTo>
                    <a:pt x="99655" y="38040"/>
                    <a:pt x="99894" y="37790"/>
                    <a:pt x="100203" y="37790"/>
                  </a:cubicBezTo>
                  <a:close/>
                  <a:moveTo>
                    <a:pt x="103942" y="37790"/>
                  </a:moveTo>
                  <a:cubicBezTo>
                    <a:pt x="104239" y="37790"/>
                    <a:pt x="104513" y="38040"/>
                    <a:pt x="104513" y="38350"/>
                  </a:cubicBezTo>
                  <a:cubicBezTo>
                    <a:pt x="104513" y="38648"/>
                    <a:pt x="104251" y="38922"/>
                    <a:pt x="103942" y="38922"/>
                  </a:cubicBezTo>
                  <a:cubicBezTo>
                    <a:pt x="103644" y="38922"/>
                    <a:pt x="103382" y="38672"/>
                    <a:pt x="103382" y="38350"/>
                  </a:cubicBezTo>
                  <a:cubicBezTo>
                    <a:pt x="103382" y="38040"/>
                    <a:pt x="103632" y="37790"/>
                    <a:pt x="103942" y="37790"/>
                  </a:cubicBezTo>
                  <a:close/>
                  <a:moveTo>
                    <a:pt x="107668" y="37790"/>
                  </a:moveTo>
                  <a:cubicBezTo>
                    <a:pt x="107966" y="37790"/>
                    <a:pt x="108228" y="38040"/>
                    <a:pt x="108228" y="38350"/>
                  </a:cubicBezTo>
                  <a:cubicBezTo>
                    <a:pt x="108228" y="38648"/>
                    <a:pt x="107978" y="38922"/>
                    <a:pt x="107668" y="38922"/>
                  </a:cubicBezTo>
                  <a:cubicBezTo>
                    <a:pt x="107371" y="38922"/>
                    <a:pt x="107097" y="38672"/>
                    <a:pt x="107097" y="38350"/>
                  </a:cubicBezTo>
                  <a:cubicBezTo>
                    <a:pt x="107109" y="38040"/>
                    <a:pt x="107347" y="37790"/>
                    <a:pt x="107668" y="37790"/>
                  </a:cubicBezTo>
                  <a:close/>
                  <a:moveTo>
                    <a:pt x="111395" y="37790"/>
                  </a:moveTo>
                  <a:cubicBezTo>
                    <a:pt x="111693" y="37790"/>
                    <a:pt x="111967" y="38040"/>
                    <a:pt x="111967" y="38350"/>
                  </a:cubicBezTo>
                  <a:cubicBezTo>
                    <a:pt x="111967" y="38648"/>
                    <a:pt x="111705" y="38922"/>
                    <a:pt x="111395" y="38922"/>
                  </a:cubicBezTo>
                  <a:cubicBezTo>
                    <a:pt x="111085" y="38922"/>
                    <a:pt x="110835" y="38672"/>
                    <a:pt x="110835" y="38350"/>
                  </a:cubicBezTo>
                  <a:cubicBezTo>
                    <a:pt x="110835" y="38040"/>
                    <a:pt x="111085" y="37790"/>
                    <a:pt x="111395" y="37790"/>
                  </a:cubicBezTo>
                  <a:close/>
                  <a:moveTo>
                    <a:pt x="115122" y="37790"/>
                  </a:moveTo>
                  <a:cubicBezTo>
                    <a:pt x="115419" y="37790"/>
                    <a:pt x="115681" y="38040"/>
                    <a:pt x="115681" y="38350"/>
                  </a:cubicBezTo>
                  <a:cubicBezTo>
                    <a:pt x="115681" y="38648"/>
                    <a:pt x="115431" y="38922"/>
                    <a:pt x="115122" y="38922"/>
                  </a:cubicBezTo>
                  <a:cubicBezTo>
                    <a:pt x="114812" y="38922"/>
                    <a:pt x="114550" y="38672"/>
                    <a:pt x="114550" y="38350"/>
                  </a:cubicBezTo>
                  <a:cubicBezTo>
                    <a:pt x="114574" y="38040"/>
                    <a:pt x="114812" y="37790"/>
                    <a:pt x="115122" y="37790"/>
                  </a:cubicBezTo>
                  <a:close/>
                  <a:moveTo>
                    <a:pt x="118860" y="37790"/>
                  </a:moveTo>
                  <a:cubicBezTo>
                    <a:pt x="119158" y="37790"/>
                    <a:pt x="119420" y="38040"/>
                    <a:pt x="119420" y="38350"/>
                  </a:cubicBezTo>
                  <a:cubicBezTo>
                    <a:pt x="119420" y="38648"/>
                    <a:pt x="119170" y="38922"/>
                    <a:pt x="118860" y="38922"/>
                  </a:cubicBezTo>
                  <a:cubicBezTo>
                    <a:pt x="118539" y="38922"/>
                    <a:pt x="118289" y="38672"/>
                    <a:pt x="118289" y="38350"/>
                  </a:cubicBezTo>
                  <a:cubicBezTo>
                    <a:pt x="118289" y="38040"/>
                    <a:pt x="118539" y="37790"/>
                    <a:pt x="118860" y="37790"/>
                  </a:cubicBezTo>
                  <a:close/>
                  <a:moveTo>
                    <a:pt x="122575" y="37790"/>
                  </a:moveTo>
                  <a:cubicBezTo>
                    <a:pt x="122873" y="37790"/>
                    <a:pt x="123146" y="38040"/>
                    <a:pt x="123146" y="38350"/>
                  </a:cubicBezTo>
                  <a:cubicBezTo>
                    <a:pt x="123146" y="38648"/>
                    <a:pt x="122885" y="38922"/>
                    <a:pt x="122575" y="38922"/>
                  </a:cubicBezTo>
                  <a:cubicBezTo>
                    <a:pt x="122265" y="38922"/>
                    <a:pt x="122015" y="38672"/>
                    <a:pt x="122015" y="38350"/>
                  </a:cubicBezTo>
                  <a:cubicBezTo>
                    <a:pt x="122027" y="38040"/>
                    <a:pt x="122277" y="37790"/>
                    <a:pt x="122575" y="37790"/>
                  </a:cubicBezTo>
                  <a:close/>
                  <a:moveTo>
                    <a:pt x="126314" y="37790"/>
                  </a:moveTo>
                  <a:cubicBezTo>
                    <a:pt x="126611" y="37790"/>
                    <a:pt x="126873" y="38040"/>
                    <a:pt x="126873" y="38350"/>
                  </a:cubicBezTo>
                  <a:cubicBezTo>
                    <a:pt x="126873" y="38648"/>
                    <a:pt x="126623" y="38922"/>
                    <a:pt x="126314" y="38922"/>
                  </a:cubicBezTo>
                  <a:cubicBezTo>
                    <a:pt x="126004" y="38922"/>
                    <a:pt x="125742" y="38672"/>
                    <a:pt x="125742" y="38350"/>
                  </a:cubicBezTo>
                  <a:cubicBezTo>
                    <a:pt x="125742" y="38040"/>
                    <a:pt x="126004" y="37790"/>
                    <a:pt x="126314" y="37790"/>
                  </a:cubicBezTo>
                  <a:close/>
                  <a:moveTo>
                    <a:pt x="130028" y="37790"/>
                  </a:moveTo>
                  <a:cubicBezTo>
                    <a:pt x="130326" y="37790"/>
                    <a:pt x="130600" y="38040"/>
                    <a:pt x="130600" y="38350"/>
                  </a:cubicBezTo>
                  <a:cubicBezTo>
                    <a:pt x="130600" y="38648"/>
                    <a:pt x="130350" y="38922"/>
                    <a:pt x="130028" y="38922"/>
                  </a:cubicBezTo>
                  <a:cubicBezTo>
                    <a:pt x="129731" y="38922"/>
                    <a:pt x="129469" y="38672"/>
                    <a:pt x="129469" y="38350"/>
                  </a:cubicBezTo>
                  <a:cubicBezTo>
                    <a:pt x="129469" y="38040"/>
                    <a:pt x="129719" y="37790"/>
                    <a:pt x="130028" y="37790"/>
                  </a:cubicBezTo>
                  <a:close/>
                  <a:moveTo>
                    <a:pt x="133767" y="37790"/>
                  </a:moveTo>
                  <a:cubicBezTo>
                    <a:pt x="134065" y="37790"/>
                    <a:pt x="134326" y="38040"/>
                    <a:pt x="134326" y="38350"/>
                  </a:cubicBezTo>
                  <a:cubicBezTo>
                    <a:pt x="134326" y="38648"/>
                    <a:pt x="134076" y="38922"/>
                    <a:pt x="133767" y="38922"/>
                  </a:cubicBezTo>
                  <a:cubicBezTo>
                    <a:pt x="133469" y="38922"/>
                    <a:pt x="133207" y="38672"/>
                    <a:pt x="133207" y="38350"/>
                  </a:cubicBezTo>
                  <a:cubicBezTo>
                    <a:pt x="133207" y="38040"/>
                    <a:pt x="133457" y="37790"/>
                    <a:pt x="133767" y="37790"/>
                  </a:cubicBezTo>
                  <a:close/>
                  <a:moveTo>
                    <a:pt x="137494" y="37790"/>
                  </a:moveTo>
                  <a:cubicBezTo>
                    <a:pt x="137791" y="37790"/>
                    <a:pt x="138053" y="38040"/>
                    <a:pt x="138053" y="38350"/>
                  </a:cubicBezTo>
                  <a:cubicBezTo>
                    <a:pt x="138053" y="38648"/>
                    <a:pt x="137803" y="38922"/>
                    <a:pt x="137494" y="38922"/>
                  </a:cubicBezTo>
                  <a:cubicBezTo>
                    <a:pt x="137196" y="38922"/>
                    <a:pt x="136922" y="38672"/>
                    <a:pt x="136922" y="38350"/>
                  </a:cubicBezTo>
                  <a:cubicBezTo>
                    <a:pt x="136934" y="38040"/>
                    <a:pt x="137172" y="37790"/>
                    <a:pt x="137494" y="37790"/>
                  </a:cubicBezTo>
                  <a:close/>
                  <a:moveTo>
                    <a:pt x="141220" y="37790"/>
                  </a:moveTo>
                  <a:cubicBezTo>
                    <a:pt x="141518" y="37790"/>
                    <a:pt x="141792" y="38040"/>
                    <a:pt x="141792" y="38350"/>
                  </a:cubicBezTo>
                  <a:cubicBezTo>
                    <a:pt x="141792" y="38648"/>
                    <a:pt x="141530" y="38922"/>
                    <a:pt x="141220" y="38922"/>
                  </a:cubicBezTo>
                  <a:cubicBezTo>
                    <a:pt x="140911" y="38922"/>
                    <a:pt x="140661" y="38672"/>
                    <a:pt x="140661" y="38350"/>
                  </a:cubicBezTo>
                  <a:cubicBezTo>
                    <a:pt x="140661" y="38040"/>
                    <a:pt x="140911" y="37790"/>
                    <a:pt x="141220" y="37790"/>
                  </a:cubicBezTo>
                  <a:close/>
                  <a:moveTo>
                    <a:pt x="144947" y="37790"/>
                  </a:moveTo>
                  <a:cubicBezTo>
                    <a:pt x="145244" y="37790"/>
                    <a:pt x="145506" y="38040"/>
                    <a:pt x="145506" y="38350"/>
                  </a:cubicBezTo>
                  <a:cubicBezTo>
                    <a:pt x="145506" y="38648"/>
                    <a:pt x="145256" y="38922"/>
                    <a:pt x="144947" y="38922"/>
                  </a:cubicBezTo>
                  <a:cubicBezTo>
                    <a:pt x="144637" y="38922"/>
                    <a:pt x="144375" y="38672"/>
                    <a:pt x="144375" y="38350"/>
                  </a:cubicBezTo>
                  <a:cubicBezTo>
                    <a:pt x="144399" y="38040"/>
                    <a:pt x="144637" y="37790"/>
                    <a:pt x="144947" y="37790"/>
                  </a:cubicBezTo>
                  <a:close/>
                  <a:moveTo>
                    <a:pt x="1548" y="39660"/>
                  </a:moveTo>
                  <a:cubicBezTo>
                    <a:pt x="1846" y="39660"/>
                    <a:pt x="2119" y="39922"/>
                    <a:pt x="2119" y="40231"/>
                  </a:cubicBezTo>
                  <a:cubicBezTo>
                    <a:pt x="2119" y="40529"/>
                    <a:pt x="1858" y="40791"/>
                    <a:pt x="1548" y="40791"/>
                  </a:cubicBezTo>
                  <a:cubicBezTo>
                    <a:pt x="1238" y="40791"/>
                    <a:pt x="988" y="40541"/>
                    <a:pt x="988" y="40231"/>
                  </a:cubicBezTo>
                  <a:cubicBezTo>
                    <a:pt x="988" y="39922"/>
                    <a:pt x="1238" y="39660"/>
                    <a:pt x="1548" y="39660"/>
                  </a:cubicBezTo>
                  <a:close/>
                  <a:moveTo>
                    <a:pt x="5287" y="39660"/>
                  </a:moveTo>
                  <a:cubicBezTo>
                    <a:pt x="5596" y="39660"/>
                    <a:pt x="5846" y="39922"/>
                    <a:pt x="5846" y="40231"/>
                  </a:cubicBezTo>
                  <a:cubicBezTo>
                    <a:pt x="5846" y="40541"/>
                    <a:pt x="5596" y="40791"/>
                    <a:pt x="5287" y="40791"/>
                  </a:cubicBezTo>
                  <a:cubicBezTo>
                    <a:pt x="4977" y="40791"/>
                    <a:pt x="4715" y="40541"/>
                    <a:pt x="4715" y="40231"/>
                  </a:cubicBezTo>
                  <a:cubicBezTo>
                    <a:pt x="4715" y="39898"/>
                    <a:pt x="4977" y="39660"/>
                    <a:pt x="5287" y="39660"/>
                  </a:cubicBezTo>
                  <a:close/>
                  <a:moveTo>
                    <a:pt x="9001" y="39660"/>
                  </a:moveTo>
                  <a:cubicBezTo>
                    <a:pt x="9299" y="39660"/>
                    <a:pt x="9573" y="39922"/>
                    <a:pt x="9573" y="40231"/>
                  </a:cubicBezTo>
                  <a:cubicBezTo>
                    <a:pt x="9573" y="40529"/>
                    <a:pt x="9323" y="40791"/>
                    <a:pt x="9001" y="40791"/>
                  </a:cubicBezTo>
                  <a:cubicBezTo>
                    <a:pt x="8704" y="40791"/>
                    <a:pt x="8442" y="40541"/>
                    <a:pt x="8442" y="40231"/>
                  </a:cubicBezTo>
                  <a:cubicBezTo>
                    <a:pt x="8442" y="39922"/>
                    <a:pt x="8692" y="39660"/>
                    <a:pt x="9001" y="39660"/>
                  </a:cubicBezTo>
                  <a:close/>
                  <a:moveTo>
                    <a:pt x="12728" y="39660"/>
                  </a:moveTo>
                  <a:cubicBezTo>
                    <a:pt x="13037" y="39660"/>
                    <a:pt x="13288" y="39922"/>
                    <a:pt x="13288" y="40231"/>
                  </a:cubicBezTo>
                  <a:cubicBezTo>
                    <a:pt x="13288" y="40541"/>
                    <a:pt x="13037" y="40791"/>
                    <a:pt x="12728" y="40791"/>
                  </a:cubicBezTo>
                  <a:cubicBezTo>
                    <a:pt x="12418" y="40791"/>
                    <a:pt x="12156" y="40541"/>
                    <a:pt x="12156" y="40231"/>
                  </a:cubicBezTo>
                  <a:cubicBezTo>
                    <a:pt x="12180" y="39898"/>
                    <a:pt x="12418" y="39660"/>
                    <a:pt x="12728" y="39660"/>
                  </a:cubicBezTo>
                  <a:close/>
                  <a:moveTo>
                    <a:pt x="16466" y="39660"/>
                  </a:moveTo>
                  <a:cubicBezTo>
                    <a:pt x="16764" y="39660"/>
                    <a:pt x="17026" y="39922"/>
                    <a:pt x="17026" y="40231"/>
                  </a:cubicBezTo>
                  <a:cubicBezTo>
                    <a:pt x="17026" y="40529"/>
                    <a:pt x="16776" y="40791"/>
                    <a:pt x="16466" y="40791"/>
                  </a:cubicBezTo>
                  <a:cubicBezTo>
                    <a:pt x="16169" y="40791"/>
                    <a:pt x="15895" y="40541"/>
                    <a:pt x="15895" y="40231"/>
                  </a:cubicBezTo>
                  <a:cubicBezTo>
                    <a:pt x="15895" y="39922"/>
                    <a:pt x="16145" y="39660"/>
                    <a:pt x="16466" y="39660"/>
                  </a:cubicBezTo>
                  <a:close/>
                  <a:moveTo>
                    <a:pt x="20181" y="39660"/>
                  </a:moveTo>
                  <a:cubicBezTo>
                    <a:pt x="20491" y="39660"/>
                    <a:pt x="20753" y="39922"/>
                    <a:pt x="20753" y="40231"/>
                  </a:cubicBezTo>
                  <a:cubicBezTo>
                    <a:pt x="20753" y="40541"/>
                    <a:pt x="20491" y="40791"/>
                    <a:pt x="20181" y="40791"/>
                  </a:cubicBezTo>
                  <a:cubicBezTo>
                    <a:pt x="19872" y="40791"/>
                    <a:pt x="19622" y="40541"/>
                    <a:pt x="19622" y="40231"/>
                  </a:cubicBezTo>
                  <a:cubicBezTo>
                    <a:pt x="19634" y="39898"/>
                    <a:pt x="19872" y="39660"/>
                    <a:pt x="20181" y="39660"/>
                  </a:cubicBezTo>
                  <a:close/>
                  <a:moveTo>
                    <a:pt x="23920" y="39660"/>
                  </a:moveTo>
                  <a:cubicBezTo>
                    <a:pt x="24217" y="39660"/>
                    <a:pt x="24479" y="39922"/>
                    <a:pt x="24479" y="40231"/>
                  </a:cubicBezTo>
                  <a:cubicBezTo>
                    <a:pt x="24479" y="40529"/>
                    <a:pt x="24229" y="40791"/>
                    <a:pt x="23920" y="40791"/>
                  </a:cubicBezTo>
                  <a:cubicBezTo>
                    <a:pt x="23610" y="40791"/>
                    <a:pt x="23348" y="40541"/>
                    <a:pt x="23348" y="40231"/>
                  </a:cubicBezTo>
                  <a:cubicBezTo>
                    <a:pt x="23348" y="39922"/>
                    <a:pt x="23610" y="39660"/>
                    <a:pt x="23920" y="39660"/>
                  </a:cubicBezTo>
                  <a:close/>
                  <a:moveTo>
                    <a:pt x="27635" y="39660"/>
                  </a:moveTo>
                  <a:cubicBezTo>
                    <a:pt x="27956" y="39660"/>
                    <a:pt x="28206" y="39922"/>
                    <a:pt x="28206" y="40231"/>
                  </a:cubicBezTo>
                  <a:cubicBezTo>
                    <a:pt x="28206" y="40541"/>
                    <a:pt x="27956" y="40791"/>
                    <a:pt x="27635" y="40791"/>
                  </a:cubicBezTo>
                  <a:cubicBezTo>
                    <a:pt x="27325" y="40791"/>
                    <a:pt x="27075" y="40541"/>
                    <a:pt x="27075" y="40231"/>
                  </a:cubicBezTo>
                  <a:cubicBezTo>
                    <a:pt x="27087" y="39898"/>
                    <a:pt x="27325" y="39660"/>
                    <a:pt x="27635" y="39660"/>
                  </a:cubicBezTo>
                  <a:close/>
                  <a:moveTo>
                    <a:pt x="31373" y="39660"/>
                  </a:moveTo>
                  <a:cubicBezTo>
                    <a:pt x="31671" y="39660"/>
                    <a:pt x="31945" y="39922"/>
                    <a:pt x="31945" y="40231"/>
                  </a:cubicBezTo>
                  <a:cubicBezTo>
                    <a:pt x="31945" y="40529"/>
                    <a:pt x="31683" y="40791"/>
                    <a:pt x="31373" y="40791"/>
                  </a:cubicBezTo>
                  <a:cubicBezTo>
                    <a:pt x="31064" y="40791"/>
                    <a:pt x="30814" y="40541"/>
                    <a:pt x="30814" y="40231"/>
                  </a:cubicBezTo>
                  <a:cubicBezTo>
                    <a:pt x="30814" y="39922"/>
                    <a:pt x="31064" y="39660"/>
                    <a:pt x="31373" y="39660"/>
                  </a:cubicBezTo>
                  <a:close/>
                  <a:moveTo>
                    <a:pt x="35100" y="39660"/>
                  </a:moveTo>
                  <a:cubicBezTo>
                    <a:pt x="35409" y="39660"/>
                    <a:pt x="35659" y="39922"/>
                    <a:pt x="35659" y="40231"/>
                  </a:cubicBezTo>
                  <a:cubicBezTo>
                    <a:pt x="35659" y="40541"/>
                    <a:pt x="35409" y="40791"/>
                    <a:pt x="35100" y="40791"/>
                  </a:cubicBezTo>
                  <a:cubicBezTo>
                    <a:pt x="34778" y="40791"/>
                    <a:pt x="34528" y="40541"/>
                    <a:pt x="34528" y="40231"/>
                  </a:cubicBezTo>
                  <a:cubicBezTo>
                    <a:pt x="34540" y="39898"/>
                    <a:pt x="34778" y="39660"/>
                    <a:pt x="35100" y="39660"/>
                  </a:cubicBezTo>
                  <a:close/>
                  <a:moveTo>
                    <a:pt x="38815" y="39660"/>
                  </a:moveTo>
                  <a:cubicBezTo>
                    <a:pt x="39112" y="39660"/>
                    <a:pt x="39386" y="39922"/>
                    <a:pt x="39386" y="40231"/>
                  </a:cubicBezTo>
                  <a:cubicBezTo>
                    <a:pt x="39386" y="40529"/>
                    <a:pt x="39124" y="40791"/>
                    <a:pt x="38815" y="40791"/>
                  </a:cubicBezTo>
                  <a:cubicBezTo>
                    <a:pt x="38517" y="40791"/>
                    <a:pt x="38255" y="40541"/>
                    <a:pt x="38255" y="40231"/>
                  </a:cubicBezTo>
                  <a:cubicBezTo>
                    <a:pt x="38267" y="39922"/>
                    <a:pt x="38505" y="39660"/>
                    <a:pt x="38815" y="39660"/>
                  </a:cubicBezTo>
                  <a:close/>
                  <a:moveTo>
                    <a:pt x="42553" y="39660"/>
                  </a:moveTo>
                  <a:cubicBezTo>
                    <a:pt x="42863" y="39660"/>
                    <a:pt x="43113" y="39922"/>
                    <a:pt x="43113" y="40231"/>
                  </a:cubicBezTo>
                  <a:cubicBezTo>
                    <a:pt x="43113" y="40541"/>
                    <a:pt x="42863" y="40791"/>
                    <a:pt x="42553" y="40791"/>
                  </a:cubicBezTo>
                  <a:cubicBezTo>
                    <a:pt x="42232" y="40791"/>
                    <a:pt x="41982" y="40541"/>
                    <a:pt x="41982" y="40231"/>
                  </a:cubicBezTo>
                  <a:cubicBezTo>
                    <a:pt x="41982" y="39898"/>
                    <a:pt x="42244" y="39660"/>
                    <a:pt x="42553" y="39660"/>
                  </a:cubicBezTo>
                  <a:close/>
                  <a:moveTo>
                    <a:pt x="46268" y="39660"/>
                  </a:moveTo>
                  <a:cubicBezTo>
                    <a:pt x="46565" y="39660"/>
                    <a:pt x="46839" y="39922"/>
                    <a:pt x="46839" y="40231"/>
                  </a:cubicBezTo>
                  <a:cubicBezTo>
                    <a:pt x="46839" y="40529"/>
                    <a:pt x="46589" y="40791"/>
                    <a:pt x="46268" y="40791"/>
                  </a:cubicBezTo>
                  <a:cubicBezTo>
                    <a:pt x="45970" y="40791"/>
                    <a:pt x="45708" y="40541"/>
                    <a:pt x="45708" y="40231"/>
                  </a:cubicBezTo>
                  <a:cubicBezTo>
                    <a:pt x="45720" y="39922"/>
                    <a:pt x="45958" y="39660"/>
                    <a:pt x="46268" y="39660"/>
                  </a:cubicBezTo>
                  <a:close/>
                  <a:moveTo>
                    <a:pt x="50006" y="39660"/>
                  </a:moveTo>
                  <a:cubicBezTo>
                    <a:pt x="50316" y="39660"/>
                    <a:pt x="50578" y="39922"/>
                    <a:pt x="50578" y="40231"/>
                  </a:cubicBezTo>
                  <a:cubicBezTo>
                    <a:pt x="50578" y="40541"/>
                    <a:pt x="50316" y="40791"/>
                    <a:pt x="50006" y="40791"/>
                  </a:cubicBezTo>
                  <a:cubicBezTo>
                    <a:pt x="49697" y="40791"/>
                    <a:pt x="49447" y="40541"/>
                    <a:pt x="49447" y="40231"/>
                  </a:cubicBezTo>
                  <a:cubicBezTo>
                    <a:pt x="49447" y="39898"/>
                    <a:pt x="49697" y="39660"/>
                    <a:pt x="50006" y="39660"/>
                  </a:cubicBezTo>
                  <a:close/>
                  <a:moveTo>
                    <a:pt x="53733" y="39660"/>
                  </a:moveTo>
                  <a:cubicBezTo>
                    <a:pt x="54031" y="39660"/>
                    <a:pt x="54293" y="39922"/>
                    <a:pt x="54293" y="40231"/>
                  </a:cubicBezTo>
                  <a:cubicBezTo>
                    <a:pt x="54293" y="40529"/>
                    <a:pt x="54043" y="40791"/>
                    <a:pt x="53733" y="40791"/>
                  </a:cubicBezTo>
                  <a:cubicBezTo>
                    <a:pt x="53412" y="40791"/>
                    <a:pt x="53162" y="40541"/>
                    <a:pt x="53162" y="40231"/>
                  </a:cubicBezTo>
                  <a:cubicBezTo>
                    <a:pt x="53173" y="39922"/>
                    <a:pt x="53412" y="39660"/>
                    <a:pt x="53733" y="39660"/>
                  </a:cubicBezTo>
                  <a:close/>
                  <a:moveTo>
                    <a:pt x="57460" y="39660"/>
                  </a:moveTo>
                  <a:cubicBezTo>
                    <a:pt x="57781" y="39660"/>
                    <a:pt x="58031" y="39922"/>
                    <a:pt x="58031" y="40231"/>
                  </a:cubicBezTo>
                  <a:cubicBezTo>
                    <a:pt x="58031" y="40541"/>
                    <a:pt x="57781" y="40791"/>
                    <a:pt x="57460" y="40791"/>
                  </a:cubicBezTo>
                  <a:cubicBezTo>
                    <a:pt x="57150" y="40791"/>
                    <a:pt x="56900" y="40541"/>
                    <a:pt x="56900" y="40231"/>
                  </a:cubicBezTo>
                  <a:cubicBezTo>
                    <a:pt x="56900" y="39898"/>
                    <a:pt x="57150" y="39660"/>
                    <a:pt x="57460" y="39660"/>
                  </a:cubicBezTo>
                  <a:close/>
                  <a:moveTo>
                    <a:pt x="61186" y="39660"/>
                  </a:moveTo>
                  <a:cubicBezTo>
                    <a:pt x="61484" y="39660"/>
                    <a:pt x="61746" y="39922"/>
                    <a:pt x="61746" y="40231"/>
                  </a:cubicBezTo>
                  <a:cubicBezTo>
                    <a:pt x="61746" y="40529"/>
                    <a:pt x="61496" y="40791"/>
                    <a:pt x="61186" y="40791"/>
                  </a:cubicBezTo>
                  <a:cubicBezTo>
                    <a:pt x="60877" y="40791"/>
                    <a:pt x="60615" y="40541"/>
                    <a:pt x="60615" y="40231"/>
                  </a:cubicBezTo>
                  <a:cubicBezTo>
                    <a:pt x="60639" y="39922"/>
                    <a:pt x="60877" y="39660"/>
                    <a:pt x="61186" y="39660"/>
                  </a:cubicBezTo>
                  <a:close/>
                  <a:moveTo>
                    <a:pt x="64925" y="39660"/>
                  </a:moveTo>
                  <a:cubicBezTo>
                    <a:pt x="65234" y="39660"/>
                    <a:pt x="65485" y="39922"/>
                    <a:pt x="65485" y="40231"/>
                  </a:cubicBezTo>
                  <a:cubicBezTo>
                    <a:pt x="65485" y="40541"/>
                    <a:pt x="65234" y="40791"/>
                    <a:pt x="64925" y="40791"/>
                  </a:cubicBezTo>
                  <a:cubicBezTo>
                    <a:pt x="64603" y="40791"/>
                    <a:pt x="64353" y="40541"/>
                    <a:pt x="64353" y="40231"/>
                  </a:cubicBezTo>
                  <a:cubicBezTo>
                    <a:pt x="64353" y="39898"/>
                    <a:pt x="64603" y="39660"/>
                    <a:pt x="64925" y="39660"/>
                  </a:cubicBezTo>
                  <a:close/>
                  <a:moveTo>
                    <a:pt x="68640" y="39660"/>
                  </a:moveTo>
                  <a:cubicBezTo>
                    <a:pt x="68937" y="39660"/>
                    <a:pt x="69211" y="39922"/>
                    <a:pt x="69211" y="40231"/>
                  </a:cubicBezTo>
                  <a:cubicBezTo>
                    <a:pt x="69211" y="40529"/>
                    <a:pt x="68949" y="40791"/>
                    <a:pt x="68640" y="40791"/>
                  </a:cubicBezTo>
                  <a:cubicBezTo>
                    <a:pt x="68330" y="40791"/>
                    <a:pt x="68080" y="40541"/>
                    <a:pt x="68080" y="40231"/>
                  </a:cubicBezTo>
                  <a:cubicBezTo>
                    <a:pt x="68092" y="39922"/>
                    <a:pt x="68330" y="39660"/>
                    <a:pt x="68640" y="39660"/>
                  </a:cubicBezTo>
                  <a:close/>
                  <a:moveTo>
                    <a:pt x="72366" y="39660"/>
                  </a:moveTo>
                  <a:cubicBezTo>
                    <a:pt x="72676" y="39660"/>
                    <a:pt x="72926" y="39922"/>
                    <a:pt x="72926" y="40231"/>
                  </a:cubicBezTo>
                  <a:cubicBezTo>
                    <a:pt x="72926" y="40541"/>
                    <a:pt x="72676" y="40791"/>
                    <a:pt x="72366" y="40791"/>
                  </a:cubicBezTo>
                  <a:cubicBezTo>
                    <a:pt x="72045" y="40791"/>
                    <a:pt x="71795" y="40541"/>
                    <a:pt x="71795" y="40231"/>
                  </a:cubicBezTo>
                  <a:cubicBezTo>
                    <a:pt x="71807" y="39898"/>
                    <a:pt x="72069" y="39660"/>
                    <a:pt x="72366" y="39660"/>
                  </a:cubicBezTo>
                  <a:close/>
                  <a:moveTo>
                    <a:pt x="76093" y="39660"/>
                  </a:moveTo>
                  <a:cubicBezTo>
                    <a:pt x="76391" y="39660"/>
                    <a:pt x="76664" y="39922"/>
                    <a:pt x="76664" y="40231"/>
                  </a:cubicBezTo>
                  <a:cubicBezTo>
                    <a:pt x="76664" y="40529"/>
                    <a:pt x="76403" y="40791"/>
                    <a:pt x="76093" y="40791"/>
                  </a:cubicBezTo>
                  <a:cubicBezTo>
                    <a:pt x="75795" y="40791"/>
                    <a:pt x="75533" y="40541"/>
                    <a:pt x="75533" y="40231"/>
                  </a:cubicBezTo>
                  <a:cubicBezTo>
                    <a:pt x="75533" y="39922"/>
                    <a:pt x="75783" y="39660"/>
                    <a:pt x="76093" y="39660"/>
                  </a:cubicBezTo>
                  <a:close/>
                  <a:moveTo>
                    <a:pt x="79712" y="39660"/>
                  </a:moveTo>
                  <a:cubicBezTo>
                    <a:pt x="80010" y="39660"/>
                    <a:pt x="80284" y="39922"/>
                    <a:pt x="80284" y="40231"/>
                  </a:cubicBezTo>
                  <a:cubicBezTo>
                    <a:pt x="80284" y="40529"/>
                    <a:pt x="80022" y="40791"/>
                    <a:pt x="79712" y="40791"/>
                  </a:cubicBezTo>
                  <a:cubicBezTo>
                    <a:pt x="79403" y="40791"/>
                    <a:pt x="79153" y="40541"/>
                    <a:pt x="79153" y="40231"/>
                  </a:cubicBezTo>
                  <a:cubicBezTo>
                    <a:pt x="79165" y="39922"/>
                    <a:pt x="79403" y="39660"/>
                    <a:pt x="79712" y="39660"/>
                  </a:cubicBezTo>
                  <a:close/>
                  <a:moveTo>
                    <a:pt x="83451" y="39660"/>
                  </a:moveTo>
                  <a:cubicBezTo>
                    <a:pt x="83761" y="39660"/>
                    <a:pt x="84011" y="39922"/>
                    <a:pt x="84011" y="40231"/>
                  </a:cubicBezTo>
                  <a:cubicBezTo>
                    <a:pt x="84011" y="40541"/>
                    <a:pt x="83761" y="40791"/>
                    <a:pt x="83451" y="40791"/>
                  </a:cubicBezTo>
                  <a:cubicBezTo>
                    <a:pt x="83141" y="40791"/>
                    <a:pt x="82880" y="40541"/>
                    <a:pt x="82880" y="40231"/>
                  </a:cubicBezTo>
                  <a:cubicBezTo>
                    <a:pt x="82880" y="39898"/>
                    <a:pt x="83141" y="39660"/>
                    <a:pt x="83451" y="39660"/>
                  </a:cubicBezTo>
                  <a:close/>
                  <a:moveTo>
                    <a:pt x="87166" y="39660"/>
                  </a:moveTo>
                  <a:cubicBezTo>
                    <a:pt x="87463" y="39660"/>
                    <a:pt x="87737" y="39922"/>
                    <a:pt x="87737" y="40231"/>
                  </a:cubicBezTo>
                  <a:cubicBezTo>
                    <a:pt x="87737" y="40529"/>
                    <a:pt x="87475" y="40791"/>
                    <a:pt x="87166" y="40791"/>
                  </a:cubicBezTo>
                  <a:cubicBezTo>
                    <a:pt x="86856" y="40791"/>
                    <a:pt x="86606" y="40541"/>
                    <a:pt x="86606" y="40231"/>
                  </a:cubicBezTo>
                  <a:cubicBezTo>
                    <a:pt x="86618" y="39922"/>
                    <a:pt x="86856" y="39660"/>
                    <a:pt x="87166" y="39660"/>
                  </a:cubicBezTo>
                  <a:close/>
                  <a:moveTo>
                    <a:pt x="90904" y="39660"/>
                  </a:moveTo>
                  <a:cubicBezTo>
                    <a:pt x="91214" y="39660"/>
                    <a:pt x="91464" y="39922"/>
                    <a:pt x="91464" y="40231"/>
                  </a:cubicBezTo>
                  <a:cubicBezTo>
                    <a:pt x="91464" y="40541"/>
                    <a:pt x="91214" y="40791"/>
                    <a:pt x="90904" y="40791"/>
                  </a:cubicBezTo>
                  <a:cubicBezTo>
                    <a:pt x="90595" y="40791"/>
                    <a:pt x="90345" y="40541"/>
                    <a:pt x="90345" y="40231"/>
                  </a:cubicBezTo>
                  <a:cubicBezTo>
                    <a:pt x="90345" y="39898"/>
                    <a:pt x="90595" y="39660"/>
                    <a:pt x="90904" y="39660"/>
                  </a:cubicBezTo>
                  <a:close/>
                  <a:moveTo>
                    <a:pt x="94631" y="39660"/>
                  </a:moveTo>
                  <a:cubicBezTo>
                    <a:pt x="94929" y="39660"/>
                    <a:pt x="95191" y="39922"/>
                    <a:pt x="95191" y="40231"/>
                  </a:cubicBezTo>
                  <a:cubicBezTo>
                    <a:pt x="95191" y="40529"/>
                    <a:pt x="94941" y="40791"/>
                    <a:pt x="94631" y="40791"/>
                  </a:cubicBezTo>
                  <a:cubicBezTo>
                    <a:pt x="94310" y="40791"/>
                    <a:pt x="94060" y="40541"/>
                    <a:pt x="94060" y="40231"/>
                  </a:cubicBezTo>
                  <a:cubicBezTo>
                    <a:pt x="94071" y="39922"/>
                    <a:pt x="94310" y="39660"/>
                    <a:pt x="94631" y="39660"/>
                  </a:cubicBezTo>
                  <a:close/>
                  <a:moveTo>
                    <a:pt x="98346" y="39660"/>
                  </a:moveTo>
                  <a:cubicBezTo>
                    <a:pt x="98655" y="39660"/>
                    <a:pt x="98905" y="39922"/>
                    <a:pt x="98905" y="40231"/>
                  </a:cubicBezTo>
                  <a:cubicBezTo>
                    <a:pt x="98905" y="40541"/>
                    <a:pt x="98655" y="40791"/>
                    <a:pt x="98346" y="40791"/>
                  </a:cubicBezTo>
                  <a:cubicBezTo>
                    <a:pt x="98036" y="40791"/>
                    <a:pt x="97786" y="40541"/>
                    <a:pt x="97786" y="40231"/>
                  </a:cubicBezTo>
                  <a:cubicBezTo>
                    <a:pt x="97798" y="39898"/>
                    <a:pt x="98036" y="39660"/>
                    <a:pt x="98346" y="39660"/>
                  </a:cubicBezTo>
                  <a:close/>
                  <a:moveTo>
                    <a:pt x="102084" y="39660"/>
                  </a:moveTo>
                  <a:cubicBezTo>
                    <a:pt x="102382" y="39660"/>
                    <a:pt x="102644" y="39922"/>
                    <a:pt x="102644" y="40231"/>
                  </a:cubicBezTo>
                  <a:cubicBezTo>
                    <a:pt x="102644" y="40529"/>
                    <a:pt x="102394" y="40791"/>
                    <a:pt x="102084" y="40791"/>
                  </a:cubicBezTo>
                  <a:cubicBezTo>
                    <a:pt x="101787" y="40791"/>
                    <a:pt x="101513" y="40541"/>
                    <a:pt x="101513" y="40231"/>
                  </a:cubicBezTo>
                  <a:cubicBezTo>
                    <a:pt x="101513" y="39922"/>
                    <a:pt x="101775" y="39660"/>
                    <a:pt x="102084" y="39660"/>
                  </a:cubicBezTo>
                  <a:close/>
                  <a:moveTo>
                    <a:pt x="105799" y="39660"/>
                  </a:moveTo>
                  <a:cubicBezTo>
                    <a:pt x="106121" y="39660"/>
                    <a:pt x="106371" y="39922"/>
                    <a:pt x="106371" y="40231"/>
                  </a:cubicBezTo>
                  <a:cubicBezTo>
                    <a:pt x="106371" y="40541"/>
                    <a:pt x="106109" y="40791"/>
                    <a:pt x="105799" y="40791"/>
                  </a:cubicBezTo>
                  <a:cubicBezTo>
                    <a:pt x="105490" y="40791"/>
                    <a:pt x="105239" y="40541"/>
                    <a:pt x="105239" y="40231"/>
                  </a:cubicBezTo>
                  <a:cubicBezTo>
                    <a:pt x="105251" y="39898"/>
                    <a:pt x="105490" y="39660"/>
                    <a:pt x="105799" y="39660"/>
                  </a:cubicBezTo>
                  <a:close/>
                  <a:moveTo>
                    <a:pt x="109538" y="39660"/>
                  </a:moveTo>
                  <a:cubicBezTo>
                    <a:pt x="109835" y="39660"/>
                    <a:pt x="110109" y="39922"/>
                    <a:pt x="110109" y="40231"/>
                  </a:cubicBezTo>
                  <a:cubicBezTo>
                    <a:pt x="110109" y="40529"/>
                    <a:pt x="109847" y="40791"/>
                    <a:pt x="109538" y="40791"/>
                  </a:cubicBezTo>
                  <a:cubicBezTo>
                    <a:pt x="109228" y="40791"/>
                    <a:pt x="108978" y="40541"/>
                    <a:pt x="108978" y="40231"/>
                  </a:cubicBezTo>
                  <a:cubicBezTo>
                    <a:pt x="108978" y="39922"/>
                    <a:pt x="109228" y="39660"/>
                    <a:pt x="109538" y="39660"/>
                  </a:cubicBezTo>
                  <a:close/>
                  <a:moveTo>
                    <a:pt x="113264" y="39660"/>
                  </a:moveTo>
                  <a:cubicBezTo>
                    <a:pt x="113574" y="39660"/>
                    <a:pt x="113824" y="39922"/>
                    <a:pt x="113824" y="40231"/>
                  </a:cubicBezTo>
                  <a:cubicBezTo>
                    <a:pt x="113824" y="40541"/>
                    <a:pt x="113574" y="40791"/>
                    <a:pt x="113264" y="40791"/>
                  </a:cubicBezTo>
                  <a:cubicBezTo>
                    <a:pt x="112943" y="40791"/>
                    <a:pt x="112693" y="40541"/>
                    <a:pt x="112693" y="40231"/>
                  </a:cubicBezTo>
                  <a:cubicBezTo>
                    <a:pt x="112705" y="39898"/>
                    <a:pt x="112943" y="39660"/>
                    <a:pt x="113264" y="39660"/>
                  </a:cubicBezTo>
                  <a:close/>
                  <a:moveTo>
                    <a:pt x="116991" y="39660"/>
                  </a:moveTo>
                  <a:cubicBezTo>
                    <a:pt x="117289" y="39660"/>
                    <a:pt x="117562" y="39922"/>
                    <a:pt x="117562" y="40231"/>
                  </a:cubicBezTo>
                  <a:cubicBezTo>
                    <a:pt x="117562" y="40529"/>
                    <a:pt x="117312" y="40791"/>
                    <a:pt x="116991" y="40791"/>
                  </a:cubicBezTo>
                  <a:cubicBezTo>
                    <a:pt x="116681" y="40791"/>
                    <a:pt x="116431" y="40541"/>
                    <a:pt x="116431" y="40231"/>
                  </a:cubicBezTo>
                  <a:cubicBezTo>
                    <a:pt x="116431" y="39922"/>
                    <a:pt x="116681" y="39660"/>
                    <a:pt x="116991" y="39660"/>
                  </a:cubicBezTo>
                  <a:close/>
                  <a:moveTo>
                    <a:pt x="120718" y="39660"/>
                  </a:moveTo>
                  <a:cubicBezTo>
                    <a:pt x="121027" y="39660"/>
                    <a:pt x="121277" y="39922"/>
                    <a:pt x="121277" y="40231"/>
                  </a:cubicBezTo>
                  <a:cubicBezTo>
                    <a:pt x="121277" y="40541"/>
                    <a:pt x="121027" y="40791"/>
                    <a:pt x="120718" y="40791"/>
                  </a:cubicBezTo>
                  <a:cubicBezTo>
                    <a:pt x="120408" y="40791"/>
                    <a:pt x="120146" y="40541"/>
                    <a:pt x="120146" y="40231"/>
                  </a:cubicBezTo>
                  <a:cubicBezTo>
                    <a:pt x="120170" y="39898"/>
                    <a:pt x="120420" y="39660"/>
                    <a:pt x="120718" y="39660"/>
                  </a:cubicBezTo>
                  <a:close/>
                  <a:moveTo>
                    <a:pt x="124456" y="39660"/>
                  </a:moveTo>
                  <a:cubicBezTo>
                    <a:pt x="124754" y="39660"/>
                    <a:pt x="125016" y="39922"/>
                    <a:pt x="125016" y="40231"/>
                  </a:cubicBezTo>
                  <a:cubicBezTo>
                    <a:pt x="125016" y="40529"/>
                    <a:pt x="124766" y="40791"/>
                    <a:pt x="124456" y="40791"/>
                  </a:cubicBezTo>
                  <a:cubicBezTo>
                    <a:pt x="124135" y="40791"/>
                    <a:pt x="123885" y="40541"/>
                    <a:pt x="123885" y="40231"/>
                  </a:cubicBezTo>
                  <a:cubicBezTo>
                    <a:pt x="123885" y="39922"/>
                    <a:pt x="124135" y="39660"/>
                    <a:pt x="124456" y="39660"/>
                  </a:cubicBezTo>
                  <a:close/>
                  <a:moveTo>
                    <a:pt x="128171" y="39660"/>
                  </a:moveTo>
                  <a:cubicBezTo>
                    <a:pt x="128480" y="39660"/>
                    <a:pt x="128742" y="39922"/>
                    <a:pt x="128742" y="40231"/>
                  </a:cubicBezTo>
                  <a:cubicBezTo>
                    <a:pt x="128742" y="40541"/>
                    <a:pt x="128480" y="40791"/>
                    <a:pt x="128171" y="40791"/>
                  </a:cubicBezTo>
                  <a:cubicBezTo>
                    <a:pt x="127861" y="40791"/>
                    <a:pt x="127611" y="40541"/>
                    <a:pt x="127611" y="40231"/>
                  </a:cubicBezTo>
                  <a:cubicBezTo>
                    <a:pt x="127611" y="39898"/>
                    <a:pt x="127861" y="39660"/>
                    <a:pt x="128171" y="39660"/>
                  </a:cubicBezTo>
                  <a:close/>
                  <a:moveTo>
                    <a:pt x="131898" y="39660"/>
                  </a:moveTo>
                  <a:cubicBezTo>
                    <a:pt x="132195" y="39660"/>
                    <a:pt x="132457" y="39922"/>
                    <a:pt x="132457" y="40231"/>
                  </a:cubicBezTo>
                  <a:cubicBezTo>
                    <a:pt x="132457" y="40529"/>
                    <a:pt x="132207" y="40791"/>
                    <a:pt x="131898" y="40791"/>
                  </a:cubicBezTo>
                  <a:cubicBezTo>
                    <a:pt x="131600" y="40791"/>
                    <a:pt x="131326" y="40541"/>
                    <a:pt x="131326" y="40231"/>
                  </a:cubicBezTo>
                  <a:cubicBezTo>
                    <a:pt x="131338" y="39922"/>
                    <a:pt x="131576" y="39660"/>
                    <a:pt x="131898" y="39660"/>
                  </a:cubicBezTo>
                  <a:close/>
                  <a:moveTo>
                    <a:pt x="135624" y="39660"/>
                  </a:moveTo>
                  <a:cubicBezTo>
                    <a:pt x="135946" y="39660"/>
                    <a:pt x="136196" y="39922"/>
                    <a:pt x="136196" y="40231"/>
                  </a:cubicBezTo>
                  <a:cubicBezTo>
                    <a:pt x="136196" y="40541"/>
                    <a:pt x="135934" y="40791"/>
                    <a:pt x="135624" y="40791"/>
                  </a:cubicBezTo>
                  <a:cubicBezTo>
                    <a:pt x="135315" y="40791"/>
                    <a:pt x="135065" y="40541"/>
                    <a:pt x="135065" y="40231"/>
                  </a:cubicBezTo>
                  <a:cubicBezTo>
                    <a:pt x="135065" y="39898"/>
                    <a:pt x="135315" y="39660"/>
                    <a:pt x="135624" y="39660"/>
                  </a:cubicBezTo>
                  <a:close/>
                  <a:moveTo>
                    <a:pt x="139351" y="39660"/>
                  </a:moveTo>
                  <a:cubicBezTo>
                    <a:pt x="139649" y="39660"/>
                    <a:pt x="139910" y="39922"/>
                    <a:pt x="139910" y="40231"/>
                  </a:cubicBezTo>
                  <a:cubicBezTo>
                    <a:pt x="139910" y="40529"/>
                    <a:pt x="139660" y="40791"/>
                    <a:pt x="139351" y="40791"/>
                  </a:cubicBezTo>
                  <a:cubicBezTo>
                    <a:pt x="139053" y="40791"/>
                    <a:pt x="138779" y="40541"/>
                    <a:pt x="138779" y="40231"/>
                  </a:cubicBezTo>
                  <a:cubicBezTo>
                    <a:pt x="138803" y="39922"/>
                    <a:pt x="139041" y="39660"/>
                    <a:pt x="139351" y="39660"/>
                  </a:cubicBezTo>
                  <a:close/>
                  <a:moveTo>
                    <a:pt x="143089" y="39660"/>
                  </a:moveTo>
                  <a:cubicBezTo>
                    <a:pt x="143399" y="39660"/>
                    <a:pt x="143649" y="39922"/>
                    <a:pt x="143649" y="40231"/>
                  </a:cubicBezTo>
                  <a:cubicBezTo>
                    <a:pt x="143649" y="40541"/>
                    <a:pt x="143399" y="40791"/>
                    <a:pt x="143089" y="40791"/>
                  </a:cubicBezTo>
                  <a:cubicBezTo>
                    <a:pt x="142768" y="40791"/>
                    <a:pt x="142518" y="40541"/>
                    <a:pt x="142518" y="40231"/>
                  </a:cubicBezTo>
                  <a:cubicBezTo>
                    <a:pt x="142518" y="39898"/>
                    <a:pt x="142768" y="39660"/>
                    <a:pt x="143089" y="39660"/>
                  </a:cubicBezTo>
                  <a:close/>
                  <a:moveTo>
                    <a:pt x="146804" y="39660"/>
                  </a:moveTo>
                  <a:cubicBezTo>
                    <a:pt x="147102" y="39660"/>
                    <a:pt x="147376" y="39922"/>
                    <a:pt x="147376" y="40231"/>
                  </a:cubicBezTo>
                  <a:cubicBezTo>
                    <a:pt x="147376" y="40529"/>
                    <a:pt x="147114" y="40791"/>
                    <a:pt x="146804" y="40791"/>
                  </a:cubicBezTo>
                  <a:cubicBezTo>
                    <a:pt x="146495" y="40791"/>
                    <a:pt x="146245" y="40541"/>
                    <a:pt x="146245" y="40231"/>
                  </a:cubicBezTo>
                  <a:cubicBezTo>
                    <a:pt x="146257" y="39922"/>
                    <a:pt x="146495" y="39660"/>
                    <a:pt x="146804" y="39660"/>
                  </a:cubicBezTo>
                  <a:close/>
                  <a:moveTo>
                    <a:pt x="3405" y="41529"/>
                  </a:moveTo>
                  <a:cubicBezTo>
                    <a:pt x="3703" y="41529"/>
                    <a:pt x="3977" y="41779"/>
                    <a:pt x="3977" y="42089"/>
                  </a:cubicBezTo>
                  <a:cubicBezTo>
                    <a:pt x="3977" y="42386"/>
                    <a:pt x="3727" y="42660"/>
                    <a:pt x="3405" y="42660"/>
                  </a:cubicBezTo>
                  <a:cubicBezTo>
                    <a:pt x="3096" y="42660"/>
                    <a:pt x="2846" y="42398"/>
                    <a:pt x="2846" y="42089"/>
                  </a:cubicBezTo>
                  <a:cubicBezTo>
                    <a:pt x="2858" y="41779"/>
                    <a:pt x="3096" y="41529"/>
                    <a:pt x="3405" y="41529"/>
                  </a:cubicBezTo>
                  <a:close/>
                  <a:moveTo>
                    <a:pt x="7132" y="41529"/>
                  </a:moveTo>
                  <a:cubicBezTo>
                    <a:pt x="7430" y="41529"/>
                    <a:pt x="7692" y="41779"/>
                    <a:pt x="7692" y="42089"/>
                  </a:cubicBezTo>
                  <a:cubicBezTo>
                    <a:pt x="7692" y="42386"/>
                    <a:pt x="7442" y="42660"/>
                    <a:pt x="7132" y="42660"/>
                  </a:cubicBezTo>
                  <a:cubicBezTo>
                    <a:pt x="6834" y="42660"/>
                    <a:pt x="6560" y="42398"/>
                    <a:pt x="6560" y="42089"/>
                  </a:cubicBezTo>
                  <a:cubicBezTo>
                    <a:pt x="6584" y="41779"/>
                    <a:pt x="6822" y="41529"/>
                    <a:pt x="7132" y="41529"/>
                  </a:cubicBezTo>
                  <a:close/>
                  <a:moveTo>
                    <a:pt x="10871" y="41529"/>
                  </a:moveTo>
                  <a:cubicBezTo>
                    <a:pt x="11168" y="41529"/>
                    <a:pt x="11430" y="41779"/>
                    <a:pt x="11430" y="42089"/>
                  </a:cubicBezTo>
                  <a:cubicBezTo>
                    <a:pt x="11430" y="42386"/>
                    <a:pt x="11180" y="42660"/>
                    <a:pt x="10871" y="42660"/>
                  </a:cubicBezTo>
                  <a:cubicBezTo>
                    <a:pt x="10573" y="42660"/>
                    <a:pt x="10299" y="42398"/>
                    <a:pt x="10299" y="42089"/>
                  </a:cubicBezTo>
                  <a:cubicBezTo>
                    <a:pt x="10299" y="41779"/>
                    <a:pt x="10549" y="41529"/>
                    <a:pt x="10871" y="41529"/>
                  </a:cubicBezTo>
                  <a:close/>
                  <a:moveTo>
                    <a:pt x="14585" y="41529"/>
                  </a:moveTo>
                  <a:cubicBezTo>
                    <a:pt x="14883" y="41529"/>
                    <a:pt x="15157" y="41779"/>
                    <a:pt x="15157" y="42089"/>
                  </a:cubicBezTo>
                  <a:cubicBezTo>
                    <a:pt x="15157" y="42386"/>
                    <a:pt x="14895" y="42660"/>
                    <a:pt x="14585" y="42660"/>
                  </a:cubicBezTo>
                  <a:cubicBezTo>
                    <a:pt x="14288" y="42660"/>
                    <a:pt x="14014" y="42398"/>
                    <a:pt x="14014" y="42089"/>
                  </a:cubicBezTo>
                  <a:cubicBezTo>
                    <a:pt x="14038" y="41779"/>
                    <a:pt x="14276" y="41529"/>
                    <a:pt x="14585" y="41529"/>
                  </a:cubicBezTo>
                  <a:close/>
                  <a:moveTo>
                    <a:pt x="18324" y="41529"/>
                  </a:moveTo>
                  <a:cubicBezTo>
                    <a:pt x="18622" y="41529"/>
                    <a:pt x="18883" y="41779"/>
                    <a:pt x="18883" y="42089"/>
                  </a:cubicBezTo>
                  <a:cubicBezTo>
                    <a:pt x="18883" y="42386"/>
                    <a:pt x="18633" y="42660"/>
                    <a:pt x="18324" y="42660"/>
                  </a:cubicBezTo>
                  <a:cubicBezTo>
                    <a:pt x="18026" y="42660"/>
                    <a:pt x="17752" y="42398"/>
                    <a:pt x="17752" y="42089"/>
                  </a:cubicBezTo>
                  <a:cubicBezTo>
                    <a:pt x="17752" y="41779"/>
                    <a:pt x="18014" y="41529"/>
                    <a:pt x="18324" y="41529"/>
                  </a:cubicBezTo>
                  <a:close/>
                  <a:moveTo>
                    <a:pt x="22039" y="41529"/>
                  </a:moveTo>
                  <a:cubicBezTo>
                    <a:pt x="22336" y="41529"/>
                    <a:pt x="22610" y="41779"/>
                    <a:pt x="22610" y="42089"/>
                  </a:cubicBezTo>
                  <a:cubicBezTo>
                    <a:pt x="22610" y="42386"/>
                    <a:pt x="22360" y="42660"/>
                    <a:pt x="22039" y="42660"/>
                  </a:cubicBezTo>
                  <a:cubicBezTo>
                    <a:pt x="21729" y="42660"/>
                    <a:pt x="21479" y="42398"/>
                    <a:pt x="21479" y="42089"/>
                  </a:cubicBezTo>
                  <a:cubicBezTo>
                    <a:pt x="21491" y="41779"/>
                    <a:pt x="21729" y="41529"/>
                    <a:pt x="22039" y="41529"/>
                  </a:cubicBezTo>
                  <a:close/>
                  <a:moveTo>
                    <a:pt x="25777" y="41529"/>
                  </a:moveTo>
                  <a:cubicBezTo>
                    <a:pt x="26075" y="41529"/>
                    <a:pt x="26349" y="41779"/>
                    <a:pt x="26349" y="42089"/>
                  </a:cubicBezTo>
                  <a:cubicBezTo>
                    <a:pt x="26349" y="42386"/>
                    <a:pt x="26087" y="42660"/>
                    <a:pt x="25777" y="42660"/>
                  </a:cubicBezTo>
                  <a:cubicBezTo>
                    <a:pt x="25468" y="42660"/>
                    <a:pt x="25206" y="42398"/>
                    <a:pt x="25206" y="42089"/>
                  </a:cubicBezTo>
                  <a:cubicBezTo>
                    <a:pt x="25218" y="41779"/>
                    <a:pt x="25468" y="41529"/>
                    <a:pt x="25777" y="41529"/>
                  </a:cubicBezTo>
                  <a:close/>
                  <a:moveTo>
                    <a:pt x="29504" y="41529"/>
                  </a:moveTo>
                  <a:cubicBezTo>
                    <a:pt x="29801" y="41529"/>
                    <a:pt x="30063" y="41779"/>
                    <a:pt x="30063" y="42089"/>
                  </a:cubicBezTo>
                  <a:cubicBezTo>
                    <a:pt x="30063" y="42386"/>
                    <a:pt x="29813" y="42660"/>
                    <a:pt x="29504" y="42660"/>
                  </a:cubicBezTo>
                  <a:cubicBezTo>
                    <a:pt x="29182" y="42660"/>
                    <a:pt x="28932" y="42398"/>
                    <a:pt x="28932" y="42089"/>
                  </a:cubicBezTo>
                  <a:cubicBezTo>
                    <a:pt x="28944" y="41779"/>
                    <a:pt x="29182" y="41529"/>
                    <a:pt x="29504" y="41529"/>
                  </a:cubicBezTo>
                  <a:close/>
                  <a:moveTo>
                    <a:pt x="33230" y="41529"/>
                  </a:moveTo>
                  <a:cubicBezTo>
                    <a:pt x="33528" y="41529"/>
                    <a:pt x="33802" y="41779"/>
                    <a:pt x="33802" y="42089"/>
                  </a:cubicBezTo>
                  <a:cubicBezTo>
                    <a:pt x="33802" y="42386"/>
                    <a:pt x="33552" y="42660"/>
                    <a:pt x="33230" y="42660"/>
                  </a:cubicBezTo>
                  <a:cubicBezTo>
                    <a:pt x="32921" y="42660"/>
                    <a:pt x="32671" y="42398"/>
                    <a:pt x="32671" y="42089"/>
                  </a:cubicBezTo>
                  <a:cubicBezTo>
                    <a:pt x="32671" y="41779"/>
                    <a:pt x="32921" y="41529"/>
                    <a:pt x="33230" y="41529"/>
                  </a:cubicBezTo>
                  <a:close/>
                  <a:moveTo>
                    <a:pt x="36957" y="41529"/>
                  </a:moveTo>
                  <a:cubicBezTo>
                    <a:pt x="37255" y="41529"/>
                    <a:pt x="37517" y="41779"/>
                    <a:pt x="37517" y="42089"/>
                  </a:cubicBezTo>
                  <a:cubicBezTo>
                    <a:pt x="37517" y="42386"/>
                    <a:pt x="37267" y="42660"/>
                    <a:pt x="36957" y="42660"/>
                  </a:cubicBezTo>
                  <a:cubicBezTo>
                    <a:pt x="36648" y="42660"/>
                    <a:pt x="36386" y="42398"/>
                    <a:pt x="36386" y="42089"/>
                  </a:cubicBezTo>
                  <a:cubicBezTo>
                    <a:pt x="36409" y="41779"/>
                    <a:pt x="36648" y="41529"/>
                    <a:pt x="36957" y="41529"/>
                  </a:cubicBezTo>
                  <a:close/>
                  <a:moveTo>
                    <a:pt x="40672" y="41529"/>
                  </a:moveTo>
                  <a:cubicBezTo>
                    <a:pt x="40970" y="41529"/>
                    <a:pt x="41243" y="41779"/>
                    <a:pt x="41243" y="42089"/>
                  </a:cubicBezTo>
                  <a:cubicBezTo>
                    <a:pt x="41243" y="42386"/>
                    <a:pt x="40993" y="42660"/>
                    <a:pt x="40672" y="42660"/>
                  </a:cubicBezTo>
                  <a:cubicBezTo>
                    <a:pt x="40374" y="42660"/>
                    <a:pt x="40112" y="42398"/>
                    <a:pt x="40112" y="42089"/>
                  </a:cubicBezTo>
                  <a:cubicBezTo>
                    <a:pt x="40124" y="41779"/>
                    <a:pt x="40362" y="41529"/>
                    <a:pt x="40672" y="41529"/>
                  </a:cubicBezTo>
                  <a:close/>
                  <a:moveTo>
                    <a:pt x="44410" y="41529"/>
                  </a:moveTo>
                  <a:cubicBezTo>
                    <a:pt x="44708" y="41529"/>
                    <a:pt x="44982" y="41779"/>
                    <a:pt x="44982" y="42089"/>
                  </a:cubicBezTo>
                  <a:cubicBezTo>
                    <a:pt x="44982" y="42386"/>
                    <a:pt x="44720" y="42660"/>
                    <a:pt x="44410" y="42660"/>
                  </a:cubicBezTo>
                  <a:cubicBezTo>
                    <a:pt x="44113" y="42660"/>
                    <a:pt x="43851" y="42398"/>
                    <a:pt x="43851" y="42089"/>
                  </a:cubicBezTo>
                  <a:cubicBezTo>
                    <a:pt x="43851" y="41779"/>
                    <a:pt x="44101" y="41529"/>
                    <a:pt x="44410" y="41529"/>
                  </a:cubicBezTo>
                  <a:close/>
                  <a:moveTo>
                    <a:pt x="48137" y="41529"/>
                  </a:moveTo>
                  <a:cubicBezTo>
                    <a:pt x="48435" y="41529"/>
                    <a:pt x="48697" y="41779"/>
                    <a:pt x="48697" y="42089"/>
                  </a:cubicBezTo>
                  <a:cubicBezTo>
                    <a:pt x="48697" y="42386"/>
                    <a:pt x="48447" y="42660"/>
                    <a:pt x="48137" y="42660"/>
                  </a:cubicBezTo>
                  <a:cubicBezTo>
                    <a:pt x="47839" y="42660"/>
                    <a:pt x="47566" y="42398"/>
                    <a:pt x="47566" y="42089"/>
                  </a:cubicBezTo>
                  <a:cubicBezTo>
                    <a:pt x="47578" y="41779"/>
                    <a:pt x="47839" y="41529"/>
                    <a:pt x="48137" y="41529"/>
                  </a:cubicBezTo>
                  <a:close/>
                  <a:moveTo>
                    <a:pt x="51864" y="41529"/>
                  </a:moveTo>
                  <a:cubicBezTo>
                    <a:pt x="52161" y="41529"/>
                    <a:pt x="52435" y="41779"/>
                    <a:pt x="52435" y="42089"/>
                  </a:cubicBezTo>
                  <a:cubicBezTo>
                    <a:pt x="52435" y="42386"/>
                    <a:pt x="52185" y="42660"/>
                    <a:pt x="51864" y="42660"/>
                  </a:cubicBezTo>
                  <a:cubicBezTo>
                    <a:pt x="51566" y="42660"/>
                    <a:pt x="51304" y="42398"/>
                    <a:pt x="51304" y="42089"/>
                  </a:cubicBezTo>
                  <a:cubicBezTo>
                    <a:pt x="51304" y="41779"/>
                    <a:pt x="51554" y="41529"/>
                    <a:pt x="51864" y="41529"/>
                  </a:cubicBezTo>
                  <a:close/>
                  <a:moveTo>
                    <a:pt x="55602" y="41529"/>
                  </a:moveTo>
                  <a:cubicBezTo>
                    <a:pt x="55900" y="41529"/>
                    <a:pt x="56174" y="41779"/>
                    <a:pt x="56174" y="42089"/>
                  </a:cubicBezTo>
                  <a:cubicBezTo>
                    <a:pt x="56174" y="42386"/>
                    <a:pt x="55912" y="42660"/>
                    <a:pt x="55602" y="42660"/>
                  </a:cubicBezTo>
                  <a:cubicBezTo>
                    <a:pt x="55293" y="42660"/>
                    <a:pt x="55043" y="42398"/>
                    <a:pt x="55043" y="42089"/>
                  </a:cubicBezTo>
                  <a:cubicBezTo>
                    <a:pt x="55043" y="41779"/>
                    <a:pt x="55293" y="41529"/>
                    <a:pt x="55602" y="41529"/>
                  </a:cubicBezTo>
                  <a:close/>
                  <a:moveTo>
                    <a:pt x="59329" y="41529"/>
                  </a:moveTo>
                  <a:cubicBezTo>
                    <a:pt x="59627" y="41529"/>
                    <a:pt x="59889" y="41779"/>
                    <a:pt x="59889" y="42089"/>
                  </a:cubicBezTo>
                  <a:cubicBezTo>
                    <a:pt x="59889" y="42386"/>
                    <a:pt x="59639" y="42660"/>
                    <a:pt x="59329" y="42660"/>
                  </a:cubicBezTo>
                  <a:cubicBezTo>
                    <a:pt x="59008" y="42660"/>
                    <a:pt x="58757" y="42398"/>
                    <a:pt x="58757" y="42089"/>
                  </a:cubicBezTo>
                  <a:cubicBezTo>
                    <a:pt x="58757" y="41779"/>
                    <a:pt x="59008" y="41529"/>
                    <a:pt x="59329" y="41529"/>
                  </a:cubicBezTo>
                  <a:close/>
                  <a:moveTo>
                    <a:pt x="63056" y="41529"/>
                  </a:moveTo>
                  <a:cubicBezTo>
                    <a:pt x="63353" y="41529"/>
                    <a:pt x="63627" y="41779"/>
                    <a:pt x="63627" y="42089"/>
                  </a:cubicBezTo>
                  <a:cubicBezTo>
                    <a:pt x="63627" y="42386"/>
                    <a:pt x="63377" y="42660"/>
                    <a:pt x="63056" y="42660"/>
                  </a:cubicBezTo>
                  <a:cubicBezTo>
                    <a:pt x="62746" y="42660"/>
                    <a:pt x="62496" y="42398"/>
                    <a:pt x="62496" y="42089"/>
                  </a:cubicBezTo>
                  <a:cubicBezTo>
                    <a:pt x="62496" y="41779"/>
                    <a:pt x="62746" y="41529"/>
                    <a:pt x="63056" y="41529"/>
                  </a:cubicBezTo>
                  <a:close/>
                  <a:moveTo>
                    <a:pt x="66782" y="41529"/>
                  </a:moveTo>
                  <a:cubicBezTo>
                    <a:pt x="67080" y="41529"/>
                    <a:pt x="67342" y="41779"/>
                    <a:pt x="67342" y="42089"/>
                  </a:cubicBezTo>
                  <a:cubicBezTo>
                    <a:pt x="67342" y="42386"/>
                    <a:pt x="67092" y="42660"/>
                    <a:pt x="66782" y="42660"/>
                  </a:cubicBezTo>
                  <a:cubicBezTo>
                    <a:pt x="66473" y="42660"/>
                    <a:pt x="66211" y="42398"/>
                    <a:pt x="66211" y="42089"/>
                  </a:cubicBezTo>
                  <a:cubicBezTo>
                    <a:pt x="66235" y="41779"/>
                    <a:pt x="66473" y="41529"/>
                    <a:pt x="66782" y="41529"/>
                  </a:cubicBezTo>
                  <a:close/>
                  <a:moveTo>
                    <a:pt x="70509" y="41529"/>
                  </a:moveTo>
                  <a:cubicBezTo>
                    <a:pt x="70807" y="41529"/>
                    <a:pt x="71080" y="41779"/>
                    <a:pt x="71080" y="42089"/>
                  </a:cubicBezTo>
                  <a:cubicBezTo>
                    <a:pt x="71080" y="42386"/>
                    <a:pt x="70830" y="42660"/>
                    <a:pt x="70509" y="42660"/>
                  </a:cubicBezTo>
                  <a:cubicBezTo>
                    <a:pt x="70199" y="42660"/>
                    <a:pt x="69949" y="42398"/>
                    <a:pt x="69949" y="42089"/>
                  </a:cubicBezTo>
                  <a:cubicBezTo>
                    <a:pt x="69949" y="41779"/>
                    <a:pt x="70199" y="41529"/>
                    <a:pt x="70509" y="41529"/>
                  </a:cubicBezTo>
                  <a:close/>
                  <a:moveTo>
                    <a:pt x="74236" y="41529"/>
                  </a:moveTo>
                  <a:cubicBezTo>
                    <a:pt x="74533" y="41529"/>
                    <a:pt x="74795" y="41779"/>
                    <a:pt x="74795" y="42089"/>
                  </a:cubicBezTo>
                  <a:cubicBezTo>
                    <a:pt x="74795" y="42386"/>
                    <a:pt x="74545" y="42660"/>
                    <a:pt x="74236" y="42660"/>
                  </a:cubicBezTo>
                  <a:cubicBezTo>
                    <a:pt x="73938" y="42660"/>
                    <a:pt x="73676" y="42398"/>
                    <a:pt x="73676" y="42089"/>
                  </a:cubicBezTo>
                  <a:cubicBezTo>
                    <a:pt x="73676" y="41779"/>
                    <a:pt x="73926" y="41529"/>
                    <a:pt x="74236" y="41529"/>
                  </a:cubicBezTo>
                  <a:close/>
                  <a:moveTo>
                    <a:pt x="77855" y="41529"/>
                  </a:moveTo>
                  <a:cubicBezTo>
                    <a:pt x="78153" y="41529"/>
                    <a:pt x="78415" y="41779"/>
                    <a:pt x="78415" y="42089"/>
                  </a:cubicBezTo>
                  <a:cubicBezTo>
                    <a:pt x="78415" y="42386"/>
                    <a:pt x="78165" y="42660"/>
                    <a:pt x="77855" y="42660"/>
                  </a:cubicBezTo>
                  <a:cubicBezTo>
                    <a:pt x="77546" y="42660"/>
                    <a:pt x="77284" y="42398"/>
                    <a:pt x="77284" y="42089"/>
                  </a:cubicBezTo>
                  <a:cubicBezTo>
                    <a:pt x="77284" y="41779"/>
                    <a:pt x="77546" y="41529"/>
                    <a:pt x="77855" y="41529"/>
                  </a:cubicBezTo>
                  <a:close/>
                  <a:moveTo>
                    <a:pt x="81570" y="41529"/>
                  </a:moveTo>
                  <a:cubicBezTo>
                    <a:pt x="81868" y="41529"/>
                    <a:pt x="82141" y="41779"/>
                    <a:pt x="82141" y="42089"/>
                  </a:cubicBezTo>
                  <a:cubicBezTo>
                    <a:pt x="82141" y="42386"/>
                    <a:pt x="81879" y="42660"/>
                    <a:pt x="81570" y="42660"/>
                  </a:cubicBezTo>
                  <a:cubicBezTo>
                    <a:pt x="81260" y="42660"/>
                    <a:pt x="81010" y="42398"/>
                    <a:pt x="81010" y="42089"/>
                  </a:cubicBezTo>
                  <a:cubicBezTo>
                    <a:pt x="81022" y="41779"/>
                    <a:pt x="81260" y="41529"/>
                    <a:pt x="81570" y="41529"/>
                  </a:cubicBezTo>
                  <a:close/>
                  <a:moveTo>
                    <a:pt x="85308" y="41529"/>
                  </a:moveTo>
                  <a:cubicBezTo>
                    <a:pt x="85606" y="41529"/>
                    <a:pt x="85880" y="41779"/>
                    <a:pt x="85880" y="42089"/>
                  </a:cubicBezTo>
                  <a:cubicBezTo>
                    <a:pt x="85880" y="42386"/>
                    <a:pt x="85618" y="42660"/>
                    <a:pt x="85308" y="42660"/>
                  </a:cubicBezTo>
                  <a:cubicBezTo>
                    <a:pt x="84999" y="42660"/>
                    <a:pt x="84749" y="42398"/>
                    <a:pt x="84749" y="42089"/>
                  </a:cubicBezTo>
                  <a:cubicBezTo>
                    <a:pt x="84749" y="41779"/>
                    <a:pt x="84999" y="41529"/>
                    <a:pt x="85308" y="41529"/>
                  </a:cubicBezTo>
                  <a:close/>
                  <a:moveTo>
                    <a:pt x="89035" y="41529"/>
                  </a:moveTo>
                  <a:cubicBezTo>
                    <a:pt x="89333" y="41529"/>
                    <a:pt x="89595" y="41779"/>
                    <a:pt x="89595" y="42089"/>
                  </a:cubicBezTo>
                  <a:cubicBezTo>
                    <a:pt x="89595" y="42386"/>
                    <a:pt x="89345" y="42660"/>
                    <a:pt x="89035" y="42660"/>
                  </a:cubicBezTo>
                  <a:cubicBezTo>
                    <a:pt x="88714" y="42660"/>
                    <a:pt x="88464" y="42398"/>
                    <a:pt x="88464" y="42089"/>
                  </a:cubicBezTo>
                  <a:cubicBezTo>
                    <a:pt x="88475" y="41779"/>
                    <a:pt x="88714" y="41529"/>
                    <a:pt x="89035" y="41529"/>
                  </a:cubicBezTo>
                  <a:close/>
                  <a:moveTo>
                    <a:pt x="92762" y="41529"/>
                  </a:moveTo>
                  <a:cubicBezTo>
                    <a:pt x="93059" y="41529"/>
                    <a:pt x="93333" y="41779"/>
                    <a:pt x="93333" y="42089"/>
                  </a:cubicBezTo>
                  <a:cubicBezTo>
                    <a:pt x="93333" y="42386"/>
                    <a:pt x="93071" y="42660"/>
                    <a:pt x="92762" y="42660"/>
                  </a:cubicBezTo>
                  <a:cubicBezTo>
                    <a:pt x="92452" y="42660"/>
                    <a:pt x="92202" y="42398"/>
                    <a:pt x="92202" y="42089"/>
                  </a:cubicBezTo>
                  <a:cubicBezTo>
                    <a:pt x="92202" y="41779"/>
                    <a:pt x="92452" y="41529"/>
                    <a:pt x="92762" y="41529"/>
                  </a:cubicBezTo>
                  <a:close/>
                  <a:moveTo>
                    <a:pt x="96488" y="41529"/>
                  </a:moveTo>
                  <a:cubicBezTo>
                    <a:pt x="96786" y="41529"/>
                    <a:pt x="97048" y="41779"/>
                    <a:pt x="97048" y="42089"/>
                  </a:cubicBezTo>
                  <a:cubicBezTo>
                    <a:pt x="97048" y="42386"/>
                    <a:pt x="96798" y="42660"/>
                    <a:pt x="96488" y="42660"/>
                  </a:cubicBezTo>
                  <a:cubicBezTo>
                    <a:pt x="96191" y="42660"/>
                    <a:pt x="95917" y="42398"/>
                    <a:pt x="95917" y="42089"/>
                  </a:cubicBezTo>
                  <a:cubicBezTo>
                    <a:pt x="95917" y="41779"/>
                    <a:pt x="96179" y="41529"/>
                    <a:pt x="96488" y="41529"/>
                  </a:cubicBezTo>
                  <a:close/>
                  <a:moveTo>
                    <a:pt x="100203" y="41529"/>
                  </a:moveTo>
                  <a:cubicBezTo>
                    <a:pt x="100501" y="41529"/>
                    <a:pt x="100775" y="41779"/>
                    <a:pt x="100775" y="42089"/>
                  </a:cubicBezTo>
                  <a:cubicBezTo>
                    <a:pt x="100775" y="42386"/>
                    <a:pt x="100513" y="42660"/>
                    <a:pt x="100203" y="42660"/>
                  </a:cubicBezTo>
                  <a:cubicBezTo>
                    <a:pt x="99905" y="42660"/>
                    <a:pt x="99644" y="42398"/>
                    <a:pt x="99644" y="42089"/>
                  </a:cubicBezTo>
                  <a:cubicBezTo>
                    <a:pt x="99655" y="41779"/>
                    <a:pt x="99894" y="41529"/>
                    <a:pt x="100203" y="41529"/>
                  </a:cubicBezTo>
                  <a:close/>
                  <a:moveTo>
                    <a:pt x="103942" y="41529"/>
                  </a:moveTo>
                  <a:cubicBezTo>
                    <a:pt x="104239" y="41529"/>
                    <a:pt x="104513" y="41779"/>
                    <a:pt x="104513" y="42089"/>
                  </a:cubicBezTo>
                  <a:cubicBezTo>
                    <a:pt x="104513" y="42386"/>
                    <a:pt x="104251" y="42660"/>
                    <a:pt x="103942" y="42660"/>
                  </a:cubicBezTo>
                  <a:cubicBezTo>
                    <a:pt x="103644" y="42660"/>
                    <a:pt x="103382" y="42398"/>
                    <a:pt x="103382" y="42089"/>
                  </a:cubicBezTo>
                  <a:cubicBezTo>
                    <a:pt x="103382" y="41779"/>
                    <a:pt x="103632" y="41529"/>
                    <a:pt x="103942" y="41529"/>
                  </a:cubicBezTo>
                  <a:close/>
                  <a:moveTo>
                    <a:pt x="107668" y="41529"/>
                  </a:moveTo>
                  <a:cubicBezTo>
                    <a:pt x="107966" y="41529"/>
                    <a:pt x="108228" y="41779"/>
                    <a:pt x="108228" y="42089"/>
                  </a:cubicBezTo>
                  <a:cubicBezTo>
                    <a:pt x="108228" y="42386"/>
                    <a:pt x="107978" y="42660"/>
                    <a:pt x="107668" y="42660"/>
                  </a:cubicBezTo>
                  <a:cubicBezTo>
                    <a:pt x="107371" y="42660"/>
                    <a:pt x="107097" y="42398"/>
                    <a:pt x="107097" y="42089"/>
                  </a:cubicBezTo>
                  <a:cubicBezTo>
                    <a:pt x="107109" y="41779"/>
                    <a:pt x="107347" y="41529"/>
                    <a:pt x="107668" y="41529"/>
                  </a:cubicBezTo>
                  <a:close/>
                  <a:moveTo>
                    <a:pt x="111395" y="41529"/>
                  </a:moveTo>
                  <a:cubicBezTo>
                    <a:pt x="111693" y="41529"/>
                    <a:pt x="111967" y="41779"/>
                    <a:pt x="111967" y="42089"/>
                  </a:cubicBezTo>
                  <a:cubicBezTo>
                    <a:pt x="111967" y="42386"/>
                    <a:pt x="111705" y="42660"/>
                    <a:pt x="111395" y="42660"/>
                  </a:cubicBezTo>
                  <a:cubicBezTo>
                    <a:pt x="111085" y="42660"/>
                    <a:pt x="110835" y="42398"/>
                    <a:pt x="110835" y="42089"/>
                  </a:cubicBezTo>
                  <a:cubicBezTo>
                    <a:pt x="110835" y="41779"/>
                    <a:pt x="111085" y="41529"/>
                    <a:pt x="111395" y="41529"/>
                  </a:cubicBezTo>
                  <a:close/>
                  <a:moveTo>
                    <a:pt x="115122" y="41529"/>
                  </a:moveTo>
                  <a:cubicBezTo>
                    <a:pt x="115419" y="41529"/>
                    <a:pt x="115681" y="41779"/>
                    <a:pt x="115681" y="42089"/>
                  </a:cubicBezTo>
                  <a:cubicBezTo>
                    <a:pt x="115681" y="42386"/>
                    <a:pt x="115431" y="42660"/>
                    <a:pt x="115122" y="42660"/>
                  </a:cubicBezTo>
                  <a:cubicBezTo>
                    <a:pt x="114812" y="42660"/>
                    <a:pt x="114550" y="42398"/>
                    <a:pt x="114550" y="42089"/>
                  </a:cubicBezTo>
                  <a:cubicBezTo>
                    <a:pt x="114574" y="41779"/>
                    <a:pt x="114812" y="41529"/>
                    <a:pt x="115122" y="41529"/>
                  </a:cubicBezTo>
                  <a:close/>
                  <a:moveTo>
                    <a:pt x="118860" y="41529"/>
                  </a:moveTo>
                  <a:cubicBezTo>
                    <a:pt x="119158" y="41529"/>
                    <a:pt x="119420" y="41779"/>
                    <a:pt x="119420" y="42089"/>
                  </a:cubicBezTo>
                  <a:cubicBezTo>
                    <a:pt x="119420" y="42386"/>
                    <a:pt x="119170" y="42660"/>
                    <a:pt x="118860" y="42660"/>
                  </a:cubicBezTo>
                  <a:cubicBezTo>
                    <a:pt x="118539" y="42660"/>
                    <a:pt x="118289" y="42398"/>
                    <a:pt x="118289" y="42089"/>
                  </a:cubicBezTo>
                  <a:cubicBezTo>
                    <a:pt x="118289" y="41779"/>
                    <a:pt x="118539" y="41529"/>
                    <a:pt x="118860" y="41529"/>
                  </a:cubicBezTo>
                  <a:close/>
                  <a:moveTo>
                    <a:pt x="122575" y="41529"/>
                  </a:moveTo>
                  <a:cubicBezTo>
                    <a:pt x="122873" y="41529"/>
                    <a:pt x="123146" y="41779"/>
                    <a:pt x="123146" y="42089"/>
                  </a:cubicBezTo>
                  <a:cubicBezTo>
                    <a:pt x="123146" y="42386"/>
                    <a:pt x="122885" y="42660"/>
                    <a:pt x="122575" y="42660"/>
                  </a:cubicBezTo>
                  <a:cubicBezTo>
                    <a:pt x="122265" y="42660"/>
                    <a:pt x="122015" y="42398"/>
                    <a:pt x="122015" y="42089"/>
                  </a:cubicBezTo>
                  <a:cubicBezTo>
                    <a:pt x="122027" y="41779"/>
                    <a:pt x="122277" y="41529"/>
                    <a:pt x="122575" y="41529"/>
                  </a:cubicBezTo>
                  <a:close/>
                  <a:moveTo>
                    <a:pt x="126314" y="41529"/>
                  </a:moveTo>
                  <a:cubicBezTo>
                    <a:pt x="126611" y="41529"/>
                    <a:pt x="126873" y="41779"/>
                    <a:pt x="126873" y="42089"/>
                  </a:cubicBezTo>
                  <a:cubicBezTo>
                    <a:pt x="126873" y="42386"/>
                    <a:pt x="126623" y="42660"/>
                    <a:pt x="126314" y="42660"/>
                  </a:cubicBezTo>
                  <a:cubicBezTo>
                    <a:pt x="126004" y="42660"/>
                    <a:pt x="125742" y="42398"/>
                    <a:pt x="125742" y="42089"/>
                  </a:cubicBezTo>
                  <a:cubicBezTo>
                    <a:pt x="125742" y="41779"/>
                    <a:pt x="126004" y="41529"/>
                    <a:pt x="126314" y="41529"/>
                  </a:cubicBezTo>
                  <a:close/>
                  <a:moveTo>
                    <a:pt x="130028" y="41529"/>
                  </a:moveTo>
                  <a:cubicBezTo>
                    <a:pt x="130326" y="41529"/>
                    <a:pt x="130600" y="41779"/>
                    <a:pt x="130600" y="42089"/>
                  </a:cubicBezTo>
                  <a:cubicBezTo>
                    <a:pt x="130600" y="42386"/>
                    <a:pt x="130350" y="42660"/>
                    <a:pt x="130028" y="42660"/>
                  </a:cubicBezTo>
                  <a:cubicBezTo>
                    <a:pt x="129731" y="42660"/>
                    <a:pt x="129469" y="42398"/>
                    <a:pt x="129469" y="42089"/>
                  </a:cubicBezTo>
                  <a:cubicBezTo>
                    <a:pt x="129469" y="41779"/>
                    <a:pt x="129719" y="41529"/>
                    <a:pt x="130028" y="41529"/>
                  </a:cubicBezTo>
                  <a:close/>
                  <a:moveTo>
                    <a:pt x="133767" y="41529"/>
                  </a:moveTo>
                  <a:cubicBezTo>
                    <a:pt x="134065" y="41529"/>
                    <a:pt x="134326" y="41779"/>
                    <a:pt x="134326" y="42089"/>
                  </a:cubicBezTo>
                  <a:cubicBezTo>
                    <a:pt x="134326" y="42386"/>
                    <a:pt x="134076" y="42660"/>
                    <a:pt x="133767" y="42660"/>
                  </a:cubicBezTo>
                  <a:cubicBezTo>
                    <a:pt x="133469" y="42660"/>
                    <a:pt x="133207" y="42398"/>
                    <a:pt x="133207" y="42089"/>
                  </a:cubicBezTo>
                  <a:cubicBezTo>
                    <a:pt x="133207" y="41779"/>
                    <a:pt x="133457" y="41529"/>
                    <a:pt x="133767" y="41529"/>
                  </a:cubicBezTo>
                  <a:close/>
                  <a:moveTo>
                    <a:pt x="137494" y="41529"/>
                  </a:moveTo>
                  <a:cubicBezTo>
                    <a:pt x="137791" y="41529"/>
                    <a:pt x="138053" y="41779"/>
                    <a:pt x="138053" y="42089"/>
                  </a:cubicBezTo>
                  <a:cubicBezTo>
                    <a:pt x="138053" y="42386"/>
                    <a:pt x="137803" y="42660"/>
                    <a:pt x="137494" y="42660"/>
                  </a:cubicBezTo>
                  <a:cubicBezTo>
                    <a:pt x="137196" y="42660"/>
                    <a:pt x="136922" y="42398"/>
                    <a:pt x="136922" y="42089"/>
                  </a:cubicBezTo>
                  <a:cubicBezTo>
                    <a:pt x="136934" y="41779"/>
                    <a:pt x="137172" y="41529"/>
                    <a:pt x="137494" y="41529"/>
                  </a:cubicBezTo>
                  <a:close/>
                  <a:moveTo>
                    <a:pt x="141220" y="41529"/>
                  </a:moveTo>
                  <a:cubicBezTo>
                    <a:pt x="141518" y="41529"/>
                    <a:pt x="141792" y="41779"/>
                    <a:pt x="141792" y="42089"/>
                  </a:cubicBezTo>
                  <a:cubicBezTo>
                    <a:pt x="141792" y="42386"/>
                    <a:pt x="141530" y="42660"/>
                    <a:pt x="141220" y="42660"/>
                  </a:cubicBezTo>
                  <a:cubicBezTo>
                    <a:pt x="140911" y="42660"/>
                    <a:pt x="140661" y="42398"/>
                    <a:pt x="140661" y="42089"/>
                  </a:cubicBezTo>
                  <a:cubicBezTo>
                    <a:pt x="140661" y="41779"/>
                    <a:pt x="140911" y="41529"/>
                    <a:pt x="141220" y="41529"/>
                  </a:cubicBezTo>
                  <a:close/>
                  <a:moveTo>
                    <a:pt x="144947" y="41529"/>
                  </a:moveTo>
                  <a:cubicBezTo>
                    <a:pt x="145244" y="41529"/>
                    <a:pt x="145506" y="41779"/>
                    <a:pt x="145506" y="42089"/>
                  </a:cubicBezTo>
                  <a:cubicBezTo>
                    <a:pt x="145506" y="42386"/>
                    <a:pt x="145256" y="42660"/>
                    <a:pt x="144947" y="42660"/>
                  </a:cubicBezTo>
                  <a:cubicBezTo>
                    <a:pt x="144637" y="42660"/>
                    <a:pt x="144375" y="42398"/>
                    <a:pt x="144375" y="42089"/>
                  </a:cubicBezTo>
                  <a:cubicBezTo>
                    <a:pt x="144399" y="41779"/>
                    <a:pt x="144637" y="41529"/>
                    <a:pt x="144947" y="41529"/>
                  </a:cubicBezTo>
                  <a:close/>
                  <a:moveTo>
                    <a:pt x="1548" y="43386"/>
                  </a:moveTo>
                  <a:cubicBezTo>
                    <a:pt x="1846" y="43386"/>
                    <a:pt x="2119" y="43636"/>
                    <a:pt x="2119" y="43946"/>
                  </a:cubicBezTo>
                  <a:cubicBezTo>
                    <a:pt x="2119" y="44244"/>
                    <a:pt x="1858" y="44517"/>
                    <a:pt x="1548" y="44517"/>
                  </a:cubicBezTo>
                  <a:cubicBezTo>
                    <a:pt x="1238" y="44517"/>
                    <a:pt x="988" y="44267"/>
                    <a:pt x="988" y="43946"/>
                  </a:cubicBezTo>
                  <a:cubicBezTo>
                    <a:pt x="988" y="43636"/>
                    <a:pt x="1238" y="43386"/>
                    <a:pt x="1548" y="43386"/>
                  </a:cubicBezTo>
                  <a:close/>
                  <a:moveTo>
                    <a:pt x="5287" y="43386"/>
                  </a:moveTo>
                  <a:cubicBezTo>
                    <a:pt x="5596" y="43386"/>
                    <a:pt x="5846" y="43636"/>
                    <a:pt x="5846" y="43946"/>
                  </a:cubicBezTo>
                  <a:cubicBezTo>
                    <a:pt x="5846" y="44267"/>
                    <a:pt x="5596" y="44517"/>
                    <a:pt x="5287" y="44517"/>
                  </a:cubicBezTo>
                  <a:cubicBezTo>
                    <a:pt x="4977" y="44517"/>
                    <a:pt x="4715" y="44267"/>
                    <a:pt x="4715" y="43946"/>
                  </a:cubicBezTo>
                  <a:cubicBezTo>
                    <a:pt x="4715" y="43636"/>
                    <a:pt x="4977" y="43386"/>
                    <a:pt x="5287" y="43386"/>
                  </a:cubicBezTo>
                  <a:close/>
                  <a:moveTo>
                    <a:pt x="9001" y="43386"/>
                  </a:moveTo>
                  <a:cubicBezTo>
                    <a:pt x="9299" y="43386"/>
                    <a:pt x="9573" y="43636"/>
                    <a:pt x="9573" y="43946"/>
                  </a:cubicBezTo>
                  <a:cubicBezTo>
                    <a:pt x="9573" y="44244"/>
                    <a:pt x="9323" y="44517"/>
                    <a:pt x="9001" y="44517"/>
                  </a:cubicBezTo>
                  <a:cubicBezTo>
                    <a:pt x="8704" y="44517"/>
                    <a:pt x="8442" y="44267"/>
                    <a:pt x="8442" y="43946"/>
                  </a:cubicBezTo>
                  <a:cubicBezTo>
                    <a:pt x="8442" y="43636"/>
                    <a:pt x="8692" y="43386"/>
                    <a:pt x="9001" y="43386"/>
                  </a:cubicBezTo>
                  <a:close/>
                  <a:moveTo>
                    <a:pt x="12728" y="43386"/>
                  </a:moveTo>
                  <a:cubicBezTo>
                    <a:pt x="13037" y="43386"/>
                    <a:pt x="13288" y="43636"/>
                    <a:pt x="13288" y="43946"/>
                  </a:cubicBezTo>
                  <a:cubicBezTo>
                    <a:pt x="13288" y="44267"/>
                    <a:pt x="13037" y="44517"/>
                    <a:pt x="12728" y="44517"/>
                  </a:cubicBezTo>
                  <a:cubicBezTo>
                    <a:pt x="12418" y="44517"/>
                    <a:pt x="12156" y="44267"/>
                    <a:pt x="12156" y="43946"/>
                  </a:cubicBezTo>
                  <a:cubicBezTo>
                    <a:pt x="12180" y="43636"/>
                    <a:pt x="12418" y="43386"/>
                    <a:pt x="12728" y="43386"/>
                  </a:cubicBezTo>
                  <a:close/>
                  <a:moveTo>
                    <a:pt x="16466" y="43386"/>
                  </a:moveTo>
                  <a:cubicBezTo>
                    <a:pt x="16764" y="43386"/>
                    <a:pt x="17026" y="43636"/>
                    <a:pt x="17026" y="43946"/>
                  </a:cubicBezTo>
                  <a:cubicBezTo>
                    <a:pt x="17026" y="44244"/>
                    <a:pt x="16776" y="44517"/>
                    <a:pt x="16466" y="44517"/>
                  </a:cubicBezTo>
                  <a:cubicBezTo>
                    <a:pt x="16169" y="44517"/>
                    <a:pt x="15895" y="44267"/>
                    <a:pt x="15895" y="43946"/>
                  </a:cubicBezTo>
                  <a:cubicBezTo>
                    <a:pt x="15895" y="43636"/>
                    <a:pt x="16145" y="43386"/>
                    <a:pt x="16466" y="43386"/>
                  </a:cubicBezTo>
                  <a:close/>
                  <a:moveTo>
                    <a:pt x="20181" y="43386"/>
                  </a:moveTo>
                  <a:cubicBezTo>
                    <a:pt x="20491" y="43386"/>
                    <a:pt x="20753" y="43636"/>
                    <a:pt x="20753" y="43946"/>
                  </a:cubicBezTo>
                  <a:cubicBezTo>
                    <a:pt x="20753" y="44267"/>
                    <a:pt x="20491" y="44517"/>
                    <a:pt x="20181" y="44517"/>
                  </a:cubicBezTo>
                  <a:cubicBezTo>
                    <a:pt x="19872" y="44517"/>
                    <a:pt x="19622" y="44267"/>
                    <a:pt x="19622" y="43946"/>
                  </a:cubicBezTo>
                  <a:cubicBezTo>
                    <a:pt x="19634" y="43636"/>
                    <a:pt x="19872" y="43386"/>
                    <a:pt x="20181" y="43386"/>
                  </a:cubicBezTo>
                  <a:close/>
                  <a:moveTo>
                    <a:pt x="23920" y="43386"/>
                  </a:moveTo>
                  <a:cubicBezTo>
                    <a:pt x="24217" y="43386"/>
                    <a:pt x="24479" y="43636"/>
                    <a:pt x="24479" y="43946"/>
                  </a:cubicBezTo>
                  <a:cubicBezTo>
                    <a:pt x="24479" y="44244"/>
                    <a:pt x="24229" y="44517"/>
                    <a:pt x="23920" y="44517"/>
                  </a:cubicBezTo>
                  <a:cubicBezTo>
                    <a:pt x="23610" y="44517"/>
                    <a:pt x="23348" y="44267"/>
                    <a:pt x="23348" y="43946"/>
                  </a:cubicBezTo>
                  <a:cubicBezTo>
                    <a:pt x="23348" y="43636"/>
                    <a:pt x="23610" y="43386"/>
                    <a:pt x="23920" y="43386"/>
                  </a:cubicBezTo>
                  <a:close/>
                  <a:moveTo>
                    <a:pt x="27635" y="43386"/>
                  </a:moveTo>
                  <a:cubicBezTo>
                    <a:pt x="27956" y="43386"/>
                    <a:pt x="28206" y="43636"/>
                    <a:pt x="28206" y="43946"/>
                  </a:cubicBezTo>
                  <a:cubicBezTo>
                    <a:pt x="28206" y="44267"/>
                    <a:pt x="27956" y="44517"/>
                    <a:pt x="27635" y="44517"/>
                  </a:cubicBezTo>
                  <a:cubicBezTo>
                    <a:pt x="27325" y="44517"/>
                    <a:pt x="27075" y="44267"/>
                    <a:pt x="27075" y="43946"/>
                  </a:cubicBezTo>
                  <a:cubicBezTo>
                    <a:pt x="27087" y="43636"/>
                    <a:pt x="27325" y="43386"/>
                    <a:pt x="27635" y="43386"/>
                  </a:cubicBezTo>
                  <a:close/>
                  <a:moveTo>
                    <a:pt x="31373" y="43386"/>
                  </a:moveTo>
                  <a:cubicBezTo>
                    <a:pt x="31671" y="43386"/>
                    <a:pt x="31945" y="43636"/>
                    <a:pt x="31945" y="43946"/>
                  </a:cubicBezTo>
                  <a:cubicBezTo>
                    <a:pt x="31945" y="44244"/>
                    <a:pt x="31683" y="44517"/>
                    <a:pt x="31373" y="44517"/>
                  </a:cubicBezTo>
                  <a:cubicBezTo>
                    <a:pt x="31064" y="44517"/>
                    <a:pt x="30814" y="44267"/>
                    <a:pt x="30814" y="43946"/>
                  </a:cubicBezTo>
                  <a:cubicBezTo>
                    <a:pt x="30814" y="43636"/>
                    <a:pt x="31064" y="43386"/>
                    <a:pt x="31373" y="43386"/>
                  </a:cubicBezTo>
                  <a:close/>
                  <a:moveTo>
                    <a:pt x="35100" y="43386"/>
                  </a:moveTo>
                  <a:cubicBezTo>
                    <a:pt x="35409" y="43386"/>
                    <a:pt x="35659" y="43636"/>
                    <a:pt x="35659" y="43946"/>
                  </a:cubicBezTo>
                  <a:cubicBezTo>
                    <a:pt x="35659" y="44267"/>
                    <a:pt x="35409" y="44517"/>
                    <a:pt x="35100" y="44517"/>
                  </a:cubicBezTo>
                  <a:cubicBezTo>
                    <a:pt x="34778" y="44517"/>
                    <a:pt x="34528" y="44267"/>
                    <a:pt x="34528" y="43946"/>
                  </a:cubicBezTo>
                  <a:cubicBezTo>
                    <a:pt x="34540" y="43636"/>
                    <a:pt x="34778" y="43386"/>
                    <a:pt x="35100" y="43386"/>
                  </a:cubicBezTo>
                  <a:close/>
                  <a:moveTo>
                    <a:pt x="38815" y="43386"/>
                  </a:moveTo>
                  <a:cubicBezTo>
                    <a:pt x="39112" y="43386"/>
                    <a:pt x="39386" y="43636"/>
                    <a:pt x="39386" y="43946"/>
                  </a:cubicBezTo>
                  <a:cubicBezTo>
                    <a:pt x="39386" y="44244"/>
                    <a:pt x="39124" y="44517"/>
                    <a:pt x="38815" y="44517"/>
                  </a:cubicBezTo>
                  <a:cubicBezTo>
                    <a:pt x="38517" y="44517"/>
                    <a:pt x="38255" y="44267"/>
                    <a:pt x="38255" y="43946"/>
                  </a:cubicBezTo>
                  <a:cubicBezTo>
                    <a:pt x="38267" y="43636"/>
                    <a:pt x="38505" y="43386"/>
                    <a:pt x="38815" y="43386"/>
                  </a:cubicBezTo>
                  <a:close/>
                  <a:moveTo>
                    <a:pt x="42553" y="43386"/>
                  </a:moveTo>
                  <a:cubicBezTo>
                    <a:pt x="42863" y="43386"/>
                    <a:pt x="43113" y="43636"/>
                    <a:pt x="43113" y="43946"/>
                  </a:cubicBezTo>
                  <a:cubicBezTo>
                    <a:pt x="43113" y="44267"/>
                    <a:pt x="42863" y="44517"/>
                    <a:pt x="42553" y="44517"/>
                  </a:cubicBezTo>
                  <a:cubicBezTo>
                    <a:pt x="42232" y="44517"/>
                    <a:pt x="41982" y="44267"/>
                    <a:pt x="41982" y="43946"/>
                  </a:cubicBezTo>
                  <a:cubicBezTo>
                    <a:pt x="41982" y="43636"/>
                    <a:pt x="42244" y="43386"/>
                    <a:pt x="42553" y="43386"/>
                  </a:cubicBezTo>
                  <a:close/>
                  <a:moveTo>
                    <a:pt x="46268" y="43386"/>
                  </a:moveTo>
                  <a:cubicBezTo>
                    <a:pt x="46565" y="43386"/>
                    <a:pt x="46839" y="43636"/>
                    <a:pt x="46839" y="43946"/>
                  </a:cubicBezTo>
                  <a:cubicBezTo>
                    <a:pt x="46839" y="44244"/>
                    <a:pt x="46589" y="44517"/>
                    <a:pt x="46268" y="44517"/>
                  </a:cubicBezTo>
                  <a:cubicBezTo>
                    <a:pt x="45970" y="44517"/>
                    <a:pt x="45708" y="44267"/>
                    <a:pt x="45708" y="43946"/>
                  </a:cubicBezTo>
                  <a:cubicBezTo>
                    <a:pt x="45720" y="43636"/>
                    <a:pt x="45958" y="43386"/>
                    <a:pt x="46268" y="43386"/>
                  </a:cubicBezTo>
                  <a:close/>
                  <a:moveTo>
                    <a:pt x="50006" y="43386"/>
                  </a:moveTo>
                  <a:cubicBezTo>
                    <a:pt x="50316" y="43386"/>
                    <a:pt x="50578" y="43636"/>
                    <a:pt x="50578" y="43946"/>
                  </a:cubicBezTo>
                  <a:cubicBezTo>
                    <a:pt x="50578" y="44267"/>
                    <a:pt x="50316" y="44517"/>
                    <a:pt x="50006" y="44517"/>
                  </a:cubicBezTo>
                  <a:cubicBezTo>
                    <a:pt x="49697" y="44517"/>
                    <a:pt x="49447" y="44267"/>
                    <a:pt x="49447" y="43946"/>
                  </a:cubicBezTo>
                  <a:cubicBezTo>
                    <a:pt x="49447" y="43636"/>
                    <a:pt x="49697" y="43386"/>
                    <a:pt x="50006" y="43386"/>
                  </a:cubicBezTo>
                  <a:close/>
                  <a:moveTo>
                    <a:pt x="53733" y="43386"/>
                  </a:moveTo>
                  <a:cubicBezTo>
                    <a:pt x="54031" y="43386"/>
                    <a:pt x="54293" y="43636"/>
                    <a:pt x="54293" y="43946"/>
                  </a:cubicBezTo>
                  <a:cubicBezTo>
                    <a:pt x="54293" y="44244"/>
                    <a:pt x="54043" y="44517"/>
                    <a:pt x="53733" y="44517"/>
                  </a:cubicBezTo>
                  <a:cubicBezTo>
                    <a:pt x="53412" y="44517"/>
                    <a:pt x="53162" y="44267"/>
                    <a:pt x="53162" y="43946"/>
                  </a:cubicBezTo>
                  <a:cubicBezTo>
                    <a:pt x="53173" y="43636"/>
                    <a:pt x="53412" y="43386"/>
                    <a:pt x="53733" y="43386"/>
                  </a:cubicBezTo>
                  <a:close/>
                  <a:moveTo>
                    <a:pt x="57460" y="43386"/>
                  </a:moveTo>
                  <a:cubicBezTo>
                    <a:pt x="57781" y="43386"/>
                    <a:pt x="58031" y="43636"/>
                    <a:pt x="58031" y="43946"/>
                  </a:cubicBezTo>
                  <a:cubicBezTo>
                    <a:pt x="58031" y="44267"/>
                    <a:pt x="57781" y="44517"/>
                    <a:pt x="57460" y="44517"/>
                  </a:cubicBezTo>
                  <a:cubicBezTo>
                    <a:pt x="57150" y="44517"/>
                    <a:pt x="56900" y="44267"/>
                    <a:pt x="56900" y="43946"/>
                  </a:cubicBezTo>
                  <a:cubicBezTo>
                    <a:pt x="56900" y="43636"/>
                    <a:pt x="57150" y="43386"/>
                    <a:pt x="57460" y="43386"/>
                  </a:cubicBezTo>
                  <a:close/>
                  <a:moveTo>
                    <a:pt x="61186" y="43386"/>
                  </a:moveTo>
                  <a:cubicBezTo>
                    <a:pt x="61484" y="43386"/>
                    <a:pt x="61746" y="43636"/>
                    <a:pt x="61746" y="43946"/>
                  </a:cubicBezTo>
                  <a:cubicBezTo>
                    <a:pt x="61746" y="44244"/>
                    <a:pt x="61496" y="44517"/>
                    <a:pt x="61186" y="44517"/>
                  </a:cubicBezTo>
                  <a:cubicBezTo>
                    <a:pt x="60877" y="44517"/>
                    <a:pt x="60615" y="44267"/>
                    <a:pt x="60615" y="43946"/>
                  </a:cubicBezTo>
                  <a:cubicBezTo>
                    <a:pt x="60639" y="43636"/>
                    <a:pt x="60877" y="43386"/>
                    <a:pt x="61186" y="43386"/>
                  </a:cubicBezTo>
                  <a:close/>
                  <a:moveTo>
                    <a:pt x="64925" y="43386"/>
                  </a:moveTo>
                  <a:cubicBezTo>
                    <a:pt x="65234" y="43386"/>
                    <a:pt x="65485" y="43636"/>
                    <a:pt x="65485" y="43946"/>
                  </a:cubicBezTo>
                  <a:cubicBezTo>
                    <a:pt x="65485" y="44267"/>
                    <a:pt x="65234" y="44517"/>
                    <a:pt x="64925" y="44517"/>
                  </a:cubicBezTo>
                  <a:cubicBezTo>
                    <a:pt x="64603" y="44517"/>
                    <a:pt x="64353" y="44267"/>
                    <a:pt x="64353" y="43946"/>
                  </a:cubicBezTo>
                  <a:cubicBezTo>
                    <a:pt x="64353" y="43636"/>
                    <a:pt x="64603" y="43386"/>
                    <a:pt x="64925" y="43386"/>
                  </a:cubicBezTo>
                  <a:close/>
                  <a:moveTo>
                    <a:pt x="68640" y="43386"/>
                  </a:moveTo>
                  <a:cubicBezTo>
                    <a:pt x="68937" y="43386"/>
                    <a:pt x="69211" y="43636"/>
                    <a:pt x="69211" y="43946"/>
                  </a:cubicBezTo>
                  <a:cubicBezTo>
                    <a:pt x="69211" y="44244"/>
                    <a:pt x="68949" y="44517"/>
                    <a:pt x="68640" y="44517"/>
                  </a:cubicBezTo>
                  <a:cubicBezTo>
                    <a:pt x="68330" y="44517"/>
                    <a:pt x="68080" y="44267"/>
                    <a:pt x="68080" y="43946"/>
                  </a:cubicBezTo>
                  <a:cubicBezTo>
                    <a:pt x="68092" y="43636"/>
                    <a:pt x="68330" y="43386"/>
                    <a:pt x="68640" y="43386"/>
                  </a:cubicBezTo>
                  <a:close/>
                  <a:moveTo>
                    <a:pt x="72366" y="43386"/>
                  </a:moveTo>
                  <a:cubicBezTo>
                    <a:pt x="72676" y="43386"/>
                    <a:pt x="72926" y="43636"/>
                    <a:pt x="72926" y="43946"/>
                  </a:cubicBezTo>
                  <a:cubicBezTo>
                    <a:pt x="72926" y="44267"/>
                    <a:pt x="72676" y="44517"/>
                    <a:pt x="72366" y="44517"/>
                  </a:cubicBezTo>
                  <a:cubicBezTo>
                    <a:pt x="72045" y="44517"/>
                    <a:pt x="71795" y="44267"/>
                    <a:pt x="71795" y="43946"/>
                  </a:cubicBezTo>
                  <a:cubicBezTo>
                    <a:pt x="71807" y="43636"/>
                    <a:pt x="72069" y="43386"/>
                    <a:pt x="72366" y="43386"/>
                  </a:cubicBezTo>
                  <a:close/>
                  <a:moveTo>
                    <a:pt x="76093" y="43386"/>
                  </a:moveTo>
                  <a:cubicBezTo>
                    <a:pt x="76391" y="43386"/>
                    <a:pt x="76664" y="43636"/>
                    <a:pt x="76664" y="43946"/>
                  </a:cubicBezTo>
                  <a:cubicBezTo>
                    <a:pt x="76664" y="44244"/>
                    <a:pt x="76403" y="44517"/>
                    <a:pt x="76093" y="44517"/>
                  </a:cubicBezTo>
                  <a:cubicBezTo>
                    <a:pt x="75795" y="44517"/>
                    <a:pt x="75533" y="44267"/>
                    <a:pt x="75533" y="43946"/>
                  </a:cubicBezTo>
                  <a:cubicBezTo>
                    <a:pt x="75533" y="43636"/>
                    <a:pt x="75783" y="43386"/>
                    <a:pt x="76093" y="43386"/>
                  </a:cubicBezTo>
                  <a:close/>
                  <a:moveTo>
                    <a:pt x="79712" y="43386"/>
                  </a:moveTo>
                  <a:cubicBezTo>
                    <a:pt x="80010" y="43386"/>
                    <a:pt x="80284" y="43636"/>
                    <a:pt x="80284" y="43946"/>
                  </a:cubicBezTo>
                  <a:cubicBezTo>
                    <a:pt x="80284" y="44244"/>
                    <a:pt x="80022" y="44517"/>
                    <a:pt x="79712" y="44517"/>
                  </a:cubicBezTo>
                  <a:cubicBezTo>
                    <a:pt x="79403" y="44517"/>
                    <a:pt x="79153" y="44267"/>
                    <a:pt x="79153" y="43946"/>
                  </a:cubicBezTo>
                  <a:cubicBezTo>
                    <a:pt x="79165" y="43636"/>
                    <a:pt x="79403" y="43386"/>
                    <a:pt x="79712" y="43386"/>
                  </a:cubicBezTo>
                  <a:close/>
                  <a:moveTo>
                    <a:pt x="83451" y="43386"/>
                  </a:moveTo>
                  <a:cubicBezTo>
                    <a:pt x="83761" y="43386"/>
                    <a:pt x="84011" y="43636"/>
                    <a:pt x="84011" y="43946"/>
                  </a:cubicBezTo>
                  <a:cubicBezTo>
                    <a:pt x="84011" y="44267"/>
                    <a:pt x="83761" y="44517"/>
                    <a:pt x="83451" y="44517"/>
                  </a:cubicBezTo>
                  <a:cubicBezTo>
                    <a:pt x="83141" y="44517"/>
                    <a:pt x="82880" y="44267"/>
                    <a:pt x="82880" y="43946"/>
                  </a:cubicBezTo>
                  <a:cubicBezTo>
                    <a:pt x="82880" y="43636"/>
                    <a:pt x="83141" y="43386"/>
                    <a:pt x="83451" y="43386"/>
                  </a:cubicBezTo>
                  <a:close/>
                  <a:moveTo>
                    <a:pt x="87166" y="43386"/>
                  </a:moveTo>
                  <a:cubicBezTo>
                    <a:pt x="87463" y="43386"/>
                    <a:pt x="87737" y="43636"/>
                    <a:pt x="87737" y="43946"/>
                  </a:cubicBezTo>
                  <a:cubicBezTo>
                    <a:pt x="87737" y="44244"/>
                    <a:pt x="87475" y="44517"/>
                    <a:pt x="87166" y="44517"/>
                  </a:cubicBezTo>
                  <a:cubicBezTo>
                    <a:pt x="86856" y="44517"/>
                    <a:pt x="86606" y="44267"/>
                    <a:pt x="86606" y="43946"/>
                  </a:cubicBezTo>
                  <a:cubicBezTo>
                    <a:pt x="86618" y="43636"/>
                    <a:pt x="86856" y="43386"/>
                    <a:pt x="87166" y="43386"/>
                  </a:cubicBezTo>
                  <a:close/>
                  <a:moveTo>
                    <a:pt x="90904" y="43386"/>
                  </a:moveTo>
                  <a:cubicBezTo>
                    <a:pt x="91214" y="43386"/>
                    <a:pt x="91464" y="43636"/>
                    <a:pt x="91464" y="43946"/>
                  </a:cubicBezTo>
                  <a:cubicBezTo>
                    <a:pt x="91464" y="44267"/>
                    <a:pt x="91214" y="44517"/>
                    <a:pt x="90904" y="44517"/>
                  </a:cubicBezTo>
                  <a:cubicBezTo>
                    <a:pt x="90595" y="44517"/>
                    <a:pt x="90345" y="44267"/>
                    <a:pt x="90345" y="43946"/>
                  </a:cubicBezTo>
                  <a:cubicBezTo>
                    <a:pt x="90345" y="43636"/>
                    <a:pt x="90595" y="43386"/>
                    <a:pt x="90904" y="43386"/>
                  </a:cubicBezTo>
                  <a:close/>
                  <a:moveTo>
                    <a:pt x="94631" y="43386"/>
                  </a:moveTo>
                  <a:cubicBezTo>
                    <a:pt x="94929" y="43386"/>
                    <a:pt x="95191" y="43636"/>
                    <a:pt x="95191" y="43946"/>
                  </a:cubicBezTo>
                  <a:cubicBezTo>
                    <a:pt x="95191" y="44244"/>
                    <a:pt x="94941" y="44517"/>
                    <a:pt x="94631" y="44517"/>
                  </a:cubicBezTo>
                  <a:cubicBezTo>
                    <a:pt x="94310" y="44517"/>
                    <a:pt x="94060" y="44267"/>
                    <a:pt x="94060" y="43946"/>
                  </a:cubicBezTo>
                  <a:cubicBezTo>
                    <a:pt x="94071" y="43636"/>
                    <a:pt x="94310" y="43386"/>
                    <a:pt x="94631" y="43386"/>
                  </a:cubicBezTo>
                  <a:close/>
                  <a:moveTo>
                    <a:pt x="98346" y="43386"/>
                  </a:moveTo>
                  <a:cubicBezTo>
                    <a:pt x="98655" y="43386"/>
                    <a:pt x="98905" y="43636"/>
                    <a:pt x="98905" y="43946"/>
                  </a:cubicBezTo>
                  <a:cubicBezTo>
                    <a:pt x="98905" y="44267"/>
                    <a:pt x="98655" y="44517"/>
                    <a:pt x="98346" y="44517"/>
                  </a:cubicBezTo>
                  <a:cubicBezTo>
                    <a:pt x="98036" y="44517"/>
                    <a:pt x="97786" y="44267"/>
                    <a:pt x="97786" y="43946"/>
                  </a:cubicBezTo>
                  <a:cubicBezTo>
                    <a:pt x="97798" y="43636"/>
                    <a:pt x="98036" y="43386"/>
                    <a:pt x="98346" y="43386"/>
                  </a:cubicBezTo>
                  <a:close/>
                  <a:moveTo>
                    <a:pt x="102084" y="43386"/>
                  </a:moveTo>
                  <a:cubicBezTo>
                    <a:pt x="102382" y="43386"/>
                    <a:pt x="102644" y="43636"/>
                    <a:pt x="102644" y="43946"/>
                  </a:cubicBezTo>
                  <a:cubicBezTo>
                    <a:pt x="102644" y="44244"/>
                    <a:pt x="102394" y="44517"/>
                    <a:pt x="102084" y="44517"/>
                  </a:cubicBezTo>
                  <a:cubicBezTo>
                    <a:pt x="101787" y="44517"/>
                    <a:pt x="101513" y="44267"/>
                    <a:pt x="101513" y="43946"/>
                  </a:cubicBezTo>
                  <a:cubicBezTo>
                    <a:pt x="101513" y="43636"/>
                    <a:pt x="101775" y="43386"/>
                    <a:pt x="102084" y="43386"/>
                  </a:cubicBezTo>
                  <a:close/>
                  <a:moveTo>
                    <a:pt x="105799" y="43386"/>
                  </a:moveTo>
                  <a:cubicBezTo>
                    <a:pt x="106121" y="43386"/>
                    <a:pt x="106371" y="43636"/>
                    <a:pt x="106371" y="43946"/>
                  </a:cubicBezTo>
                  <a:cubicBezTo>
                    <a:pt x="106371" y="44267"/>
                    <a:pt x="106109" y="44517"/>
                    <a:pt x="105799" y="44517"/>
                  </a:cubicBezTo>
                  <a:cubicBezTo>
                    <a:pt x="105490" y="44517"/>
                    <a:pt x="105239" y="44267"/>
                    <a:pt x="105239" y="43946"/>
                  </a:cubicBezTo>
                  <a:cubicBezTo>
                    <a:pt x="105251" y="43636"/>
                    <a:pt x="105490" y="43386"/>
                    <a:pt x="105799" y="43386"/>
                  </a:cubicBezTo>
                  <a:close/>
                  <a:moveTo>
                    <a:pt x="109538" y="43386"/>
                  </a:moveTo>
                  <a:cubicBezTo>
                    <a:pt x="109835" y="43386"/>
                    <a:pt x="110109" y="43636"/>
                    <a:pt x="110109" y="43946"/>
                  </a:cubicBezTo>
                  <a:cubicBezTo>
                    <a:pt x="110109" y="44244"/>
                    <a:pt x="109847" y="44517"/>
                    <a:pt x="109538" y="44517"/>
                  </a:cubicBezTo>
                  <a:cubicBezTo>
                    <a:pt x="109228" y="44517"/>
                    <a:pt x="108978" y="44267"/>
                    <a:pt x="108978" y="43946"/>
                  </a:cubicBezTo>
                  <a:cubicBezTo>
                    <a:pt x="108978" y="43636"/>
                    <a:pt x="109228" y="43386"/>
                    <a:pt x="109538" y="43386"/>
                  </a:cubicBezTo>
                  <a:close/>
                  <a:moveTo>
                    <a:pt x="113264" y="43386"/>
                  </a:moveTo>
                  <a:cubicBezTo>
                    <a:pt x="113574" y="43386"/>
                    <a:pt x="113824" y="43636"/>
                    <a:pt x="113824" y="43946"/>
                  </a:cubicBezTo>
                  <a:cubicBezTo>
                    <a:pt x="113824" y="44267"/>
                    <a:pt x="113574" y="44517"/>
                    <a:pt x="113264" y="44517"/>
                  </a:cubicBezTo>
                  <a:cubicBezTo>
                    <a:pt x="112943" y="44517"/>
                    <a:pt x="112693" y="44267"/>
                    <a:pt x="112693" y="43946"/>
                  </a:cubicBezTo>
                  <a:cubicBezTo>
                    <a:pt x="112705" y="43636"/>
                    <a:pt x="112943" y="43386"/>
                    <a:pt x="113264" y="43386"/>
                  </a:cubicBezTo>
                  <a:close/>
                  <a:moveTo>
                    <a:pt x="116991" y="43386"/>
                  </a:moveTo>
                  <a:cubicBezTo>
                    <a:pt x="117289" y="43386"/>
                    <a:pt x="117562" y="43636"/>
                    <a:pt x="117562" y="43946"/>
                  </a:cubicBezTo>
                  <a:cubicBezTo>
                    <a:pt x="117562" y="44244"/>
                    <a:pt x="117312" y="44517"/>
                    <a:pt x="116991" y="44517"/>
                  </a:cubicBezTo>
                  <a:cubicBezTo>
                    <a:pt x="116681" y="44517"/>
                    <a:pt x="116431" y="44267"/>
                    <a:pt x="116431" y="43946"/>
                  </a:cubicBezTo>
                  <a:cubicBezTo>
                    <a:pt x="116431" y="43636"/>
                    <a:pt x="116681" y="43386"/>
                    <a:pt x="116991" y="43386"/>
                  </a:cubicBezTo>
                  <a:close/>
                  <a:moveTo>
                    <a:pt x="120718" y="43386"/>
                  </a:moveTo>
                  <a:cubicBezTo>
                    <a:pt x="121027" y="43386"/>
                    <a:pt x="121277" y="43636"/>
                    <a:pt x="121277" y="43946"/>
                  </a:cubicBezTo>
                  <a:cubicBezTo>
                    <a:pt x="121277" y="44267"/>
                    <a:pt x="121027" y="44517"/>
                    <a:pt x="120718" y="44517"/>
                  </a:cubicBezTo>
                  <a:cubicBezTo>
                    <a:pt x="120408" y="44517"/>
                    <a:pt x="120146" y="44267"/>
                    <a:pt x="120146" y="43946"/>
                  </a:cubicBezTo>
                  <a:cubicBezTo>
                    <a:pt x="120170" y="43636"/>
                    <a:pt x="120420" y="43386"/>
                    <a:pt x="120718" y="43386"/>
                  </a:cubicBezTo>
                  <a:close/>
                  <a:moveTo>
                    <a:pt x="124456" y="43386"/>
                  </a:moveTo>
                  <a:cubicBezTo>
                    <a:pt x="124754" y="43386"/>
                    <a:pt x="125016" y="43636"/>
                    <a:pt x="125016" y="43946"/>
                  </a:cubicBezTo>
                  <a:cubicBezTo>
                    <a:pt x="125016" y="44244"/>
                    <a:pt x="124766" y="44517"/>
                    <a:pt x="124456" y="44517"/>
                  </a:cubicBezTo>
                  <a:cubicBezTo>
                    <a:pt x="124135" y="44517"/>
                    <a:pt x="123885" y="44267"/>
                    <a:pt x="123885" y="43946"/>
                  </a:cubicBezTo>
                  <a:cubicBezTo>
                    <a:pt x="123885" y="43636"/>
                    <a:pt x="124135" y="43386"/>
                    <a:pt x="124456" y="43386"/>
                  </a:cubicBezTo>
                  <a:close/>
                  <a:moveTo>
                    <a:pt x="128171" y="43386"/>
                  </a:moveTo>
                  <a:cubicBezTo>
                    <a:pt x="128480" y="43386"/>
                    <a:pt x="128742" y="43636"/>
                    <a:pt x="128742" y="43946"/>
                  </a:cubicBezTo>
                  <a:cubicBezTo>
                    <a:pt x="128742" y="44267"/>
                    <a:pt x="128480" y="44517"/>
                    <a:pt x="128171" y="44517"/>
                  </a:cubicBezTo>
                  <a:cubicBezTo>
                    <a:pt x="127861" y="44517"/>
                    <a:pt x="127611" y="44267"/>
                    <a:pt x="127611" y="43946"/>
                  </a:cubicBezTo>
                  <a:cubicBezTo>
                    <a:pt x="127611" y="43636"/>
                    <a:pt x="127861" y="43386"/>
                    <a:pt x="128171" y="43386"/>
                  </a:cubicBezTo>
                  <a:close/>
                  <a:moveTo>
                    <a:pt x="131898" y="43386"/>
                  </a:moveTo>
                  <a:cubicBezTo>
                    <a:pt x="132195" y="43386"/>
                    <a:pt x="132457" y="43636"/>
                    <a:pt x="132457" y="43946"/>
                  </a:cubicBezTo>
                  <a:cubicBezTo>
                    <a:pt x="132457" y="44244"/>
                    <a:pt x="132207" y="44517"/>
                    <a:pt x="131898" y="44517"/>
                  </a:cubicBezTo>
                  <a:cubicBezTo>
                    <a:pt x="131600" y="44517"/>
                    <a:pt x="131326" y="44267"/>
                    <a:pt x="131326" y="43946"/>
                  </a:cubicBezTo>
                  <a:cubicBezTo>
                    <a:pt x="131338" y="43636"/>
                    <a:pt x="131576" y="43386"/>
                    <a:pt x="131898" y="43386"/>
                  </a:cubicBezTo>
                  <a:close/>
                  <a:moveTo>
                    <a:pt x="135624" y="43386"/>
                  </a:moveTo>
                  <a:cubicBezTo>
                    <a:pt x="135946" y="43386"/>
                    <a:pt x="136196" y="43636"/>
                    <a:pt x="136196" y="43946"/>
                  </a:cubicBezTo>
                  <a:cubicBezTo>
                    <a:pt x="136196" y="44267"/>
                    <a:pt x="135934" y="44517"/>
                    <a:pt x="135624" y="44517"/>
                  </a:cubicBezTo>
                  <a:cubicBezTo>
                    <a:pt x="135315" y="44517"/>
                    <a:pt x="135065" y="44267"/>
                    <a:pt x="135065" y="43946"/>
                  </a:cubicBezTo>
                  <a:cubicBezTo>
                    <a:pt x="135065" y="43636"/>
                    <a:pt x="135315" y="43386"/>
                    <a:pt x="135624" y="43386"/>
                  </a:cubicBezTo>
                  <a:close/>
                  <a:moveTo>
                    <a:pt x="139351" y="43386"/>
                  </a:moveTo>
                  <a:cubicBezTo>
                    <a:pt x="139649" y="43386"/>
                    <a:pt x="139910" y="43636"/>
                    <a:pt x="139910" y="43946"/>
                  </a:cubicBezTo>
                  <a:cubicBezTo>
                    <a:pt x="139910" y="44244"/>
                    <a:pt x="139660" y="44517"/>
                    <a:pt x="139351" y="44517"/>
                  </a:cubicBezTo>
                  <a:cubicBezTo>
                    <a:pt x="139053" y="44517"/>
                    <a:pt x="138779" y="44267"/>
                    <a:pt x="138779" y="43946"/>
                  </a:cubicBezTo>
                  <a:cubicBezTo>
                    <a:pt x="138803" y="43636"/>
                    <a:pt x="139041" y="43386"/>
                    <a:pt x="139351" y="43386"/>
                  </a:cubicBezTo>
                  <a:close/>
                  <a:moveTo>
                    <a:pt x="143089" y="43386"/>
                  </a:moveTo>
                  <a:cubicBezTo>
                    <a:pt x="143399" y="43386"/>
                    <a:pt x="143649" y="43636"/>
                    <a:pt x="143649" y="43946"/>
                  </a:cubicBezTo>
                  <a:cubicBezTo>
                    <a:pt x="143649" y="44267"/>
                    <a:pt x="143399" y="44517"/>
                    <a:pt x="143089" y="44517"/>
                  </a:cubicBezTo>
                  <a:cubicBezTo>
                    <a:pt x="142768" y="44517"/>
                    <a:pt x="142518" y="44267"/>
                    <a:pt x="142518" y="43946"/>
                  </a:cubicBezTo>
                  <a:cubicBezTo>
                    <a:pt x="142518" y="43636"/>
                    <a:pt x="142768" y="43386"/>
                    <a:pt x="143089" y="43386"/>
                  </a:cubicBezTo>
                  <a:close/>
                  <a:moveTo>
                    <a:pt x="146804" y="43386"/>
                  </a:moveTo>
                  <a:cubicBezTo>
                    <a:pt x="147102" y="43386"/>
                    <a:pt x="147376" y="43636"/>
                    <a:pt x="147376" y="43946"/>
                  </a:cubicBezTo>
                  <a:cubicBezTo>
                    <a:pt x="147376" y="44244"/>
                    <a:pt x="147114" y="44517"/>
                    <a:pt x="146804" y="44517"/>
                  </a:cubicBezTo>
                  <a:cubicBezTo>
                    <a:pt x="146495" y="44517"/>
                    <a:pt x="146245" y="44267"/>
                    <a:pt x="146245" y="43946"/>
                  </a:cubicBezTo>
                  <a:cubicBezTo>
                    <a:pt x="146257" y="43636"/>
                    <a:pt x="146495" y="43386"/>
                    <a:pt x="146804" y="43386"/>
                  </a:cubicBezTo>
                  <a:close/>
                  <a:moveTo>
                    <a:pt x="3405" y="45244"/>
                  </a:moveTo>
                  <a:cubicBezTo>
                    <a:pt x="3703" y="45244"/>
                    <a:pt x="3977" y="45494"/>
                    <a:pt x="3977" y="45815"/>
                  </a:cubicBezTo>
                  <a:cubicBezTo>
                    <a:pt x="3977" y="46113"/>
                    <a:pt x="3727" y="46375"/>
                    <a:pt x="3405" y="46375"/>
                  </a:cubicBezTo>
                  <a:cubicBezTo>
                    <a:pt x="3096" y="46375"/>
                    <a:pt x="2846" y="46125"/>
                    <a:pt x="2846" y="45815"/>
                  </a:cubicBezTo>
                  <a:cubicBezTo>
                    <a:pt x="2858" y="45518"/>
                    <a:pt x="3096" y="45244"/>
                    <a:pt x="3405" y="45244"/>
                  </a:cubicBezTo>
                  <a:close/>
                  <a:moveTo>
                    <a:pt x="7132" y="45244"/>
                  </a:moveTo>
                  <a:cubicBezTo>
                    <a:pt x="7430" y="45244"/>
                    <a:pt x="7692" y="45494"/>
                    <a:pt x="7692" y="45815"/>
                  </a:cubicBezTo>
                  <a:cubicBezTo>
                    <a:pt x="7692" y="46113"/>
                    <a:pt x="7442" y="46375"/>
                    <a:pt x="7132" y="46375"/>
                  </a:cubicBezTo>
                  <a:cubicBezTo>
                    <a:pt x="6834" y="46375"/>
                    <a:pt x="6560" y="46125"/>
                    <a:pt x="6560" y="45815"/>
                  </a:cubicBezTo>
                  <a:cubicBezTo>
                    <a:pt x="6584" y="45518"/>
                    <a:pt x="6822" y="45244"/>
                    <a:pt x="7132" y="45244"/>
                  </a:cubicBezTo>
                  <a:close/>
                  <a:moveTo>
                    <a:pt x="10871" y="45244"/>
                  </a:moveTo>
                  <a:cubicBezTo>
                    <a:pt x="11168" y="45244"/>
                    <a:pt x="11430" y="45494"/>
                    <a:pt x="11430" y="45815"/>
                  </a:cubicBezTo>
                  <a:cubicBezTo>
                    <a:pt x="11430" y="46113"/>
                    <a:pt x="11180" y="46375"/>
                    <a:pt x="10871" y="46375"/>
                  </a:cubicBezTo>
                  <a:cubicBezTo>
                    <a:pt x="10573" y="46375"/>
                    <a:pt x="10299" y="46125"/>
                    <a:pt x="10299" y="45815"/>
                  </a:cubicBezTo>
                  <a:cubicBezTo>
                    <a:pt x="10299" y="45518"/>
                    <a:pt x="10549" y="45244"/>
                    <a:pt x="10871" y="45244"/>
                  </a:cubicBezTo>
                  <a:close/>
                  <a:moveTo>
                    <a:pt x="14585" y="45244"/>
                  </a:moveTo>
                  <a:cubicBezTo>
                    <a:pt x="14883" y="45244"/>
                    <a:pt x="15157" y="45494"/>
                    <a:pt x="15157" y="45815"/>
                  </a:cubicBezTo>
                  <a:cubicBezTo>
                    <a:pt x="15157" y="46113"/>
                    <a:pt x="14895" y="46375"/>
                    <a:pt x="14585" y="46375"/>
                  </a:cubicBezTo>
                  <a:cubicBezTo>
                    <a:pt x="14288" y="46375"/>
                    <a:pt x="14014" y="46125"/>
                    <a:pt x="14014" y="45815"/>
                  </a:cubicBezTo>
                  <a:cubicBezTo>
                    <a:pt x="14038" y="45518"/>
                    <a:pt x="14276" y="45244"/>
                    <a:pt x="14585" y="45244"/>
                  </a:cubicBezTo>
                  <a:close/>
                  <a:moveTo>
                    <a:pt x="18324" y="45244"/>
                  </a:moveTo>
                  <a:cubicBezTo>
                    <a:pt x="18622" y="45244"/>
                    <a:pt x="18883" y="45494"/>
                    <a:pt x="18883" y="45815"/>
                  </a:cubicBezTo>
                  <a:cubicBezTo>
                    <a:pt x="18883" y="46113"/>
                    <a:pt x="18633" y="46375"/>
                    <a:pt x="18324" y="46375"/>
                  </a:cubicBezTo>
                  <a:cubicBezTo>
                    <a:pt x="18026" y="46375"/>
                    <a:pt x="17752" y="46125"/>
                    <a:pt x="17752" y="45815"/>
                  </a:cubicBezTo>
                  <a:cubicBezTo>
                    <a:pt x="17752" y="45518"/>
                    <a:pt x="18014" y="45244"/>
                    <a:pt x="18324" y="45244"/>
                  </a:cubicBezTo>
                  <a:close/>
                  <a:moveTo>
                    <a:pt x="22039" y="45244"/>
                  </a:moveTo>
                  <a:cubicBezTo>
                    <a:pt x="22336" y="45244"/>
                    <a:pt x="22610" y="45494"/>
                    <a:pt x="22610" y="45815"/>
                  </a:cubicBezTo>
                  <a:cubicBezTo>
                    <a:pt x="22610" y="46113"/>
                    <a:pt x="22360" y="46375"/>
                    <a:pt x="22039" y="46375"/>
                  </a:cubicBezTo>
                  <a:cubicBezTo>
                    <a:pt x="21729" y="46375"/>
                    <a:pt x="21479" y="46125"/>
                    <a:pt x="21479" y="45815"/>
                  </a:cubicBezTo>
                  <a:cubicBezTo>
                    <a:pt x="21491" y="45518"/>
                    <a:pt x="21729" y="45244"/>
                    <a:pt x="22039" y="45244"/>
                  </a:cubicBezTo>
                  <a:close/>
                  <a:moveTo>
                    <a:pt x="25777" y="45244"/>
                  </a:moveTo>
                  <a:cubicBezTo>
                    <a:pt x="26075" y="45244"/>
                    <a:pt x="26349" y="45494"/>
                    <a:pt x="26349" y="45815"/>
                  </a:cubicBezTo>
                  <a:cubicBezTo>
                    <a:pt x="26349" y="46113"/>
                    <a:pt x="26087" y="46375"/>
                    <a:pt x="25777" y="46375"/>
                  </a:cubicBezTo>
                  <a:cubicBezTo>
                    <a:pt x="25468" y="46375"/>
                    <a:pt x="25206" y="46125"/>
                    <a:pt x="25206" y="45815"/>
                  </a:cubicBezTo>
                  <a:cubicBezTo>
                    <a:pt x="25218" y="45518"/>
                    <a:pt x="25468" y="45244"/>
                    <a:pt x="25777" y="45244"/>
                  </a:cubicBezTo>
                  <a:close/>
                  <a:moveTo>
                    <a:pt x="29504" y="45244"/>
                  </a:moveTo>
                  <a:cubicBezTo>
                    <a:pt x="29801" y="45244"/>
                    <a:pt x="30063" y="45494"/>
                    <a:pt x="30063" y="45815"/>
                  </a:cubicBezTo>
                  <a:cubicBezTo>
                    <a:pt x="30063" y="46113"/>
                    <a:pt x="29813" y="46375"/>
                    <a:pt x="29504" y="46375"/>
                  </a:cubicBezTo>
                  <a:cubicBezTo>
                    <a:pt x="29182" y="46375"/>
                    <a:pt x="28932" y="46125"/>
                    <a:pt x="28932" y="45815"/>
                  </a:cubicBezTo>
                  <a:cubicBezTo>
                    <a:pt x="28944" y="45518"/>
                    <a:pt x="29182" y="45244"/>
                    <a:pt x="29504" y="45244"/>
                  </a:cubicBezTo>
                  <a:close/>
                  <a:moveTo>
                    <a:pt x="33230" y="45244"/>
                  </a:moveTo>
                  <a:cubicBezTo>
                    <a:pt x="33528" y="45244"/>
                    <a:pt x="33802" y="45494"/>
                    <a:pt x="33802" y="45815"/>
                  </a:cubicBezTo>
                  <a:cubicBezTo>
                    <a:pt x="33802" y="46113"/>
                    <a:pt x="33552" y="46375"/>
                    <a:pt x="33230" y="46375"/>
                  </a:cubicBezTo>
                  <a:cubicBezTo>
                    <a:pt x="32921" y="46375"/>
                    <a:pt x="32671" y="46125"/>
                    <a:pt x="32671" y="45815"/>
                  </a:cubicBezTo>
                  <a:cubicBezTo>
                    <a:pt x="32671" y="45518"/>
                    <a:pt x="32921" y="45244"/>
                    <a:pt x="33230" y="45244"/>
                  </a:cubicBezTo>
                  <a:close/>
                  <a:moveTo>
                    <a:pt x="36957" y="45244"/>
                  </a:moveTo>
                  <a:cubicBezTo>
                    <a:pt x="37255" y="45244"/>
                    <a:pt x="37517" y="45494"/>
                    <a:pt x="37517" y="45815"/>
                  </a:cubicBezTo>
                  <a:cubicBezTo>
                    <a:pt x="37517" y="46113"/>
                    <a:pt x="37267" y="46375"/>
                    <a:pt x="36957" y="46375"/>
                  </a:cubicBezTo>
                  <a:cubicBezTo>
                    <a:pt x="36648" y="46375"/>
                    <a:pt x="36386" y="46125"/>
                    <a:pt x="36386" y="45815"/>
                  </a:cubicBezTo>
                  <a:cubicBezTo>
                    <a:pt x="36409" y="45518"/>
                    <a:pt x="36648" y="45244"/>
                    <a:pt x="36957" y="45244"/>
                  </a:cubicBezTo>
                  <a:close/>
                  <a:moveTo>
                    <a:pt x="40672" y="45244"/>
                  </a:moveTo>
                  <a:cubicBezTo>
                    <a:pt x="40970" y="45244"/>
                    <a:pt x="41243" y="45494"/>
                    <a:pt x="41243" y="45815"/>
                  </a:cubicBezTo>
                  <a:cubicBezTo>
                    <a:pt x="41243" y="46113"/>
                    <a:pt x="40993" y="46375"/>
                    <a:pt x="40672" y="46375"/>
                  </a:cubicBezTo>
                  <a:cubicBezTo>
                    <a:pt x="40374" y="46375"/>
                    <a:pt x="40112" y="46125"/>
                    <a:pt x="40112" y="45815"/>
                  </a:cubicBezTo>
                  <a:cubicBezTo>
                    <a:pt x="40124" y="45518"/>
                    <a:pt x="40362" y="45244"/>
                    <a:pt x="40672" y="45244"/>
                  </a:cubicBezTo>
                  <a:close/>
                  <a:moveTo>
                    <a:pt x="44410" y="45244"/>
                  </a:moveTo>
                  <a:cubicBezTo>
                    <a:pt x="44708" y="45244"/>
                    <a:pt x="44982" y="45494"/>
                    <a:pt x="44982" y="45815"/>
                  </a:cubicBezTo>
                  <a:cubicBezTo>
                    <a:pt x="44982" y="46113"/>
                    <a:pt x="44720" y="46375"/>
                    <a:pt x="44410" y="46375"/>
                  </a:cubicBezTo>
                  <a:cubicBezTo>
                    <a:pt x="44113" y="46375"/>
                    <a:pt x="43851" y="46125"/>
                    <a:pt x="43851" y="45815"/>
                  </a:cubicBezTo>
                  <a:cubicBezTo>
                    <a:pt x="43851" y="45518"/>
                    <a:pt x="44101" y="45244"/>
                    <a:pt x="44410" y="45244"/>
                  </a:cubicBezTo>
                  <a:close/>
                  <a:moveTo>
                    <a:pt x="48137" y="45244"/>
                  </a:moveTo>
                  <a:cubicBezTo>
                    <a:pt x="48435" y="45244"/>
                    <a:pt x="48697" y="45494"/>
                    <a:pt x="48697" y="45815"/>
                  </a:cubicBezTo>
                  <a:cubicBezTo>
                    <a:pt x="48697" y="46113"/>
                    <a:pt x="48447" y="46375"/>
                    <a:pt x="48137" y="46375"/>
                  </a:cubicBezTo>
                  <a:cubicBezTo>
                    <a:pt x="47839" y="46375"/>
                    <a:pt x="47566" y="46125"/>
                    <a:pt x="47566" y="45815"/>
                  </a:cubicBezTo>
                  <a:cubicBezTo>
                    <a:pt x="47578" y="45518"/>
                    <a:pt x="47839" y="45244"/>
                    <a:pt x="48137" y="45244"/>
                  </a:cubicBezTo>
                  <a:close/>
                  <a:moveTo>
                    <a:pt x="51864" y="45244"/>
                  </a:moveTo>
                  <a:cubicBezTo>
                    <a:pt x="52161" y="45244"/>
                    <a:pt x="52435" y="45494"/>
                    <a:pt x="52435" y="45815"/>
                  </a:cubicBezTo>
                  <a:cubicBezTo>
                    <a:pt x="52435" y="46113"/>
                    <a:pt x="52185" y="46375"/>
                    <a:pt x="51864" y="46375"/>
                  </a:cubicBezTo>
                  <a:cubicBezTo>
                    <a:pt x="51566" y="46375"/>
                    <a:pt x="51304" y="46125"/>
                    <a:pt x="51304" y="45815"/>
                  </a:cubicBezTo>
                  <a:cubicBezTo>
                    <a:pt x="51304" y="45518"/>
                    <a:pt x="51554" y="45244"/>
                    <a:pt x="51864" y="45244"/>
                  </a:cubicBezTo>
                  <a:close/>
                  <a:moveTo>
                    <a:pt x="55602" y="45244"/>
                  </a:moveTo>
                  <a:cubicBezTo>
                    <a:pt x="55900" y="45244"/>
                    <a:pt x="56174" y="45494"/>
                    <a:pt x="56174" y="45815"/>
                  </a:cubicBezTo>
                  <a:cubicBezTo>
                    <a:pt x="56174" y="46113"/>
                    <a:pt x="55912" y="46375"/>
                    <a:pt x="55602" y="46375"/>
                  </a:cubicBezTo>
                  <a:cubicBezTo>
                    <a:pt x="55293" y="46375"/>
                    <a:pt x="55043" y="46125"/>
                    <a:pt x="55043" y="45815"/>
                  </a:cubicBezTo>
                  <a:cubicBezTo>
                    <a:pt x="55043" y="45518"/>
                    <a:pt x="55293" y="45244"/>
                    <a:pt x="55602" y="45244"/>
                  </a:cubicBezTo>
                  <a:close/>
                  <a:moveTo>
                    <a:pt x="59329" y="45244"/>
                  </a:moveTo>
                  <a:cubicBezTo>
                    <a:pt x="59627" y="45244"/>
                    <a:pt x="59889" y="45494"/>
                    <a:pt x="59889" y="45815"/>
                  </a:cubicBezTo>
                  <a:cubicBezTo>
                    <a:pt x="59889" y="46113"/>
                    <a:pt x="59639" y="46375"/>
                    <a:pt x="59329" y="46375"/>
                  </a:cubicBezTo>
                  <a:cubicBezTo>
                    <a:pt x="59008" y="46375"/>
                    <a:pt x="58757" y="46125"/>
                    <a:pt x="58757" y="45815"/>
                  </a:cubicBezTo>
                  <a:cubicBezTo>
                    <a:pt x="58757" y="45518"/>
                    <a:pt x="59008" y="45244"/>
                    <a:pt x="59329" y="45244"/>
                  </a:cubicBezTo>
                  <a:close/>
                  <a:moveTo>
                    <a:pt x="63056" y="45244"/>
                  </a:moveTo>
                  <a:cubicBezTo>
                    <a:pt x="63353" y="45244"/>
                    <a:pt x="63627" y="45494"/>
                    <a:pt x="63627" y="45815"/>
                  </a:cubicBezTo>
                  <a:cubicBezTo>
                    <a:pt x="63627" y="46113"/>
                    <a:pt x="63377" y="46375"/>
                    <a:pt x="63056" y="46375"/>
                  </a:cubicBezTo>
                  <a:cubicBezTo>
                    <a:pt x="62746" y="46375"/>
                    <a:pt x="62496" y="46125"/>
                    <a:pt x="62496" y="45815"/>
                  </a:cubicBezTo>
                  <a:cubicBezTo>
                    <a:pt x="62496" y="45518"/>
                    <a:pt x="62746" y="45244"/>
                    <a:pt x="63056" y="45244"/>
                  </a:cubicBezTo>
                  <a:close/>
                  <a:moveTo>
                    <a:pt x="66782" y="45244"/>
                  </a:moveTo>
                  <a:cubicBezTo>
                    <a:pt x="67080" y="45244"/>
                    <a:pt x="67342" y="45494"/>
                    <a:pt x="67342" y="45815"/>
                  </a:cubicBezTo>
                  <a:cubicBezTo>
                    <a:pt x="67342" y="46113"/>
                    <a:pt x="67092" y="46375"/>
                    <a:pt x="66782" y="46375"/>
                  </a:cubicBezTo>
                  <a:cubicBezTo>
                    <a:pt x="66473" y="46375"/>
                    <a:pt x="66211" y="46125"/>
                    <a:pt x="66211" y="45815"/>
                  </a:cubicBezTo>
                  <a:cubicBezTo>
                    <a:pt x="66235" y="45518"/>
                    <a:pt x="66473" y="45244"/>
                    <a:pt x="66782" y="45244"/>
                  </a:cubicBezTo>
                  <a:close/>
                  <a:moveTo>
                    <a:pt x="70509" y="45244"/>
                  </a:moveTo>
                  <a:cubicBezTo>
                    <a:pt x="70807" y="45244"/>
                    <a:pt x="71080" y="45494"/>
                    <a:pt x="71080" y="45815"/>
                  </a:cubicBezTo>
                  <a:cubicBezTo>
                    <a:pt x="71080" y="46113"/>
                    <a:pt x="70830" y="46375"/>
                    <a:pt x="70509" y="46375"/>
                  </a:cubicBezTo>
                  <a:cubicBezTo>
                    <a:pt x="70199" y="46375"/>
                    <a:pt x="69949" y="46125"/>
                    <a:pt x="69949" y="45815"/>
                  </a:cubicBezTo>
                  <a:cubicBezTo>
                    <a:pt x="69949" y="45518"/>
                    <a:pt x="70199" y="45244"/>
                    <a:pt x="70509" y="45244"/>
                  </a:cubicBezTo>
                  <a:close/>
                  <a:moveTo>
                    <a:pt x="74236" y="45244"/>
                  </a:moveTo>
                  <a:cubicBezTo>
                    <a:pt x="74533" y="45244"/>
                    <a:pt x="74795" y="45494"/>
                    <a:pt x="74795" y="45815"/>
                  </a:cubicBezTo>
                  <a:cubicBezTo>
                    <a:pt x="74795" y="46113"/>
                    <a:pt x="74545" y="46375"/>
                    <a:pt x="74236" y="46375"/>
                  </a:cubicBezTo>
                  <a:cubicBezTo>
                    <a:pt x="73938" y="46375"/>
                    <a:pt x="73676" y="46125"/>
                    <a:pt x="73676" y="45815"/>
                  </a:cubicBezTo>
                  <a:cubicBezTo>
                    <a:pt x="73676" y="45518"/>
                    <a:pt x="73926" y="45244"/>
                    <a:pt x="74236" y="45244"/>
                  </a:cubicBezTo>
                  <a:close/>
                  <a:moveTo>
                    <a:pt x="77855" y="45244"/>
                  </a:moveTo>
                  <a:cubicBezTo>
                    <a:pt x="78153" y="45244"/>
                    <a:pt x="78415" y="45494"/>
                    <a:pt x="78415" y="45815"/>
                  </a:cubicBezTo>
                  <a:cubicBezTo>
                    <a:pt x="78415" y="46113"/>
                    <a:pt x="78165" y="46375"/>
                    <a:pt x="77855" y="46375"/>
                  </a:cubicBezTo>
                  <a:cubicBezTo>
                    <a:pt x="77546" y="46375"/>
                    <a:pt x="77284" y="46125"/>
                    <a:pt x="77284" y="45815"/>
                  </a:cubicBezTo>
                  <a:cubicBezTo>
                    <a:pt x="77284" y="45518"/>
                    <a:pt x="77546" y="45244"/>
                    <a:pt x="77855" y="45244"/>
                  </a:cubicBezTo>
                  <a:close/>
                  <a:moveTo>
                    <a:pt x="81570" y="45244"/>
                  </a:moveTo>
                  <a:cubicBezTo>
                    <a:pt x="81868" y="45244"/>
                    <a:pt x="82141" y="45494"/>
                    <a:pt x="82141" y="45815"/>
                  </a:cubicBezTo>
                  <a:cubicBezTo>
                    <a:pt x="82141" y="46113"/>
                    <a:pt x="81879" y="46375"/>
                    <a:pt x="81570" y="46375"/>
                  </a:cubicBezTo>
                  <a:cubicBezTo>
                    <a:pt x="81260" y="46375"/>
                    <a:pt x="81010" y="46125"/>
                    <a:pt x="81010" y="45815"/>
                  </a:cubicBezTo>
                  <a:cubicBezTo>
                    <a:pt x="81022" y="45518"/>
                    <a:pt x="81260" y="45244"/>
                    <a:pt x="81570" y="45244"/>
                  </a:cubicBezTo>
                  <a:close/>
                  <a:moveTo>
                    <a:pt x="85308" y="45244"/>
                  </a:moveTo>
                  <a:cubicBezTo>
                    <a:pt x="85606" y="45244"/>
                    <a:pt x="85880" y="45494"/>
                    <a:pt x="85880" y="45815"/>
                  </a:cubicBezTo>
                  <a:cubicBezTo>
                    <a:pt x="85880" y="46113"/>
                    <a:pt x="85618" y="46375"/>
                    <a:pt x="85308" y="46375"/>
                  </a:cubicBezTo>
                  <a:cubicBezTo>
                    <a:pt x="84999" y="46375"/>
                    <a:pt x="84749" y="46125"/>
                    <a:pt x="84749" y="45815"/>
                  </a:cubicBezTo>
                  <a:cubicBezTo>
                    <a:pt x="84749" y="45518"/>
                    <a:pt x="84999" y="45244"/>
                    <a:pt x="85308" y="45244"/>
                  </a:cubicBezTo>
                  <a:close/>
                  <a:moveTo>
                    <a:pt x="89035" y="45244"/>
                  </a:moveTo>
                  <a:cubicBezTo>
                    <a:pt x="89333" y="45244"/>
                    <a:pt x="89595" y="45494"/>
                    <a:pt x="89595" y="45815"/>
                  </a:cubicBezTo>
                  <a:cubicBezTo>
                    <a:pt x="89595" y="46113"/>
                    <a:pt x="89345" y="46375"/>
                    <a:pt x="89035" y="46375"/>
                  </a:cubicBezTo>
                  <a:cubicBezTo>
                    <a:pt x="88714" y="46375"/>
                    <a:pt x="88464" y="46125"/>
                    <a:pt x="88464" y="45815"/>
                  </a:cubicBezTo>
                  <a:cubicBezTo>
                    <a:pt x="88475" y="45518"/>
                    <a:pt x="88714" y="45244"/>
                    <a:pt x="89035" y="45244"/>
                  </a:cubicBezTo>
                  <a:close/>
                  <a:moveTo>
                    <a:pt x="92762" y="45244"/>
                  </a:moveTo>
                  <a:cubicBezTo>
                    <a:pt x="93059" y="45244"/>
                    <a:pt x="93333" y="45494"/>
                    <a:pt x="93333" y="45815"/>
                  </a:cubicBezTo>
                  <a:cubicBezTo>
                    <a:pt x="93333" y="46113"/>
                    <a:pt x="93071" y="46375"/>
                    <a:pt x="92762" y="46375"/>
                  </a:cubicBezTo>
                  <a:cubicBezTo>
                    <a:pt x="92452" y="46375"/>
                    <a:pt x="92202" y="46125"/>
                    <a:pt x="92202" y="45815"/>
                  </a:cubicBezTo>
                  <a:cubicBezTo>
                    <a:pt x="92202" y="45518"/>
                    <a:pt x="92452" y="45244"/>
                    <a:pt x="92762" y="45244"/>
                  </a:cubicBezTo>
                  <a:close/>
                  <a:moveTo>
                    <a:pt x="96488" y="45244"/>
                  </a:moveTo>
                  <a:cubicBezTo>
                    <a:pt x="96786" y="45244"/>
                    <a:pt x="97048" y="45494"/>
                    <a:pt x="97048" y="45815"/>
                  </a:cubicBezTo>
                  <a:cubicBezTo>
                    <a:pt x="97048" y="46113"/>
                    <a:pt x="96798" y="46375"/>
                    <a:pt x="96488" y="46375"/>
                  </a:cubicBezTo>
                  <a:cubicBezTo>
                    <a:pt x="96191" y="46375"/>
                    <a:pt x="95917" y="46125"/>
                    <a:pt x="95917" y="45815"/>
                  </a:cubicBezTo>
                  <a:cubicBezTo>
                    <a:pt x="95917" y="45518"/>
                    <a:pt x="96179" y="45244"/>
                    <a:pt x="96488" y="45244"/>
                  </a:cubicBezTo>
                  <a:close/>
                  <a:moveTo>
                    <a:pt x="100203" y="45244"/>
                  </a:moveTo>
                  <a:cubicBezTo>
                    <a:pt x="100501" y="45244"/>
                    <a:pt x="100775" y="45494"/>
                    <a:pt x="100775" y="45815"/>
                  </a:cubicBezTo>
                  <a:cubicBezTo>
                    <a:pt x="100775" y="46113"/>
                    <a:pt x="100513" y="46375"/>
                    <a:pt x="100203" y="46375"/>
                  </a:cubicBezTo>
                  <a:cubicBezTo>
                    <a:pt x="99905" y="46375"/>
                    <a:pt x="99644" y="46125"/>
                    <a:pt x="99644" y="45815"/>
                  </a:cubicBezTo>
                  <a:cubicBezTo>
                    <a:pt x="99655" y="45518"/>
                    <a:pt x="99894" y="45244"/>
                    <a:pt x="100203" y="45244"/>
                  </a:cubicBezTo>
                  <a:close/>
                  <a:moveTo>
                    <a:pt x="103942" y="45244"/>
                  </a:moveTo>
                  <a:cubicBezTo>
                    <a:pt x="104239" y="45244"/>
                    <a:pt x="104513" y="45494"/>
                    <a:pt x="104513" y="45815"/>
                  </a:cubicBezTo>
                  <a:cubicBezTo>
                    <a:pt x="104513" y="46113"/>
                    <a:pt x="104251" y="46375"/>
                    <a:pt x="103942" y="46375"/>
                  </a:cubicBezTo>
                  <a:cubicBezTo>
                    <a:pt x="103644" y="46375"/>
                    <a:pt x="103382" y="46125"/>
                    <a:pt x="103382" y="45815"/>
                  </a:cubicBezTo>
                  <a:cubicBezTo>
                    <a:pt x="103382" y="45518"/>
                    <a:pt x="103632" y="45244"/>
                    <a:pt x="103942" y="45244"/>
                  </a:cubicBezTo>
                  <a:close/>
                  <a:moveTo>
                    <a:pt x="107668" y="45244"/>
                  </a:moveTo>
                  <a:cubicBezTo>
                    <a:pt x="107966" y="45244"/>
                    <a:pt x="108228" y="45494"/>
                    <a:pt x="108228" y="45815"/>
                  </a:cubicBezTo>
                  <a:cubicBezTo>
                    <a:pt x="108228" y="46113"/>
                    <a:pt x="107978" y="46375"/>
                    <a:pt x="107668" y="46375"/>
                  </a:cubicBezTo>
                  <a:cubicBezTo>
                    <a:pt x="107371" y="46375"/>
                    <a:pt x="107097" y="46125"/>
                    <a:pt x="107097" y="45815"/>
                  </a:cubicBezTo>
                  <a:cubicBezTo>
                    <a:pt x="107109" y="45518"/>
                    <a:pt x="107347" y="45244"/>
                    <a:pt x="107668" y="45244"/>
                  </a:cubicBezTo>
                  <a:close/>
                  <a:moveTo>
                    <a:pt x="111395" y="45244"/>
                  </a:moveTo>
                  <a:cubicBezTo>
                    <a:pt x="111693" y="45244"/>
                    <a:pt x="111967" y="45494"/>
                    <a:pt x="111967" y="45815"/>
                  </a:cubicBezTo>
                  <a:cubicBezTo>
                    <a:pt x="111967" y="46113"/>
                    <a:pt x="111705" y="46375"/>
                    <a:pt x="111395" y="46375"/>
                  </a:cubicBezTo>
                  <a:cubicBezTo>
                    <a:pt x="111085" y="46375"/>
                    <a:pt x="110835" y="46125"/>
                    <a:pt x="110835" y="45815"/>
                  </a:cubicBezTo>
                  <a:cubicBezTo>
                    <a:pt x="110835" y="45518"/>
                    <a:pt x="111085" y="45244"/>
                    <a:pt x="111395" y="45244"/>
                  </a:cubicBezTo>
                  <a:close/>
                  <a:moveTo>
                    <a:pt x="115122" y="45244"/>
                  </a:moveTo>
                  <a:cubicBezTo>
                    <a:pt x="115419" y="45244"/>
                    <a:pt x="115681" y="45494"/>
                    <a:pt x="115681" y="45815"/>
                  </a:cubicBezTo>
                  <a:cubicBezTo>
                    <a:pt x="115681" y="46113"/>
                    <a:pt x="115431" y="46375"/>
                    <a:pt x="115122" y="46375"/>
                  </a:cubicBezTo>
                  <a:cubicBezTo>
                    <a:pt x="114812" y="46375"/>
                    <a:pt x="114550" y="46125"/>
                    <a:pt x="114550" y="45815"/>
                  </a:cubicBezTo>
                  <a:cubicBezTo>
                    <a:pt x="114574" y="45518"/>
                    <a:pt x="114812" y="45244"/>
                    <a:pt x="115122" y="45244"/>
                  </a:cubicBezTo>
                  <a:close/>
                  <a:moveTo>
                    <a:pt x="118860" y="45244"/>
                  </a:moveTo>
                  <a:cubicBezTo>
                    <a:pt x="119158" y="45244"/>
                    <a:pt x="119420" y="45494"/>
                    <a:pt x="119420" y="45815"/>
                  </a:cubicBezTo>
                  <a:cubicBezTo>
                    <a:pt x="119420" y="46113"/>
                    <a:pt x="119170" y="46375"/>
                    <a:pt x="118860" y="46375"/>
                  </a:cubicBezTo>
                  <a:cubicBezTo>
                    <a:pt x="118539" y="46375"/>
                    <a:pt x="118289" y="46125"/>
                    <a:pt x="118289" y="45815"/>
                  </a:cubicBezTo>
                  <a:cubicBezTo>
                    <a:pt x="118289" y="45518"/>
                    <a:pt x="118539" y="45244"/>
                    <a:pt x="118860" y="45244"/>
                  </a:cubicBezTo>
                  <a:close/>
                  <a:moveTo>
                    <a:pt x="122575" y="45244"/>
                  </a:moveTo>
                  <a:cubicBezTo>
                    <a:pt x="122873" y="45244"/>
                    <a:pt x="123146" y="45494"/>
                    <a:pt x="123146" y="45815"/>
                  </a:cubicBezTo>
                  <a:cubicBezTo>
                    <a:pt x="123146" y="46113"/>
                    <a:pt x="122885" y="46375"/>
                    <a:pt x="122575" y="46375"/>
                  </a:cubicBezTo>
                  <a:cubicBezTo>
                    <a:pt x="122265" y="46375"/>
                    <a:pt x="122015" y="46125"/>
                    <a:pt x="122015" y="45815"/>
                  </a:cubicBezTo>
                  <a:cubicBezTo>
                    <a:pt x="122027" y="45518"/>
                    <a:pt x="122277" y="45244"/>
                    <a:pt x="122575" y="45244"/>
                  </a:cubicBezTo>
                  <a:close/>
                  <a:moveTo>
                    <a:pt x="126314" y="45244"/>
                  </a:moveTo>
                  <a:cubicBezTo>
                    <a:pt x="126611" y="45244"/>
                    <a:pt x="126873" y="45494"/>
                    <a:pt x="126873" y="45815"/>
                  </a:cubicBezTo>
                  <a:cubicBezTo>
                    <a:pt x="126873" y="46113"/>
                    <a:pt x="126623" y="46375"/>
                    <a:pt x="126314" y="46375"/>
                  </a:cubicBezTo>
                  <a:cubicBezTo>
                    <a:pt x="126004" y="46375"/>
                    <a:pt x="125742" y="46125"/>
                    <a:pt x="125742" y="45815"/>
                  </a:cubicBezTo>
                  <a:cubicBezTo>
                    <a:pt x="125742" y="45518"/>
                    <a:pt x="126004" y="45244"/>
                    <a:pt x="126314" y="45244"/>
                  </a:cubicBezTo>
                  <a:close/>
                  <a:moveTo>
                    <a:pt x="130028" y="45244"/>
                  </a:moveTo>
                  <a:cubicBezTo>
                    <a:pt x="130326" y="45244"/>
                    <a:pt x="130600" y="45494"/>
                    <a:pt x="130600" y="45815"/>
                  </a:cubicBezTo>
                  <a:cubicBezTo>
                    <a:pt x="130600" y="46113"/>
                    <a:pt x="130350" y="46375"/>
                    <a:pt x="130028" y="46375"/>
                  </a:cubicBezTo>
                  <a:cubicBezTo>
                    <a:pt x="129731" y="46375"/>
                    <a:pt x="129469" y="46125"/>
                    <a:pt x="129469" y="45815"/>
                  </a:cubicBezTo>
                  <a:cubicBezTo>
                    <a:pt x="129469" y="45518"/>
                    <a:pt x="129719" y="45244"/>
                    <a:pt x="130028" y="45244"/>
                  </a:cubicBezTo>
                  <a:close/>
                  <a:moveTo>
                    <a:pt x="133767" y="45244"/>
                  </a:moveTo>
                  <a:cubicBezTo>
                    <a:pt x="134065" y="45244"/>
                    <a:pt x="134326" y="45494"/>
                    <a:pt x="134326" y="45815"/>
                  </a:cubicBezTo>
                  <a:cubicBezTo>
                    <a:pt x="134326" y="46113"/>
                    <a:pt x="134076" y="46375"/>
                    <a:pt x="133767" y="46375"/>
                  </a:cubicBezTo>
                  <a:cubicBezTo>
                    <a:pt x="133469" y="46375"/>
                    <a:pt x="133207" y="46125"/>
                    <a:pt x="133207" y="45815"/>
                  </a:cubicBezTo>
                  <a:cubicBezTo>
                    <a:pt x="133207" y="45518"/>
                    <a:pt x="133457" y="45244"/>
                    <a:pt x="133767" y="45244"/>
                  </a:cubicBezTo>
                  <a:close/>
                  <a:moveTo>
                    <a:pt x="137494" y="45244"/>
                  </a:moveTo>
                  <a:cubicBezTo>
                    <a:pt x="137791" y="45244"/>
                    <a:pt x="138053" y="45494"/>
                    <a:pt x="138053" y="45815"/>
                  </a:cubicBezTo>
                  <a:cubicBezTo>
                    <a:pt x="138053" y="46113"/>
                    <a:pt x="137803" y="46375"/>
                    <a:pt x="137494" y="46375"/>
                  </a:cubicBezTo>
                  <a:cubicBezTo>
                    <a:pt x="137196" y="46375"/>
                    <a:pt x="136922" y="46125"/>
                    <a:pt x="136922" y="45815"/>
                  </a:cubicBezTo>
                  <a:cubicBezTo>
                    <a:pt x="136934" y="45518"/>
                    <a:pt x="137172" y="45244"/>
                    <a:pt x="137494" y="45244"/>
                  </a:cubicBezTo>
                  <a:close/>
                  <a:moveTo>
                    <a:pt x="141220" y="45244"/>
                  </a:moveTo>
                  <a:cubicBezTo>
                    <a:pt x="141518" y="45244"/>
                    <a:pt x="141792" y="45494"/>
                    <a:pt x="141792" y="45815"/>
                  </a:cubicBezTo>
                  <a:cubicBezTo>
                    <a:pt x="141792" y="46113"/>
                    <a:pt x="141530" y="46375"/>
                    <a:pt x="141220" y="46375"/>
                  </a:cubicBezTo>
                  <a:cubicBezTo>
                    <a:pt x="140911" y="46375"/>
                    <a:pt x="140661" y="46125"/>
                    <a:pt x="140661" y="45815"/>
                  </a:cubicBezTo>
                  <a:cubicBezTo>
                    <a:pt x="140661" y="45518"/>
                    <a:pt x="140911" y="45244"/>
                    <a:pt x="141220" y="45244"/>
                  </a:cubicBezTo>
                  <a:close/>
                  <a:moveTo>
                    <a:pt x="144947" y="45244"/>
                  </a:moveTo>
                  <a:cubicBezTo>
                    <a:pt x="145244" y="45244"/>
                    <a:pt x="145506" y="45494"/>
                    <a:pt x="145506" y="45815"/>
                  </a:cubicBezTo>
                  <a:cubicBezTo>
                    <a:pt x="145506" y="46113"/>
                    <a:pt x="145256" y="46375"/>
                    <a:pt x="144947" y="46375"/>
                  </a:cubicBezTo>
                  <a:cubicBezTo>
                    <a:pt x="144637" y="46375"/>
                    <a:pt x="144375" y="46125"/>
                    <a:pt x="144375" y="45815"/>
                  </a:cubicBezTo>
                  <a:cubicBezTo>
                    <a:pt x="144399" y="45518"/>
                    <a:pt x="144637" y="45244"/>
                    <a:pt x="144947" y="45244"/>
                  </a:cubicBezTo>
                  <a:close/>
                  <a:moveTo>
                    <a:pt x="148685" y="45244"/>
                  </a:moveTo>
                  <a:cubicBezTo>
                    <a:pt x="148983" y="45244"/>
                    <a:pt x="149245" y="45494"/>
                    <a:pt x="149245" y="45815"/>
                  </a:cubicBezTo>
                  <a:cubicBezTo>
                    <a:pt x="149245" y="46113"/>
                    <a:pt x="148995" y="46375"/>
                    <a:pt x="148685" y="46375"/>
                  </a:cubicBezTo>
                  <a:cubicBezTo>
                    <a:pt x="148364" y="46375"/>
                    <a:pt x="148114" y="46125"/>
                    <a:pt x="148114" y="45815"/>
                  </a:cubicBezTo>
                  <a:cubicBezTo>
                    <a:pt x="148114" y="45518"/>
                    <a:pt x="148364" y="45244"/>
                    <a:pt x="148685" y="45244"/>
                  </a:cubicBezTo>
                  <a:close/>
                  <a:moveTo>
                    <a:pt x="1548" y="47125"/>
                  </a:moveTo>
                  <a:cubicBezTo>
                    <a:pt x="1846" y="47125"/>
                    <a:pt x="2119" y="47375"/>
                    <a:pt x="2119" y="47685"/>
                  </a:cubicBezTo>
                  <a:cubicBezTo>
                    <a:pt x="2119" y="47982"/>
                    <a:pt x="1858" y="48244"/>
                    <a:pt x="1548" y="48244"/>
                  </a:cubicBezTo>
                  <a:cubicBezTo>
                    <a:pt x="1238" y="48244"/>
                    <a:pt x="988" y="47994"/>
                    <a:pt x="988" y="47685"/>
                  </a:cubicBezTo>
                  <a:cubicBezTo>
                    <a:pt x="988" y="47375"/>
                    <a:pt x="1238" y="47125"/>
                    <a:pt x="1548" y="47125"/>
                  </a:cubicBezTo>
                  <a:close/>
                  <a:moveTo>
                    <a:pt x="5287" y="47125"/>
                  </a:moveTo>
                  <a:cubicBezTo>
                    <a:pt x="5596" y="47125"/>
                    <a:pt x="5846" y="47375"/>
                    <a:pt x="5846" y="47685"/>
                  </a:cubicBezTo>
                  <a:cubicBezTo>
                    <a:pt x="5846" y="47994"/>
                    <a:pt x="5596" y="48244"/>
                    <a:pt x="5287" y="48244"/>
                  </a:cubicBezTo>
                  <a:cubicBezTo>
                    <a:pt x="4977" y="48244"/>
                    <a:pt x="4715" y="47994"/>
                    <a:pt x="4715" y="47685"/>
                  </a:cubicBezTo>
                  <a:cubicBezTo>
                    <a:pt x="4715" y="47375"/>
                    <a:pt x="4977" y="47125"/>
                    <a:pt x="5287" y="47125"/>
                  </a:cubicBezTo>
                  <a:close/>
                  <a:moveTo>
                    <a:pt x="9001" y="47125"/>
                  </a:moveTo>
                  <a:cubicBezTo>
                    <a:pt x="9299" y="47125"/>
                    <a:pt x="9573" y="47375"/>
                    <a:pt x="9573" y="47685"/>
                  </a:cubicBezTo>
                  <a:cubicBezTo>
                    <a:pt x="9573" y="47982"/>
                    <a:pt x="9323" y="48244"/>
                    <a:pt x="9001" y="48244"/>
                  </a:cubicBezTo>
                  <a:cubicBezTo>
                    <a:pt x="8704" y="48244"/>
                    <a:pt x="8442" y="47994"/>
                    <a:pt x="8442" y="47685"/>
                  </a:cubicBezTo>
                  <a:cubicBezTo>
                    <a:pt x="8442" y="47375"/>
                    <a:pt x="8692" y="47125"/>
                    <a:pt x="9001" y="47125"/>
                  </a:cubicBezTo>
                  <a:close/>
                  <a:moveTo>
                    <a:pt x="12728" y="47125"/>
                  </a:moveTo>
                  <a:cubicBezTo>
                    <a:pt x="13037" y="47125"/>
                    <a:pt x="13288" y="47375"/>
                    <a:pt x="13288" y="47685"/>
                  </a:cubicBezTo>
                  <a:cubicBezTo>
                    <a:pt x="13288" y="47994"/>
                    <a:pt x="13037" y="48244"/>
                    <a:pt x="12728" y="48244"/>
                  </a:cubicBezTo>
                  <a:cubicBezTo>
                    <a:pt x="12418" y="48244"/>
                    <a:pt x="12156" y="47994"/>
                    <a:pt x="12156" y="47685"/>
                  </a:cubicBezTo>
                  <a:cubicBezTo>
                    <a:pt x="12156" y="47375"/>
                    <a:pt x="12418" y="47125"/>
                    <a:pt x="12728" y="47125"/>
                  </a:cubicBezTo>
                  <a:close/>
                  <a:moveTo>
                    <a:pt x="16466" y="47125"/>
                  </a:moveTo>
                  <a:cubicBezTo>
                    <a:pt x="16764" y="47125"/>
                    <a:pt x="17026" y="47375"/>
                    <a:pt x="17026" y="47685"/>
                  </a:cubicBezTo>
                  <a:cubicBezTo>
                    <a:pt x="17026" y="47982"/>
                    <a:pt x="16776" y="48244"/>
                    <a:pt x="16466" y="48244"/>
                  </a:cubicBezTo>
                  <a:cubicBezTo>
                    <a:pt x="16169" y="48244"/>
                    <a:pt x="15895" y="47994"/>
                    <a:pt x="15895" y="47685"/>
                  </a:cubicBezTo>
                  <a:cubicBezTo>
                    <a:pt x="15895" y="47375"/>
                    <a:pt x="16145" y="47125"/>
                    <a:pt x="16466" y="47125"/>
                  </a:cubicBezTo>
                  <a:close/>
                  <a:moveTo>
                    <a:pt x="20181" y="47125"/>
                  </a:moveTo>
                  <a:cubicBezTo>
                    <a:pt x="20491" y="47125"/>
                    <a:pt x="20753" y="47375"/>
                    <a:pt x="20753" y="47685"/>
                  </a:cubicBezTo>
                  <a:cubicBezTo>
                    <a:pt x="20753" y="47994"/>
                    <a:pt x="20491" y="48244"/>
                    <a:pt x="20181" y="48244"/>
                  </a:cubicBezTo>
                  <a:cubicBezTo>
                    <a:pt x="19872" y="48244"/>
                    <a:pt x="19622" y="47994"/>
                    <a:pt x="19622" y="47685"/>
                  </a:cubicBezTo>
                  <a:cubicBezTo>
                    <a:pt x="19622" y="47375"/>
                    <a:pt x="19872" y="47125"/>
                    <a:pt x="20181" y="47125"/>
                  </a:cubicBezTo>
                  <a:close/>
                  <a:moveTo>
                    <a:pt x="23920" y="47125"/>
                  </a:moveTo>
                  <a:cubicBezTo>
                    <a:pt x="24217" y="47125"/>
                    <a:pt x="24479" y="47375"/>
                    <a:pt x="24479" y="47685"/>
                  </a:cubicBezTo>
                  <a:cubicBezTo>
                    <a:pt x="24479" y="47982"/>
                    <a:pt x="24229" y="48244"/>
                    <a:pt x="23920" y="48244"/>
                  </a:cubicBezTo>
                  <a:cubicBezTo>
                    <a:pt x="23610" y="48244"/>
                    <a:pt x="23348" y="47994"/>
                    <a:pt x="23348" y="47685"/>
                  </a:cubicBezTo>
                  <a:cubicBezTo>
                    <a:pt x="23348" y="47375"/>
                    <a:pt x="23610" y="47125"/>
                    <a:pt x="23920" y="47125"/>
                  </a:cubicBezTo>
                  <a:close/>
                  <a:moveTo>
                    <a:pt x="27635" y="47125"/>
                  </a:moveTo>
                  <a:cubicBezTo>
                    <a:pt x="27956" y="47125"/>
                    <a:pt x="28206" y="47375"/>
                    <a:pt x="28206" y="47685"/>
                  </a:cubicBezTo>
                  <a:cubicBezTo>
                    <a:pt x="28206" y="47994"/>
                    <a:pt x="27956" y="48244"/>
                    <a:pt x="27635" y="48244"/>
                  </a:cubicBezTo>
                  <a:cubicBezTo>
                    <a:pt x="27325" y="48244"/>
                    <a:pt x="27075" y="47994"/>
                    <a:pt x="27075" y="47685"/>
                  </a:cubicBezTo>
                  <a:cubicBezTo>
                    <a:pt x="27075" y="47375"/>
                    <a:pt x="27325" y="47125"/>
                    <a:pt x="27635" y="47125"/>
                  </a:cubicBezTo>
                  <a:close/>
                  <a:moveTo>
                    <a:pt x="31373" y="47125"/>
                  </a:moveTo>
                  <a:cubicBezTo>
                    <a:pt x="31671" y="47125"/>
                    <a:pt x="31945" y="47375"/>
                    <a:pt x="31945" y="47685"/>
                  </a:cubicBezTo>
                  <a:cubicBezTo>
                    <a:pt x="31945" y="47982"/>
                    <a:pt x="31683" y="48244"/>
                    <a:pt x="31373" y="48244"/>
                  </a:cubicBezTo>
                  <a:cubicBezTo>
                    <a:pt x="31064" y="48244"/>
                    <a:pt x="30814" y="47994"/>
                    <a:pt x="30814" y="47685"/>
                  </a:cubicBezTo>
                  <a:cubicBezTo>
                    <a:pt x="30814" y="47375"/>
                    <a:pt x="31064" y="47125"/>
                    <a:pt x="31373" y="47125"/>
                  </a:cubicBezTo>
                  <a:close/>
                  <a:moveTo>
                    <a:pt x="35100" y="47125"/>
                  </a:moveTo>
                  <a:cubicBezTo>
                    <a:pt x="35409" y="47125"/>
                    <a:pt x="35659" y="47375"/>
                    <a:pt x="35659" y="47685"/>
                  </a:cubicBezTo>
                  <a:cubicBezTo>
                    <a:pt x="35659" y="47994"/>
                    <a:pt x="35409" y="48244"/>
                    <a:pt x="35100" y="48244"/>
                  </a:cubicBezTo>
                  <a:cubicBezTo>
                    <a:pt x="34778" y="48244"/>
                    <a:pt x="34528" y="47994"/>
                    <a:pt x="34528" y="47685"/>
                  </a:cubicBezTo>
                  <a:cubicBezTo>
                    <a:pt x="34528" y="47375"/>
                    <a:pt x="34778" y="47125"/>
                    <a:pt x="35100" y="47125"/>
                  </a:cubicBezTo>
                  <a:close/>
                  <a:moveTo>
                    <a:pt x="38815" y="47125"/>
                  </a:moveTo>
                  <a:cubicBezTo>
                    <a:pt x="39112" y="47125"/>
                    <a:pt x="39386" y="47375"/>
                    <a:pt x="39386" y="47685"/>
                  </a:cubicBezTo>
                  <a:cubicBezTo>
                    <a:pt x="39386" y="47982"/>
                    <a:pt x="39124" y="48244"/>
                    <a:pt x="38815" y="48244"/>
                  </a:cubicBezTo>
                  <a:cubicBezTo>
                    <a:pt x="38517" y="48244"/>
                    <a:pt x="38255" y="47994"/>
                    <a:pt x="38255" y="47685"/>
                  </a:cubicBezTo>
                  <a:cubicBezTo>
                    <a:pt x="38267" y="47375"/>
                    <a:pt x="38505" y="47125"/>
                    <a:pt x="38815" y="47125"/>
                  </a:cubicBezTo>
                  <a:close/>
                  <a:moveTo>
                    <a:pt x="42553" y="47125"/>
                  </a:moveTo>
                  <a:cubicBezTo>
                    <a:pt x="42863" y="47125"/>
                    <a:pt x="43113" y="47375"/>
                    <a:pt x="43113" y="47685"/>
                  </a:cubicBezTo>
                  <a:cubicBezTo>
                    <a:pt x="43113" y="47994"/>
                    <a:pt x="42863" y="48244"/>
                    <a:pt x="42553" y="48244"/>
                  </a:cubicBezTo>
                  <a:cubicBezTo>
                    <a:pt x="42232" y="48244"/>
                    <a:pt x="41982" y="47994"/>
                    <a:pt x="41982" y="47685"/>
                  </a:cubicBezTo>
                  <a:cubicBezTo>
                    <a:pt x="41982" y="47375"/>
                    <a:pt x="42244" y="47125"/>
                    <a:pt x="42553" y="47125"/>
                  </a:cubicBezTo>
                  <a:close/>
                  <a:moveTo>
                    <a:pt x="46268" y="47125"/>
                  </a:moveTo>
                  <a:cubicBezTo>
                    <a:pt x="46565" y="47125"/>
                    <a:pt x="46839" y="47375"/>
                    <a:pt x="46839" y="47685"/>
                  </a:cubicBezTo>
                  <a:cubicBezTo>
                    <a:pt x="46839" y="47982"/>
                    <a:pt x="46589" y="48244"/>
                    <a:pt x="46268" y="48244"/>
                  </a:cubicBezTo>
                  <a:cubicBezTo>
                    <a:pt x="45970" y="48244"/>
                    <a:pt x="45708" y="47994"/>
                    <a:pt x="45708" y="47685"/>
                  </a:cubicBezTo>
                  <a:cubicBezTo>
                    <a:pt x="45720" y="47375"/>
                    <a:pt x="45958" y="47125"/>
                    <a:pt x="46268" y="47125"/>
                  </a:cubicBezTo>
                  <a:close/>
                  <a:moveTo>
                    <a:pt x="50006" y="47125"/>
                  </a:moveTo>
                  <a:cubicBezTo>
                    <a:pt x="50316" y="47125"/>
                    <a:pt x="50578" y="47375"/>
                    <a:pt x="50578" y="47685"/>
                  </a:cubicBezTo>
                  <a:cubicBezTo>
                    <a:pt x="50578" y="47994"/>
                    <a:pt x="50316" y="48244"/>
                    <a:pt x="50006" y="48244"/>
                  </a:cubicBezTo>
                  <a:cubicBezTo>
                    <a:pt x="49697" y="48244"/>
                    <a:pt x="49447" y="47994"/>
                    <a:pt x="49447" y="47685"/>
                  </a:cubicBezTo>
                  <a:cubicBezTo>
                    <a:pt x="49447" y="47375"/>
                    <a:pt x="49697" y="47125"/>
                    <a:pt x="50006" y="47125"/>
                  </a:cubicBezTo>
                  <a:close/>
                  <a:moveTo>
                    <a:pt x="53733" y="47125"/>
                  </a:moveTo>
                  <a:cubicBezTo>
                    <a:pt x="54031" y="47125"/>
                    <a:pt x="54293" y="47375"/>
                    <a:pt x="54293" y="47685"/>
                  </a:cubicBezTo>
                  <a:cubicBezTo>
                    <a:pt x="54293" y="47982"/>
                    <a:pt x="54043" y="48244"/>
                    <a:pt x="53733" y="48244"/>
                  </a:cubicBezTo>
                  <a:cubicBezTo>
                    <a:pt x="53412" y="48244"/>
                    <a:pt x="53162" y="47994"/>
                    <a:pt x="53162" y="47685"/>
                  </a:cubicBezTo>
                  <a:cubicBezTo>
                    <a:pt x="53173" y="47375"/>
                    <a:pt x="53412" y="47125"/>
                    <a:pt x="53733" y="47125"/>
                  </a:cubicBezTo>
                  <a:close/>
                  <a:moveTo>
                    <a:pt x="57460" y="47125"/>
                  </a:moveTo>
                  <a:cubicBezTo>
                    <a:pt x="57781" y="47125"/>
                    <a:pt x="58031" y="47375"/>
                    <a:pt x="58031" y="47685"/>
                  </a:cubicBezTo>
                  <a:cubicBezTo>
                    <a:pt x="58031" y="47994"/>
                    <a:pt x="57781" y="48244"/>
                    <a:pt x="57460" y="48244"/>
                  </a:cubicBezTo>
                  <a:cubicBezTo>
                    <a:pt x="57150" y="48244"/>
                    <a:pt x="56900" y="47994"/>
                    <a:pt x="56900" y="47685"/>
                  </a:cubicBezTo>
                  <a:cubicBezTo>
                    <a:pt x="56900" y="47375"/>
                    <a:pt x="57150" y="47125"/>
                    <a:pt x="57460" y="47125"/>
                  </a:cubicBezTo>
                  <a:close/>
                  <a:moveTo>
                    <a:pt x="61186" y="47125"/>
                  </a:moveTo>
                  <a:cubicBezTo>
                    <a:pt x="61484" y="47125"/>
                    <a:pt x="61746" y="47375"/>
                    <a:pt x="61746" y="47685"/>
                  </a:cubicBezTo>
                  <a:cubicBezTo>
                    <a:pt x="61746" y="47982"/>
                    <a:pt x="61496" y="48244"/>
                    <a:pt x="61186" y="48244"/>
                  </a:cubicBezTo>
                  <a:cubicBezTo>
                    <a:pt x="60877" y="48244"/>
                    <a:pt x="60615" y="47994"/>
                    <a:pt x="60615" y="47685"/>
                  </a:cubicBezTo>
                  <a:cubicBezTo>
                    <a:pt x="60639" y="47375"/>
                    <a:pt x="60877" y="47125"/>
                    <a:pt x="61186" y="47125"/>
                  </a:cubicBezTo>
                  <a:close/>
                  <a:moveTo>
                    <a:pt x="64925" y="47125"/>
                  </a:moveTo>
                  <a:cubicBezTo>
                    <a:pt x="65234" y="47125"/>
                    <a:pt x="65485" y="47375"/>
                    <a:pt x="65485" y="47685"/>
                  </a:cubicBezTo>
                  <a:cubicBezTo>
                    <a:pt x="65485" y="47994"/>
                    <a:pt x="65234" y="48244"/>
                    <a:pt x="64925" y="48244"/>
                  </a:cubicBezTo>
                  <a:cubicBezTo>
                    <a:pt x="64603" y="48244"/>
                    <a:pt x="64353" y="47994"/>
                    <a:pt x="64353" y="47685"/>
                  </a:cubicBezTo>
                  <a:cubicBezTo>
                    <a:pt x="64353" y="47375"/>
                    <a:pt x="64603" y="47125"/>
                    <a:pt x="64925" y="47125"/>
                  </a:cubicBezTo>
                  <a:close/>
                  <a:moveTo>
                    <a:pt x="68640" y="47125"/>
                  </a:moveTo>
                  <a:cubicBezTo>
                    <a:pt x="68937" y="47125"/>
                    <a:pt x="69211" y="47375"/>
                    <a:pt x="69211" y="47685"/>
                  </a:cubicBezTo>
                  <a:cubicBezTo>
                    <a:pt x="69211" y="47982"/>
                    <a:pt x="68949" y="48244"/>
                    <a:pt x="68640" y="48244"/>
                  </a:cubicBezTo>
                  <a:cubicBezTo>
                    <a:pt x="68330" y="48244"/>
                    <a:pt x="68080" y="47994"/>
                    <a:pt x="68080" y="47685"/>
                  </a:cubicBezTo>
                  <a:cubicBezTo>
                    <a:pt x="68092" y="47375"/>
                    <a:pt x="68330" y="47125"/>
                    <a:pt x="68640" y="47125"/>
                  </a:cubicBezTo>
                  <a:close/>
                  <a:moveTo>
                    <a:pt x="72366" y="47125"/>
                  </a:moveTo>
                  <a:cubicBezTo>
                    <a:pt x="72676" y="47125"/>
                    <a:pt x="72926" y="47375"/>
                    <a:pt x="72926" y="47685"/>
                  </a:cubicBezTo>
                  <a:cubicBezTo>
                    <a:pt x="72926" y="47994"/>
                    <a:pt x="72676" y="48244"/>
                    <a:pt x="72366" y="48244"/>
                  </a:cubicBezTo>
                  <a:cubicBezTo>
                    <a:pt x="72045" y="48244"/>
                    <a:pt x="71795" y="47994"/>
                    <a:pt x="71795" y="47685"/>
                  </a:cubicBezTo>
                  <a:cubicBezTo>
                    <a:pt x="71795" y="47375"/>
                    <a:pt x="72069" y="47125"/>
                    <a:pt x="72366" y="47125"/>
                  </a:cubicBezTo>
                  <a:close/>
                  <a:moveTo>
                    <a:pt x="76093" y="47125"/>
                  </a:moveTo>
                  <a:cubicBezTo>
                    <a:pt x="76391" y="47125"/>
                    <a:pt x="76664" y="47375"/>
                    <a:pt x="76664" y="47685"/>
                  </a:cubicBezTo>
                  <a:cubicBezTo>
                    <a:pt x="76664" y="47982"/>
                    <a:pt x="76403" y="48244"/>
                    <a:pt x="76093" y="48244"/>
                  </a:cubicBezTo>
                  <a:cubicBezTo>
                    <a:pt x="75795" y="48244"/>
                    <a:pt x="75533" y="47994"/>
                    <a:pt x="75533" y="47685"/>
                  </a:cubicBezTo>
                  <a:cubicBezTo>
                    <a:pt x="75533" y="47375"/>
                    <a:pt x="75783" y="47125"/>
                    <a:pt x="76093" y="47125"/>
                  </a:cubicBezTo>
                  <a:close/>
                  <a:moveTo>
                    <a:pt x="79712" y="47125"/>
                  </a:moveTo>
                  <a:cubicBezTo>
                    <a:pt x="80010" y="47125"/>
                    <a:pt x="80284" y="47375"/>
                    <a:pt x="80284" y="47685"/>
                  </a:cubicBezTo>
                  <a:cubicBezTo>
                    <a:pt x="80284" y="47982"/>
                    <a:pt x="80022" y="48244"/>
                    <a:pt x="79712" y="48244"/>
                  </a:cubicBezTo>
                  <a:cubicBezTo>
                    <a:pt x="79403" y="48244"/>
                    <a:pt x="79153" y="47994"/>
                    <a:pt x="79153" y="47685"/>
                  </a:cubicBezTo>
                  <a:cubicBezTo>
                    <a:pt x="79165" y="47375"/>
                    <a:pt x="79403" y="47125"/>
                    <a:pt x="79712" y="47125"/>
                  </a:cubicBezTo>
                  <a:close/>
                  <a:moveTo>
                    <a:pt x="83451" y="47125"/>
                  </a:moveTo>
                  <a:cubicBezTo>
                    <a:pt x="83761" y="47125"/>
                    <a:pt x="84011" y="47375"/>
                    <a:pt x="84011" y="47685"/>
                  </a:cubicBezTo>
                  <a:cubicBezTo>
                    <a:pt x="84011" y="47994"/>
                    <a:pt x="83761" y="48244"/>
                    <a:pt x="83451" y="48244"/>
                  </a:cubicBezTo>
                  <a:cubicBezTo>
                    <a:pt x="83141" y="48244"/>
                    <a:pt x="82880" y="47994"/>
                    <a:pt x="82880" y="47685"/>
                  </a:cubicBezTo>
                  <a:cubicBezTo>
                    <a:pt x="82880" y="47375"/>
                    <a:pt x="83141" y="47125"/>
                    <a:pt x="83451" y="47125"/>
                  </a:cubicBezTo>
                  <a:close/>
                  <a:moveTo>
                    <a:pt x="87166" y="47125"/>
                  </a:moveTo>
                  <a:cubicBezTo>
                    <a:pt x="87463" y="47125"/>
                    <a:pt x="87737" y="47375"/>
                    <a:pt x="87737" y="47685"/>
                  </a:cubicBezTo>
                  <a:cubicBezTo>
                    <a:pt x="87737" y="47982"/>
                    <a:pt x="87475" y="48244"/>
                    <a:pt x="87166" y="48244"/>
                  </a:cubicBezTo>
                  <a:cubicBezTo>
                    <a:pt x="86856" y="48244"/>
                    <a:pt x="86606" y="47994"/>
                    <a:pt x="86606" y="47685"/>
                  </a:cubicBezTo>
                  <a:cubicBezTo>
                    <a:pt x="86618" y="47375"/>
                    <a:pt x="86856" y="47125"/>
                    <a:pt x="87166" y="47125"/>
                  </a:cubicBezTo>
                  <a:close/>
                  <a:moveTo>
                    <a:pt x="90904" y="47125"/>
                  </a:moveTo>
                  <a:cubicBezTo>
                    <a:pt x="91214" y="47125"/>
                    <a:pt x="91464" y="47375"/>
                    <a:pt x="91464" y="47685"/>
                  </a:cubicBezTo>
                  <a:cubicBezTo>
                    <a:pt x="91464" y="47994"/>
                    <a:pt x="91214" y="48244"/>
                    <a:pt x="90904" y="48244"/>
                  </a:cubicBezTo>
                  <a:cubicBezTo>
                    <a:pt x="90595" y="48244"/>
                    <a:pt x="90345" y="47994"/>
                    <a:pt x="90345" y="47685"/>
                  </a:cubicBezTo>
                  <a:cubicBezTo>
                    <a:pt x="90345" y="47375"/>
                    <a:pt x="90595" y="47125"/>
                    <a:pt x="90904" y="47125"/>
                  </a:cubicBezTo>
                  <a:close/>
                  <a:moveTo>
                    <a:pt x="94631" y="47125"/>
                  </a:moveTo>
                  <a:cubicBezTo>
                    <a:pt x="94929" y="47125"/>
                    <a:pt x="95191" y="47375"/>
                    <a:pt x="95191" y="47685"/>
                  </a:cubicBezTo>
                  <a:cubicBezTo>
                    <a:pt x="95191" y="47982"/>
                    <a:pt x="94941" y="48244"/>
                    <a:pt x="94631" y="48244"/>
                  </a:cubicBezTo>
                  <a:cubicBezTo>
                    <a:pt x="94310" y="48244"/>
                    <a:pt x="94060" y="47994"/>
                    <a:pt x="94060" y="47685"/>
                  </a:cubicBezTo>
                  <a:cubicBezTo>
                    <a:pt x="94071" y="47375"/>
                    <a:pt x="94310" y="47125"/>
                    <a:pt x="94631" y="47125"/>
                  </a:cubicBezTo>
                  <a:close/>
                  <a:moveTo>
                    <a:pt x="98346" y="47125"/>
                  </a:moveTo>
                  <a:cubicBezTo>
                    <a:pt x="98655" y="47125"/>
                    <a:pt x="98905" y="47375"/>
                    <a:pt x="98905" y="47685"/>
                  </a:cubicBezTo>
                  <a:cubicBezTo>
                    <a:pt x="98905" y="47994"/>
                    <a:pt x="98655" y="48244"/>
                    <a:pt x="98346" y="48244"/>
                  </a:cubicBezTo>
                  <a:cubicBezTo>
                    <a:pt x="98036" y="48244"/>
                    <a:pt x="97786" y="47994"/>
                    <a:pt x="97786" y="47685"/>
                  </a:cubicBezTo>
                  <a:cubicBezTo>
                    <a:pt x="97786" y="47375"/>
                    <a:pt x="98036" y="47125"/>
                    <a:pt x="98346" y="47125"/>
                  </a:cubicBezTo>
                  <a:close/>
                  <a:moveTo>
                    <a:pt x="102084" y="47125"/>
                  </a:moveTo>
                  <a:cubicBezTo>
                    <a:pt x="102382" y="47125"/>
                    <a:pt x="102644" y="47375"/>
                    <a:pt x="102644" y="47685"/>
                  </a:cubicBezTo>
                  <a:cubicBezTo>
                    <a:pt x="102644" y="47982"/>
                    <a:pt x="102394" y="48244"/>
                    <a:pt x="102084" y="48244"/>
                  </a:cubicBezTo>
                  <a:cubicBezTo>
                    <a:pt x="101787" y="48244"/>
                    <a:pt x="101513" y="47994"/>
                    <a:pt x="101513" y="47685"/>
                  </a:cubicBezTo>
                  <a:cubicBezTo>
                    <a:pt x="101513" y="47375"/>
                    <a:pt x="101775" y="47125"/>
                    <a:pt x="102084" y="47125"/>
                  </a:cubicBezTo>
                  <a:close/>
                  <a:moveTo>
                    <a:pt x="105799" y="47125"/>
                  </a:moveTo>
                  <a:cubicBezTo>
                    <a:pt x="106121" y="47125"/>
                    <a:pt x="106371" y="47375"/>
                    <a:pt x="106371" y="47685"/>
                  </a:cubicBezTo>
                  <a:cubicBezTo>
                    <a:pt x="106371" y="47994"/>
                    <a:pt x="106109" y="48244"/>
                    <a:pt x="105799" y="48244"/>
                  </a:cubicBezTo>
                  <a:cubicBezTo>
                    <a:pt x="105490" y="48244"/>
                    <a:pt x="105239" y="47994"/>
                    <a:pt x="105239" y="47685"/>
                  </a:cubicBezTo>
                  <a:cubicBezTo>
                    <a:pt x="105239" y="47375"/>
                    <a:pt x="105490" y="47125"/>
                    <a:pt x="105799" y="47125"/>
                  </a:cubicBezTo>
                  <a:close/>
                  <a:moveTo>
                    <a:pt x="109538" y="47125"/>
                  </a:moveTo>
                  <a:cubicBezTo>
                    <a:pt x="109835" y="47125"/>
                    <a:pt x="110109" y="47375"/>
                    <a:pt x="110109" y="47685"/>
                  </a:cubicBezTo>
                  <a:cubicBezTo>
                    <a:pt x="110109" y="47982"/>
                    <a:pt x="109847" y="48244"/>
                    <a:pt x="109538" y="48244"/>
                  </a:cubicBezTo>
                  <a:cubicBezTo>
                    <a:pt x="109228" y="48244"/>
                    <a:pt x="108978" y="47994"/>
                    <a:pt x="108978" y="47685"/>
                  </a:cubicBezTo>
                  <a:cubicBezTo>
                    <a:pt x="108978" y="47375"/>
                    <a:pt x="109228" y="47125"/>
                    <a:pt x="109538" y="47125"/>
                  </a:cubicBezTo>
                  <a:close/>
                  <a:moveTo>
                    <a:pt x="113264" y="47125"/>
                  </a:moveTo>
                  <a:cubicBezTo>
                    <a:pt x="113574" y="47125"/>
                    <a:pt x="113824" y="47375"/>
                    <a:pt x="113824" y="47685"/>
                  </a:cubicBezTo>
                  <a:cubicBezTo>
                    <a:pt x="113824" y="47994"/>
                    <a:pt x="113574" y="48244"/>
                    <a:pt x="113264" y="48244"/>
                  </a:cubicBezTo>
                  <a:cubicBezTo>
                    <a:pt x="112943" y="48244"/>
                    <a:pt x="112693" y="47994"/>
                    <a:pt x="112693" y="47685"/>
                  </a:cubicBezTo>
                  <a:cubicBezTo>
                    <a:pt x="112693" y="47375"/>
                    <a:pt x="112943" y="47125"/>
                    <a:pt x="113264" y="47125"/>
                  </a:cubicBezTo>
                  <a:close/>
                  <a:moveTo>
                    <a:pt x="116991" y="47125"/>
                  </a:moveTo>
                  <a:cubicBezTo>
                    <a:pt x="117289" y="47125"/>
                    <a:pt x="117562" y="47375"/>
                    <a:pt x="117562" y="47685"/>
                  </a:cubicBezTo>
                  <a:cubicBezTo>
                    <a:pt x="117562" y="47982"/>
                    <a:pt x="117312" y="48244"/>
                    <a:pt x="116991" y="48244"/>
                  </a:cubicBezTo>
                  <a:cubicBezTo>
                    <a:pt x="116681" y="48244"/>
                    <a:pt x="116431" y="47994"/>
                    <a:pt x="116431" y="47685"/>
                  </a:cubicBezTo>
                  <a:cubicBezTo>
                    <a:pt x="116431" y="47375"/>
                    <a:pt x="116681" y="47125"/>
                    <a:pt x="116991" y="47125"/>
                  </a:cubicBezTo>
                  <a:close/>
                  <a:moveTo>
                    <a:pt x="120718" y="47125"/>
                  </a:moveTo>
                  <a:cubicBezTo>
                    <a:pt x="121027" y="47125"/>
                    <a:pt x="121277" y="47375"/>
                    <a:pt x="121277" y="47685"/>
                  </a:cubicBezTo>
                  <a:cubicBezTo>
                    <a:pt x="121277" y="47994"/>
                    <a:pt x="121027" y="48244"/>
                    <a:pt x="120718" y="48244"/>
                  </a:cubicBezTo>
                  <a:cubicBezTo>
                    <a:pt x="120408" y="48244"/>
                    <a:pt x="120146" y="47994"/>
                    <a:pt x="120146" y="47685"/>
                  </a:cubicBezTo>
                  <a:cubicBezTo>
                    <a:pt x="120146" y="47375"/>
                    <a:pt x="120420" y="47125"/>
                    <a:pt x="120718" y="47125"/>
                  </a:cubicBezTo>
                  <a:close/>
                  <a:moveTo>
                    <a:pt x="124456" y="47125"/>
                  </a:moveTo>
                  <a:cubicBezTo>
                    <a:pt x="124754" y="47125"/>
                    <a:pt x="125016" y="47375"/>
                    <a:pt x="125016" y="47685"/>
                  </a:cubicBezTo>
                  <a:cubicBezTo>
                    <a:pt x="125016" y="47982"/>
                    <a:pt x="124766" y="48244"/>
                    <a:pt x="124456" y="48244"/>
                  </a:cubicBezTo>
                  <a:cubicBezTo>
                    <a:pt x="124135" y="48244"/>
                    <a:pt x="123885" y="47994"/>
                    <a:pt x="123885" y="47685"/>
                  </a:cubicBezTo>
                  <a:cubicBezTo>
                    <a:pt x="123885" y="47375"/>
                    <a:pt x="124135" y="47125"/>
                    <a:pt x="124456" y="47125"/>
                  </a:cubicBezTo>
                  <a:close/>
                  <a:moveTo>
                    <a:pt x="128171" y="47125"/>
                  </a:moveTo>
                  <a:cubicBezTo>
                    <a:pt x="128480" y="47125"/>
                    <a:pt x="128742" y="47375"/>
                    <a:pt x="128742" y="47685"/>
                  </a:cubicBezTo>
                  <a:cubicBezTo>
                    <a:pt x="128742" y="47994"/>
                    <a:pt x="128480" y="48244"/>
                    <a:pt x="128171" y="48244"/>
                  </a:cubicBezTo>
                  <a:cubicBezTo>
                    <a:pt x="127861" y="48244"/>
                    <a:pt x="127611" y="47994"/>
                    <a:pt x="127611" y="47685"/>
                  </a:cubicBezTo>
                  <a:cubicBezTo>
                    <a:pt x="127611" y="47375"/>
                    <a:pt x="127861" y="47125"/>
                    <a:pt x="128171" y="47125"/>
                  </a:cubicBezTo>
                  <a:close/>
                  <a:moveTo>
                    <a:pt x="131898" y="47125"/>
                  </a:moveTo>
                  <a:cubicBezTo>
                    <a:pt x="132195" y="47125"/>
                    <a:pt x="132457" y="47375"/>
                    <a:pt x="132457" y="47685"/>
                  </a:cubicBezTo>
                  <a:cubicBezTo>
                    <a:pt x="132457" y="47982"/>
                    <a:pt x="132207" y="48244"/>
                    <a:pt x="131898" y="48244"/>
                  </a:cubicBezTo>
                  <a:cubicBezTo>
                    <a:pt x="131600" y="48244"/>
                    <a:pt x="131326" y="47994"/>
                    <a:pt x="131326" y="47685"/>
                  </a:cubicBezTo>
                  <a:cubicBezTo>
                    <a:pt x="131338" y="47375"/>
                    <a:pt x="131576" y="47125"/>
                    <a:pt x="131898" y="47125"/>
                  </a:cubicBezTo>
                  <a:close/>
                  <a:moveTo>
                    <a:pt x="135624" y="47125"/>
                  </a:moveTo>
                  <a:cubicBezTo>
                    <a:pt x="135946" y="47125"/>
                    <a:pt x="136196" y="47375"/>
                    <a:pt x="136196" y="47685"/>
                  </a:cubicBezTo>
                  <a:cubicBezTo>
                    <a:pt x="136196" y="47994"/>
                    <a:pt x="135934" y="48244"/>
                    <a:pt x="135624" y="48244"/>
                  </a:cubicBezTo>
                  <a:cubicBezTo>
                    <a:pt x="135315" y="48244"/>
                    <a:pt x="135065" y="47994"/>
                    <a:pt x="135065" y="47685"/>
                  </a:cubicBezTo>
                  <a:cubicBezTo>
                    <a:pt x="135065" y="47375"/>
                    <a:pt x="135315" y="47125"/>
                    <a:pt x="135624" y="47125"/>
                  </a:cubicBezTo>
                  <a:close/>
                  <a:moveTo>
                    <a:pt x="139351" y="47125"/>
                  </a:moveTo>
                  <a:cubicBezTo>
                    <a:pt x="139649" y="47125"/>
                    <a:pt x="139910" y="47375"/>
                    <a:pt x="139910" y="47685"/>
                  </a:cubicBezTo>
                  <a:cubicBezTo>
                    <a:pt x="139910" y="47982"/>
                    <a:pt x="139660" y="48244"/>
                    <a:pt x="139351" y="48244"/>
                  </a:cubicBezTo>
                  <a:cubicBezTo>
                    <a:pt x="139053" y="48244"/>
                    <a:pt x="138779" y="47994"/>
                    <a:pt x="138779" y="47685"/>
                  </a:cubicBezTo>
                  <a:cubicBezTo>
                    <a:pt x="138803" y="47375"/>
                    <a:pt x="139041" y="47125"/>
                    <a:pt x="139351" y="47125"/>
                  </a:cubicBezTo>
                  <a:close/>
                  <a:moveTo>
                    <a:pt x="143089" y="47125"/>
                  </a:moveTo>
                  <a:cubicBezTo>
                    <a:pt x="143399" y="47125"/>
                    <a:pt x="143649" y="47375"/>
                    <a:pt x="143649" y="47685"/>
                  </a:cubicBezTo>
                  <a:cubicBezTo>
                    <a:pt x="143649" y="47994"/>
                    <a:pt x="143399" y="48244"/>
                    <a:pt x="143089" y="48244"/>
                  </a:cubicBezTo>
                  <a:cubicBezTo>
                    <a:pt x="142768" y="48244"/>
                    <a:pt x="142518" y="47994"/>
                    <a:pt x="142518" y="47685"/>
                  </a:cubicBezTo>
                  <a:cubicBezTo>
                    <a:pt x="142518" y="47375"/>
                    <a:pt x="142768" y="47125"/>
                    <a:pt x="143089" y="47125"/>
                  </a:cubicBezTo>
                  <a:close/>
                  <a:moveTo>
                    <a:pt x="146804" y="47125"/>
                  </a:moveTo>
                  <a:cubicBezTo>
                    <a:pt x="147102" y="47125"/>
                    <a:pt x="147376" y="47375"/>
                    <a:pt x="147376" y="47685"/>
                  </a:cubicBezTo>
                  <a:cubicBezTo>
                    <a:pt x="147376" y="47982"/>
                    <a:pt x="147114" y="48244"/>
                    <a:pt x="146804" y="48244"/>
                  </a:cubicBezTo>
                  <a:cubicBezTo>
                    <a:pt x="146495" y="48244"/>
                    <a:pt x="146245" y="47994"/>
                    <a:pt x="146245" y="47685"/>
                  </a:cubicBezTo>
                  <a:cubicBezTo>
                    <a:pt x="146257" y="47375"/>
                    <a:pt x="146495" y="47125"/>
                    <a:pt x="146804" y="47125"/>
                  </a:cubicBezTo>
                  <a:close/>
                  <a:moveTo>
                    <a:pt x="150543" y="47125"/>
                  </a:moveTo>
                  <a:cubicBezTo>
                    <a:pt x="150852" y="47125"/>
                    <a:pt x="151102" y="47375"/>
                    <a:pt x="151102" y="47685"/>
                  </a:cubicBezTo>
                  <a:cubicBezTo>
                    <a:pt x="151102" y="47994"/>
                    <a:pt x="150852" y="48244"/>
                    <a:pt x="150543" y="48244"/>
                  </a:cubicBezTo>
                  <a:cubicBezTo>
                    <a:pt x="150233" y="48244"/>
                    <a:pt x="149971" y="47994"/>
                    <a:pt x="149971" y="47685"/>
                  </a:cubicBezTo>
                  <a:cubicBezTo>
                    <a:pt x="149971" y="47375"/>
                    <a:pt x="150233" y="47125"/>
                    <a:pt x="150543" y="47125"/>
                  </a:cubicBezTo>
                  <a:close/>
                  <a:moveTo>
                    <a:pt x="3405" y="48982"/>
                  </a:moveTo>
                  <a:cubicBezTo>
                    <a:pt x="3703" y="48982"/>
                    <a:pt x="3977" y="49232"/>
                    <a:pt x="3977" y="49542"/>
                  </a:cubicBezTo>
                  <a:cubicBezTo>
                    <a:pt x="3977" y="49851"/>
                    <a:pt x="3727" y="50113"/>
                    <a:pt x="3405" y="50113"/>
                  </a:cubicBezTo>
                  <a:cubicBezTo>
                    <a:pt x="3096" y="50113"/>
                    <a:pt x="2846" y="49851"/>
                    <a:pt x="2846" y="49542"/>
                  </a:cubicBezTo>
                  <a:cubicBezTo>
                    <a:pt x="2858" y="49232"/>
                    <a:pt x="3096" y="48982"/>
                    <a:pt x="3405" y="48982"/>
                  </a:cubicBezTo>
                  <a:close/>
                  <a:moveTo>
                    <a:pt x="7132" y="48982"/>
                  </a:moveTo>
                  <a:cubicBezTo>
                    <a:pt x="7430" y="48982"/>
                    <a:pt x="7692" y="49232"/>
                    <a:pt x="7692" y="49542"/>
                  </a:cubicBezTo>
                  <a:cubicBezTo>
                    <a:pt x="7692" y="49851"/>
                    <a:pt x="7442" y="50113"/>
                    <a:pt x="7132" y="50113"/>
                  </a:cubicBezTo>
                  <a:cubicBezTo>
                    <a:pt x="6834" y="50113"/>
                    <a:pt x="6560" y="49851"/>
                    <a:pt x="6560" y="49542"/>
                  </a:cubicBezTo>
                  <a:cubicBezTo>
                    <a:pt x="6584" y="49232"/>
                    <a:pt x="6822" y="48982"/>
                    <a:pt x="7132" y="48982"/>
                  </a:cubicBezTo>
                  <a:close/>
                  <a:moveTo>
                    <a:pt x="10871" y="48982"/>
                  </a:moveTo>
                  <a:cubicBezTo>
                    <a:pt x="11168" y="48982"/>
                    <a:pt x="11430" y="49232"/>
                    <a:pt x="11430" y="49542"/>
                  </a:cubicBezTo>
                  <a:cubicBezTo>
                    <a:pt x="11430" y="49851"/>
                    <a:pt x="11180" y="50113"/>
                    <a:pt x="10871" y="50113"/>
                  </a:cubicBezTo>
                  <a:cubicBezTo>
                    <a:pt x="10573" y="50113"/>
                    <a:pt x="10299" y="49851"/>
                    <a:pt x="10299" y="49542"/>
                  </a:cubicBezTo>
                  <a:cubicBezTo>
                    <a:pt x="10299" y="49232"/>
                    <a:pt x="10549" y="48982"/>
                    <a:pt x="10871" y="48982"/>
                  </a:cubicBezTo>
                  <a:close/>
                  <a:moveTo>
                    <a:pt x="14585" y="48982"/>
                  </a:moveTo>
                  <a:cubicBezTo>
                    <a:pt x="14883" y="48982"/>
                    <a:pt x="15157" y="49232"/>
                    <a:pt x="15157" y="49542"/>
                  </a:cubicBezTo>
                  <a:cubicBezTo>
                    <a:pt x="15157" y="49851"/>
                    <a:pt x="14895" y="50113"/>
                    <a:pt x="14585" y="50113"/>
                  </a:cubicBezTo>
                  <a:cubicBezTo>
                    <a:pt x="14288" y="50113"/>
                    <a:pt x="14014" y="49851"/>
                    <a:pt x="14014" y="49542"/>
                  </a:cubicBezTo>
                  <a:cubicBezTo>
                    <a:pt x="14038" y="49232"/>
                    <a:pt x="14276" y="48982"/>
                    <a:pt x="14585" y="48982"/>
                  </a:cubicBezTo>
                  <a:close/>
                  <a:moveTo>
                    <a:pt x="18324" y="48982"/>
                  </a:moveTo>
                  <a:cubicBezTo>
                    <a:pt x="18622" y="48982"/>
                    <a:pt x="18883" y="49232"/>
                    <a:pt x="18883" y="49542"/>
                  </a:cubicBezTo>
                  <a:cubicBezTo>
                    <a:pt x="18883" y="49851"/>
                    <a:pt x="18633" y="50113"/>
                    <a:pt x="18324" y="50113"/>
                  </a:cubicBezTo>
                  <a:cubicBezTo>
                    <a:pt x="18026" y="50113"/>
                    <a:pt x="17752" y="49851"/>
                    <a:pt x="17752" y="49542"/>
                  </a:cubicBezTo>
                  <a:cubicBezTo>
                    <a:pt x="17752" y="49232"/>
                    <a:pt x="18014" y="48982"/>
                    <a:pt x="18324" y="48982"/>
                  </a:cubicBezTo>
                  <a:close/>
                  <a:moveTo>
                    <a:pt x="22039" y="48982"/>
                  </a:moveTo>
                  <a:cubicBezTo>
                    <a:pt x="22336" y="48982"/>
                    <a:pt x="22610" y="49232"/>
                    <a:pt x="22610" y="49542"/>
                  </a:cubicBezTo>
                  <a:cubicBezTo>
                    <a:pt x="22610" y="49851"/>
                    <a:pt x="22360" y="50113"/>
                    <a:pt x="22039" y="50113"/>
                  </a:cubicBezTo>
                  <a:cubicBezTo>
                    <a:pt x="21729" y="50113"/>
                    <a:pt x="21479" y="49851"/>
                    <a:pt x="21479" y="49542"/>
                  </a:cubicBezTo>
                  <a:cubicBezTo>
                    <a:pt x="21491" y="49232"/>
                    <a:pt x="21729" y="48982"/>
                    <a:pt x="22039" y="48982"/>
                  </a:cubicBezTo>
                  <a:close/>
                  <a:moveTo>
                    <a:pt x="25777" y="48982"/>
                  </a:moveTo>
                  <a:cubicBezTo>
                    <a:pt x="26075" y="48982"/>
                    <a:pt x="26349" y="49232"/>
                    <a:pt x="26349" y="49542"/>
                  </a:cubicBezTo>
                  <a:cubicBezTo>
                    <a:pt x="26349" y="49851"/>
                    <a:pt x="26087" y="50113"/>
                    <a:pt x="25777" y="50113"/>
                  </a:cubicBezTo>
                  <a:cubicBezTo>
                    <a:pt x="25468" y="50113"/>
                    <a:pt x="25206" y="49851"/>
                    <a:pt x="25206" y="49542"/>
                  </a:cubicBezTo>
                  <a:cubicBezTo>
                    <a:pt x="25218" y="49232"/>
                    <a:pt x="25468" y="48982"/>
                    <a:pt x="25777" y="48982"/>
                  </a:cubicBezTo>
                  <a:close/>
                  <a:moveTo>
                    <a:pt x="29504" y="48982"/>
                  </a:moveTo>
                  <a:cubicBezTo>
                    <a:pt x="29801" y="48982"/>
                    <a:pt x="30063" y="49232"/>
                    <a:pt x="30063" y="49542"/>
                  </a:cubicBezTo>
                  <a:cubicBezTo>
                    <a:pt x="30063" y="49851"/>
                    <a:pt x="29813" y="50113"/>
                    <a:pt x="29504" y="50113"/>
                  </a:cubicBezTo>
                  <a:cubicBezTo>
                    <a:pt x="29182" y="50113"/>
                    <a:pt x="28932" y="49851"/>
                    <a:pt x="28932" y="49542"/>
                  </a:cubicBezTo>
                  <a:cubicBezTo>
                    <a:pt x="28944" y="49232"/>
                    <a:pt x="29182" y="48982"/>
                    <a:pt x="29504" y="48982"/>
                  </a:cubicBezTo>
                  <a:close/>
                  <a:moveTo>
                    <a:pt x="33230" y="48982"/>
                  </a:moveTo>
                  <a:cubicBezTo>
                    <a:pt x="33528" y="48982"/>
                    <a:pt x="33802" y="49232"/>
                    <a:pt x="33802" y="49542"/>
                  </a:cubicBezTo>
                  <a:cubicBezTo>
                    <a:pt x="33802" y="49851"/>
                    <a:pt x="33552" y="50113"/>
                    <a:pt x="33230" y="50113"/>
                  </a:cubicBezTo>
                  <a:cubicBezTo>
                    <a:pt x="32921" y="50113"/>
                    <a:pt x="32671" y="49851"/>
                    <a:pt x="32671" y="49542"/>
                  </a:cubicBezTo>
                  <a:cubicBezTo>
                    <a:pt x="32671" y="49232"/>
                    <a:pt x="32921" y="48982"/>
                    <a:pt x="33230" y="48982"/>
                  </a:cubicBezTo>
                  <a:close/>
                  <a:moveTo>
                    <a:pt x="36957" y="48982"/>
                  </a:moveTo>
                  <a:cubicBezTo>
                    <a:pt x="37255" y="48982"/>
                    <a:pt x="37517" y="49232"/>
                    <a:pt x="37517" y="49542"/>
                  </a:cubicBezTo>
                  <a:cubicBezTo>
                    <a:pt x="37517" y="49851"/>
                    <a:pt x="37267" y="50113"/>
                    <a:pt x="36957" y="50113"/>
                  </a:cubicBezTo>
                  <a:cubicBezTo>
                    <a:pt x="36648" y="50113"/>
                    <a:pt x="36386" y="49851"/>
                    <a:pt x="36386" y="49542"/>
                  </a:cubicBezTo>
                  <a:cubicBezTo>
                    <a:pt x="36409" y="49232"/>
                    <a:pt x="36648" y="48982"/>
                    <a:pt x="36957" y="48982"/>
                  </a:cubicBezTo>
                  <a:close/>
                  <a:moveTo>
                    <a:pt x="40672" y="48982"/>
                  </a:moveTo>
                  <a:cubicBezTo>
                    <a:pt x="40970" y="48982"/>
                    <a:pt x="41243" y="49232"/>
                    <a:pt x="41243" y="49542"/>
                  </a:cubicBezTo>
                  <a:cubicBezTo>
                    <a:pt x="41243" y="49851"/>
                    <a:pt x="40993" y="50113"/>
                    <a:pt x="40672" y="50113"/>
                  </a:cubicBezTo>
                  <a:cubicBezTo>
                    <a:pt x="40374" y="50113"/>
                    <a:pt x="40112" y="49851"/>
                    <a:pt x="40112" y="49542"/>
                  </a:cubicBezTo>
                  <a:cubicBezTo>
                    <a:pt x="40124" y="49232"/>
                    <a:pt x="40362" y="48982"/>
                    <a:pt x="40672" y="48982"/>
                  </a:cubicBezTo>
                  <a:close/>
                  <a:moveTo>
                    <a:pt x="44410" y="48982"/>
                  </a:moveTo>
                  <a:cubicBezTo>
                    <a:pt x="44708" y="48982"/>
                    <a:pt x="44982" y="49232"/>
                    <a:pt x="44982" y="49542"/>
                  </a:cubicBezTo>
                  <a:cubicBezTo>
                    <a:pt x="44982" y="49851"/>
                    <a:pt x="44720" y="50113"/>
                    <a:pt x="44410" y="50113"/>
                  </a:cubicBezTo>
                  <a:cubicBezTo>
                    <a:pt x="44113" y="50113"/>
                    <a:pt x="43851" y="49851"/>
                    <a:pt x="43851" y="49542"/>
                  </a:cubicBezTo>
                  <a:cubicBezTo>
                    <a:pt x="43851" y="49232"/>
                    <a:pt x="44101" y="48982"/>
                    <a:pt x="44410" y="48982"/>
                  </a:cubicBezTo>
                  <a:close/>
                  <a:moveTo>
                    <a:pt x="48137" y="48982"/>
                  </a:moveTo>
                  <a:cubicBezTo>
                    <a:pt x="48435" y="48982"/>
                    <a:pt x="48697" y="49232"/>
                    <a:pt x="48697" y="49542"/>
                  </a:cubicBezTo>
                  <a:cubicBezTo>
                    <a:pt x="48697" y="49851"/>
                    <a:pt x="48447" y="50113"/>
                    <a:pt x="48137" y="50113"/>
                  </a:cubicBezTo>
                  <a:cubicBezTo>
                    <a:pt x="47839" y="50113"/>
                    <a:pt x="47566" y="49851"/>
                    <a:pt x="47566" y="49542"/>
                  </a:cubicBezTo>
                  <a:cubicBezTo>
                    <a:pt x="47578" y="49232"/>
                    <a:pt x="47839" y="48982"/>
                    <a:pt x="48137" y="48982"/>
                  </a:cubicBezTo>
                  <a:close/>
                  <a:moveTo>
                    <a:pt x="51864" y="48982"/>
                  </a:moveTo>
                  <a:cubicBezTo>
                    <a:pt x="52161" y="48982"/>
                    <a:pt x="52435" y="49232"/>
                    <a:pt x="52435" y="49542"/>
                  </a:cubicBezTo>
                  <a:cubicBezTo>
                    <a:pt x="52435" y="49851"/>
                    <a:pt x="52185" y="50113"/>
                    <a:pt x="51864" y="50113"/>
                  </a:cubicBezTo>
                  <a:cubicBezTo>
                    <a:pt x="51566" y="50113"/>
                    <a:pt x="51304" y="49851"/>
                    <a:pt x="51304" y="49542"/>
                  </a:cubicBezTo>
                  <a:cubicBezTo>
                    <a:pt x="51304" y="49232"/>
                    <a:pt x="51554" y="48982"/>
                    <a:pt x="51864" y="48982"/>
                  </a:cubicBezTo>
                  <a:close/>
                  <a:moveTo>
                    <a:pt x="55602" y="48982"/>
                  </a:moveTo>
                  <a:cubicBezTo>
                    <a:pt x="55900" y="48982"/>
                    <a:pt x="56174" y="49232"/>
                    <a:pt x="56174" y="49542"/>
                  </a:cubicBezTo>
                  <a:cubicBezTo>
                    <a:pt x="56174" y="49851"/>
                    <a:pt x="55912" y="50113"/>
                    <a:pt x="55602" y="50113"/>
                  </a:cubicBezTo>
                  <a:cubicBezTo>
                    <a:pt x="55293" y="50113"/>
                    <a:pt x="55043" y="49851"/>
                    <a:pt x="55043" y="49542"/>
                  </a:cubicBezTo>
                  <a:cubicBezTo>
                    <a:pt x="55043" y="49232"/>
                    <a:pt x="55293" y="48982"/>
                    <a:pt x="55602" y="48982"/>
                  </a:cubicBezTo>
                  <a:close/>
                  <a:moveTo>
                    <a:pt x="59329" y="48982"/>
                  </a:moveTo>
                  <a:cubicBezTo>
                    <a:pt x="59627" y="48982"/>
                    <a:pt x="59889" y="49232"/>
                    <a:pt x="59889" y="49542"/>
                  </a:cubicBezTo>
                  <a:cubicBezTo>
                    <a:pt x="59889" y="49851"/>
                    <a:pt x="59639" y="50113"/>
                    <a:pt x="59329" y="50113"/>
                  </a:cubicBezTo>
                  <a:cubicBezTo>
                    <a:pt x="59008" y="50113"/>
                    <a:pt x="58757" y="49851"/>
                    <a:pt x="58757" y="49542"/>
                  </a:cubicBezTo>
                  <a:cubicBezTo>
                    <a:pt x="58757" y="49232"/>
                    <a:pt x="59008" y="48982"/>
                    <a:pt x="59329" y="48982"/>
                  </a:cubicBezTo>
                  <a:close/>
                  <a:moveTo>
                    <a:pt x="63056" y="48982"/>
                  </a:moveTo>
                  <a:cubicBezTo>
                    <a:pt x="63353" y="48982"/>
                    <a:pt x="63627" y="49232"/>
                    <a:pt x="63627" y="49542"/>
                  </a:cubicBezTo>
                  <a:cubicBezTo>
                    <a:pt x="63627" y="49851"/>
                    <a:pt x="63377" y="50113"/>
                    <a:pt x="63056" y="50113"/>
                  </a:cubicBezTo>
                  <a:cubicBezTo>
                    <a:pt x="62746" y="50113"/>
                    <a:pt x="62496" y="49851"/>
                    <a:pt x="62496" y="49542"/>
                  </a:cubicBezTo>
                  <a:cubicBezTo>
                    <a:pt x="62496" y="49232"/>
                    <a:pt x="62746" y="48982"/>
                    <a:pt x="63056" y="48982"/>
                  </a:cubicBezTo>
                  <a:close/>
                  <a:moveTo>
                    <a:pt x="66782" y="48982"/>
                  </a:moveTo>
                  <a:cubicBezTo>
                    <a:pt x="67080" y="48982"/>
                    <a:pt x="67342" y="49232"/>
                    <a:pt x="67342" y="49542"/>
                  </a:cubicBezTo>
                  <a:cubicBezTo>
                    <a:pt x="67342" y="49851"/>
                    <a:pt x="67092" y="50113"/>
                    <a:pt x="66782" y="50113"/>
                  </a:cubicBezTo>
                  <a:cubicBezTo>
                    <a:pt x="66473" y="50113"/>
                    <a:pt x="66211" y="49851"/>
                    <a:pt x="66211" y="49542"/>
                  </a:cubicBezTo>
                  <a:cubicBezTo>
                    <a:pt x="66235" y="49232"/>
                    <a:pt x="66473" y="48982"/>
                    <a:pt x="66782" y="48982"/>
                  </a:cubicBezTo>
                  <a:close/>
                  <a:moveTo>
                    <a:pt x="70509" y="48982"/>
                  </a:moveTo>
                  <a:cubicBezTo>
                    <a:pt x="70807" y="48982"/>
                    <a:pt x="71080" y="49232"/>
                    <a:pt x="71080" y="49542"/>
                  </a:cubicBezTo>
                  <a:cubicBezTo>
                    <a:pt x="71080" y="49851"/>
                    <a:pt x="70830" y="50113"/>
                    <a:pt x="70509" y="50113"/>
                  </a:cubicBezTo>
                  <a:cubicBezTo>
                    <a:pt x="70199" y="50113"/>
                    <a:pt x="69949" y="49851"/>
                    <a:pt x="69949" y="49542"/>
                  </a:cubicBezTo>
                  <a:cubicBezTo>
                    <a:pt x="69949" y="49232"/>
                    <a:pt x="70199" y="48982"/>
                    <a:pt x="70509" y="48982"/>
                  </a:cubicBezTo>
                  <a:close/>
                  <a:moveTo>
                    <a:pt x="74236" y="48982"/>
                  </a:moveTo>
                  <a:cubicBezTo>
                    <a:pt x="74533" y="48982"/>
                    <a:pt x="74795" y="49232"/>
                    <a:pt x="74795" y="49542"/>
                  </a:cubicBezTo>
                  <a:cubicBezTo>
                    <a:pt x="74795" y="49851"/>
                    <a:pt x="74545" y="50113"/>
                    <a:pt x="74236" y="50113"/>
                  </a:cubicBezTo>
                  <a:cubicBezTo>
                    <a:pt x="73938" y="50113"/>
                    <a:pt x="73676" y="49851"/>
                    <a:pt x="73676" y="49542"/>
                  </a:cubicBezTo>
                  <a:cubicBezTo>
                    <a:pt x="73676" y="49232"/>
                    <a:pt x="73926" y="48982"/>
                    <a:pt x="74236" y="48982"/>
                  </a:cubicBezTo>
                  <a:close/>
                  <a:moveTo>
                    <a:pt x="77855" y="48982"/>
                  </a:moveTo>
                  <a:cubicBezTo>
                    <a:pt x="78153" y="48982"/>
                    <a:pt x="78415" y="49232"/>
                    <a:pt x="78415" y="49542"/>
                  </a:cubicBezTo>
                  <a:cubicBezTo>
                    <a:pt x="78415" y="49851"/>
                    <a:pt x="78165" y="50113"/>
                    <a:pt x="77855" y="50113"/>
                  </a:cubicBezTo>
                  <a:cubicBezTo>
                    <a:pt x="77546" y="50113"/>
                    <a:pt x="77284" y="49851"/>
                    <a:pt x="77284" y="49542"/>
                  </a:cubicBezTo>
                  <a:cubicBezTo>
                    <a:pt x="77284" y="49232"/>
                    <a:pt x="77546" y="48982"/>
                    <a:pt x="77855" y="48982"/>
                  </a:cubicBezTo>
                  <a:close/>
                  <a:moveTo>
                    <a:pt x="81570" y="48982"/>
                  </a:moveTo>
                  <a:cubicBezTo>
                    <a:pt x="81868" y="48982"/>
                    <a:pt x="82141" y="49232"/>
                    <a:pt x="82141" y="49542"/>
                  </a:cubicBezTo>
                  <a:cubicBezTo>
                    <a:pt x="82141" y="49851"/>
                    <a:pt x="81879" y="50113"/>
                    <a:pt x="81570" y="50113"/>
                  </a:cubicBezTo>
                  <a:cubicBezTo>
                    <a:pt x="81260" y="50113"/>
                    <a:pt x="81010" y="49851"/>
                    <a:pt x="81010" y="49542"/>
                  </a:cubicBezTo>
                  <a:cubicBezTo>
                    <a:pt x="81022" y="49232"/>
                    <a:pt x="81260" y="48982"/>
                    <a:pt x="81570" y="48982"/>
                  </a:cubicBezTo>
                  <a:close/>
                  <a:moveTo>
                    <a:pt x="85308" y="48982"/>
                  </a:moveTo>
                  <a:cubicBezTo>
                    <a:pt x="85606" y="48982"/>
                    <a:pt x="85880" y="49232"/>
                    <a:pt x="85880" y="49542"/>
                  </a:cubicBezTo>
                  <a:cubicBezTo>
                    <a:pt x="85880" y="49851"/>
                    <a:pt x="85618" y="50113"/>
                    <a:pt x="85308" y="50113"/>
                  </a:cubicBezTo>
                  <a:cubicBezTo>
                    <a:pt x="84999" y="50113"/>
                    <a:pt x="84749" y="49851"/>
                    <a:pt x="84749" y="49542"/>
                  </a:cubicBezTo>
                  <a:cubicBezTo>
                    <a:pt x="84749" y="49232"/>
                    <a:pt x="84999" y="48982"/>
                    <a:pt x="85308" y="48982"/>
                  </a:cubicBezTo>
                  <a:close/>
                  <a:moveTo>
                    <a:pt x="89035" y="48982"/>
                  </a:moveTo>
                  <a:cubicBezTo>
                    <a:pt x="89333" y="48982"/>
                    <a:pt x="89595" y="49232"/>
                    <a:pt x="89595" y="49542"/>
                  </a:cubicBezTo>
                  <a:cubicBezTo>
                    <a:pt x="89595" y="49851"/>
                    <a:pt x="89345" y="50113"/>
                    <a:pt x="89035" y="50113"/>
                  </a:cubicBezTo>
                  <a:cubicBezTo>
                    <a:pt x="88714" y="50113"/>
                    <a:pt x="88464" y="49851"/>
                    <a:pt x="88464" y="49542"/>
                  </a:cubicBezTo>
                  <a:cubicBezTo>
                    <a:pt x="88475" y="49232"/>
                    <a:pt x="88714" y="48982"/>
                    <a:pt x="89035" y="48982"/>
                  </a:cubicBezTo>
                  <a:close/>
                  <a:moveTo>
                    <a:pt x="92762" y="48982"/>
                  </a:moveTo>
                  <a:cubicBezTo>
                    <a:pt x="93059" y="48982"/>
                    <a:pt x="93333" y="49232"/>
                    <a:pt x="93333" y="49542"/>
                  </a:cubicBezTo>
                  <a:cubicBezTo>
                    <a:pt x="93333" y="49851"/>
                    <a:pt x="93071" y="50113"/>
                    <a:pt x="92762" y="50113"/>
                  </a:cubicBezTo>
                  <a:cubicBezTo>
                    <a:pt x="92452" y="50113"/>
                    <a:pt x="92202" y="49851"/>
                    <a:pt x="92202" y="49542"/>
                  </a:cubicBezTo>
                  <a:cubicBezTo>
                    <a:pt x="92202" y="49232"/>
                    <a:pt x="92452" y="48982"/>
                    <a:pt x="92762" y="48982"/>
                  </a:cubicBezTo>
                  <a:close/>
                  <a:moveTo>
                    <a:pt x="96488" y="48982"/>
                  </a:moveTo>
                  <a:cubicBezTo>
                    <a:pt x="96786" y="48982"/>
                    <a:pt x="97048" y="49232"/>
                    <a:pt x="97048" y="49542"/>
                  </a:cubicBezTo>
                  <a:cubicBezTo>
                    <a:pt x="97048" y="49851"/>
                    <a:pt x="96798" y="50113"/>
                    <a:pt x="96488" y="50113"/>
                  </a:cubicBezTo>
                  <a:cubicBezTo>
                    <a:pt x="96191" y="50113"/>
                    <a:pt x="95917" y="49851"/>
                    <a:pt x="95917" y="49542"/>
                  </a:cubicBezTo>
                  <a:cubicBezTo>
                    <a:pt x="95917" y="49232"/>
                    <a:pt x="96179" y="48982"/>
                    <a:pt x="96488" y="48982"/>
                  </a:cubicBezTo>
                  <a:close/>
                  <a:moveTo>
                    <a:pt x="100203" y="48982"/>
                  </a:moveTo>
                  <a:cubicBezTo>
                    <a:pt x="100501" y="48982"/>
                    <a:pt x="100775" y="49232"/>
                    <a:pt x="100775" y="49542"/>
                  </a:cubicBezTo>
                  <a:cubicBezTo>
                    <a:pt x="100775" y="49851"/>
                    <a:pt x="100513" y="50113"/>
                    <a:pt x="100203" y="50113"/>
                  </a:cubicBezTo>
                  <a:cubicBezTo>
                    <a:pt x="99905" y="50113"/>
                    <a:pt x="99644" y="49851"/>
                    <a:pt x="99644" y="49542"/>
                  </a:cubicBezTo>
                  <a:cubicBezTo>
                    <a:pt x="99655" y="49232"/>
                    <a:pt x="99894" y="48982"/>
                    <a:pt x="100203" y="48982"/>
                  </a:cubicBezTo>
                  <a:close/>
                  <a:moveTo>
                    <a:pt x="103942" y="48982"/>
                  </a:moveTo>
                  <a:cubicBezTo>
                    <a:pt x="104239" y="48982"/>
                    <a:pt x="104513" y="49232"/>
                    <a:pt x="104513" y="49542"/>
                  </a:cubicBezTo>
                  <a:cubicBezTo>
                    <a:pt x="104513" y="49851"/>
                    <a:pt x="104251" y="50113"/>
                    <a:pt x="103942" y="50113"/>
                  </a:cubicBezTo>
                  <a:cubicBezTo>
                    <a:pt x="103644" y="50113"/>
                    <a:pt x="103382" y="49851"/>
                    <a:pt x="103382" y="49542"/>
                  </a:cubicBezTo>
                  <a:cubicBezTo>
                    <a:pt x="103382" y="49232"/>
                    <a:pt x="103632" y="48982"/>
                    <a:pt x="103942" y="48982"/>
                  </a:cubicBezTo>
                  <a:close/>
                  <a:moveTo>
                    <a:pt x="107668" y="48982"/>
                  </a:moveTo>
                  <a:cubicBezTo>
                    <a:pt x="107966" y="48982"/>
                    <a:pt x="108228" y="49232"/>
                    <a:pt x="108228" y="49542"/>
                  </a:cubicBezTo>
                  <a:cubicBezTo>
                    <a:pt x="108228" y="49851"/>
                    <a:pt x="107978" y="50113"/>
                    <a:pt x="107668" y="50113"/>
                  </a:cubicBezTo>
                  <a:cubicBezTo>
                    <a:pt x="107371" y="50113"/>
                    <a:pt x="107097" y="49851"/>
                    <a:pt x="107097" y="49542"/>
                  </a:cubicBezTo>
                  <a:cubicBezTo>
                    <a:pt x="107109" y="49232"/>
                    <a:pt x="107347" y="48982"/>
                    <a:pt x="107668" y="48982"/>
                  </a:cubicBezTo>
                  <a:close/>
                  <a:moveTo>
                    <a:pt x="111395" y="48982"/>
                  </a:moveTo>
                  <a:cubicBezTo>
                    <a:pt x="111693" y="48982"/>
                    <a:pt x="111967" y="49232"/>
                    <a:pt x="111967" y="49542"/>
                  </a:cubicBezTo>
                  <a:cubicBezTo>
                    <a:pt x="111967" y="49851"/>
                    <a:pt x="111705" y="50113"/>
                    <a:pt x="111395" y="50113"/>
                  </a:cubicBezTo>
                  <a:cubicBezTo>
                    <a:pt x="111085" y="50113"/>
                    <a:pt x="110835" y="49851"/>
                    <a:pt x="110835" y="49542"/>
                  </a:cubicBezTo>
                  <a:cubicBezTo>
                    <a:pt x="110835" y="49232"/>
                    <a:pt x="111085" y="48982"/>
                    <a:pt x="111395" y="48982"/>
                  </a:cubicBezTo>
                  <a:close/>
                  <a:moveTo>
                    <a:pt x="115122" y="48982"/>
                  </a:moveTo>
                  <a:cubicBezTo>
                    <a:pt x="115419" y="48982"/>
                    <a:pt x="115681" y="49232"/>
                    <a:pt x="115681" y="49542"/>
                  </a:cubicBezTo>
                  <a:cubicBezTo>
                    <a:pt x="115681" y="49851"/>
                    <a:pt x="115431" y="50113"/>
                    <a:pt x="115122" y="50113"/>
                  </a:cubicBezTo>
                  <a:cubicBezTo>
                    <a:pt x="114812" y="50113"/>
                    <a:pt x="114550" y="49851"/>
                    <a:pt x="114550" y="49542"/>
                  </a:cubicBezTo>
                  <a:cubicBezTo>
                    <a:pt x="114574" y="49232"/>
                    <a:pt x="114812" y="48982"/>
                    <a:pt x="115122" y="48982"/>
                  </a:cubicBezTo>
                  <a:close/>
                  <a:moveTo>
                    <a:pt x="118860" y="48982"/>
                  </a:moveTo>
                  <a:cubicBezTo>
                    <a:pt x="119158" y="48982"/>
                    <a:pt x="119420" y="49232"/>
                    <a:pt x="119420" y="49542"/>
                  </a:cubicBezTo>
                  <a:cubicBezTo>
                    <a:pt x="119420" y="49851"/>
                    <a:pt x="119170" y="50113"/>
                    <a:pt x="118860" y="50113"/>
                  </a:cubicBezTo>
                  <a:cubicBezTo>
                    <a:pt x="118539" y="50113"/>
                    <a:pt x="118289" y="49851"/>
                    <a:pt x="118289" y="49542"/>
                  </a:cubicBezTo>
                  <a:cubicBezTo>
                    <a:pt x="118289" y="49232"/>
                    <a:pt x="118539" y="48982"/>
                    <a:pt x="118860" y="48982"/>
                  </a:cubicBezTo>
                  <a:close/>
                  <a:moveTo>
                    <a:pt x="122575" y="48982"/>
                  </a:moveTo>
                  <a:cubicBezTo>
                    <a:pt x="122873" y="48982"/>
                    <a:pt x="123146" y="49232"/>
                    <a:pt x="123146" y="49542"/>
                  </a:cubicBezTo>
                  <a:cubicBezTo>
                    <a:pt x="123146" y="49851"/>
                    <a:pt x="122885" y="50113"/>
                    <a:pt x="122575" y="50113"/>
                  </a:cubicBezTo>
                  <a:cubicBezTo>
                    <a:pt x="122265" y="50113"/>
                    <a:pt x="122015" y="49851"/>
                    <a:pt x="122015" y="49542"/>
                  </a:cubicBezTo>
                  <a:cubicBezTo>
                    <a:pt x="122027" y="49232"/>
                    <a:pt x="122277" y="48982"/>
                    <a:pt x="122575" y="48982"/>
                  </a:cubicBezTo>
                  <a:close/>
                  <a:moveTo>
                    <a:pt x="126314" y="48982"/>
                  </a:moveTo>
                  <a:cubicBezTo>
                    <a:pt x="126611" y="48982"/>
                    <a:pt x="126873" y="49232"/>
                    <a:pt x="126873" y="49542"/>
                  </a:cubicBezTo>
                  <a:cubicBezTo>
                    <a:pt x="126873" y="49851"/>
                    <a:pt x="126623" y="50113"/>
                    <a:pt x="126314" y="50113"/>
                  </a:cubicBezTo>
                  <a:cubicBezTo>
                    <a:pt x="126004" y="50113"/>
                    <a:pt x="125742" y="49851"/>
                    <a:pt x="125742" y="49542"/>
                  </a:cubicBezTo>
                  <a:cubicBezTo>
                    <a:pt x="125742" y="49232"/>
                    <a:pt x="126004" y="48982"/>
                    <a:pt x="126314" y="48982"/>
                  </a:cubicBezTo>
                  <a:close/>
                  <a:moveTo>
                    <a:pt x="130028" y="48982"/>
                  </a:moveTo>
                  <a:cubicBezTo>
                    <a:pt x="130326" y="48982"/>
                    <a:pt x="130600" y="49232"/>
                    <a:pt x="130600" y="49542"/>
                  </a:cubicBezTo>
                  <a:cubicBezTo>
                    <a:pt x="130600" y="49851"/>
                    <a:pt x="130350" y="50113"/>
                    <a:pt x="130028" y="50113"/>
                  </a:cubicBezTo>
                  <a:cubicBezTo>
                    <a:pt x="129731" y="50113"/>
                    <a:pt x="129469" y="49851"/>
                    <a:pt x="129469" y="49542"/>
                  </a:cubicBezTo>
                  <a:cubicBezTo>
                    <a:pt x="129469" y="49232"/>
                    <a:pt x="129719" y="48982"/>
                    <a:pt x="130028" y="48982"/>
                  </a:cubicBezTo>
                  <a:close/>
                  <a:moveTo>
                    <a:pt x="133767" y="48982"/>
                  </a:moveTo>
                  <a:cubicBezTo>
                    <a:pt x="134065" y="48982"/>
                    <a:pt x="134326" y="49232"/>
                    <a:pt x="134326" y="49542"/>
                  </a:cubicBezTo>
                  <a:cubicBezTo>
                    <a:pt x="134326" y="49851"/>
                    <a:pt x="134076" y="50113"/>
                    <a:pt x="133767" y="50113"/>
                  </a:cubicBezTo>
                  <a:cubicBezTo>
                    <a:pt x="133469" y="50113"/>
                    <a:pt x="133207" y="49851"/>
                    <a:pt x="133207" y="49542"/>
                  </a:cubicBezTo>
                  <a:cubicBezTo>
                    <a:pt x="133207" y="49232"/>
                    <a:pt x="133457" y="48982"/>
                    <a:pt x="133767" y="48982"/>
                  </a:cubicBezTo>
                  <a:close/>
                  <a:moveTo>
                    <a:pt x="137494" y="48982"/>
                  </a:moveTo>
                  <a:cubicBezTo>
                    <a:pt x="137791" y="48982"/>
                    <a:pt x="138053" y="49232"/>
                    <a:pt x="138053" y="49542"/>
                  </a:cubicBezTo>
                  <a:cubicBezTo>
                    <a:pt x="138053" y="49851"/>
                    <a:pt x="137803" y="50113"/>
                    <a:pt x="137494" y="50113"/>
                  </a:cubicBezTo>
                  <a:cubicBezTo>
                    <a:pt x="137196" y="50113"/>
                    <a:pt x="136922" y="49851"/>
                    <a:pt x="136922" y="49542"/>
                  </a:cubicBezTo>
                  <a:cubicBezTo>
                    <a:pt x="136934" y="49232"/>
                    <a:pt x="137172" y="48982"/>
                    <a:pt x="137494" y="48982"/>
                  </a:cubicBezTo>
                  <a:close/>
                  <a:moveTo>
                    <a:pt x="141220" y="48982"/>
                  </a:moveTo>
                  <a:cubicBezTo>
                    <a:pt x="141518" y="48982"/>
                    <a:pt x="141792" y="49232"/>
                    <a:pt x="141792" y="49542"/>
                  </a:cubicBezTo>
                  <a:cubicBezTo>
                    <a:pt x="141792" y="49851"/>
                    <a:pt x="141530" y="50113"/>
                    <a:pt x="141220" y="50113"/>
                  </a:cubicBezTo>
                  <a:cubicBezTo>
                    <a:pt x="140911" y="50113"/>
                    <a:pt x="140661" y="49851"/>
                    <a:pt x="140661" y="49542"/>
                  </a:cubicBezTo>
                  <a:cubicBezTo>
                    <a:pt x="140661" y="49232"/>
                    <a:pt x="140911" y="48982"/>
                    <a:pt x="141220" y="48982"/>
                  </a:cubicBezTo>
                  <a:close/>
                  <a:moveTo>
                    <a:pt x="144947" y="48982"/>
                  </a:moveTo>
                  <a:cubicBezTo>
                    <a:pt x="145244" y="48982"/>
                    <a:pt x="145506" y="49232"/>
                    <a:pt x="145506" y="49542"/>
                  </a:cubicBezTo>
                  <a:cubicBezTo>
                    <a:pt x="145506" y="49851"/>
                    <a:pt x="145256" y="50113"/>
                    <a:pt x="144947" y="50113"/>
                  </a:cubicBezTo>
                  <a:cubicBezTo>
                    <a:pt x="144637" y="50113"/>
                    <a:pt x="144375" y="49851"/>
                    <a:pt x="144375" y="49542"/>
                  </a:cubicBezTo>
                  <a:cubicBezTo>
                    <a:pt x="144399" y="49232"/>
                    <a:pt x="144637" y="48982"/>
                    <a:pt x="144947" y="48982"/>
                  </a:cubicBezTo>
                  <a:close/>
                  <a:moveTo>
                    <a:pt x="148685" y="48982"/>
                  </a:moveTo>
                  <a:cubicBezTo>
                    <a:pt x="148983" y="48982"/>
                    <a:pt x="149245" y="49232"/>
                    <a:pt x="149245" y="49542"/>
                  </a:cubicBezTo>
                  <a:cubicBezTo>
                    <a:pt x="149245" y="49851"/>
                    <a:pt x="148995" y="50113"/>
                    <a:pt x="148685" y="50113"/>
                  </a:cubicBezTo>
                  <a:cubicBezTo>
                    <a:pt x="148364" y="50113"/>
                    <a:pt x="148114" y="49851"/>
                    <a:pt x="148114" y="49542"/>
                  </a:cubicBezTo>
                  <a:cubicBezTo>
                    <a:pt x="148114" y="49232"/>
                    <a:pt x="148364" y="48982"/>
                    <a:pt x="148685" y="48982"/>
                  </a:cubicBezTo>
                  <a:close/>
                  <a:moveTo>
                    <a:pt x="1548" y="50840"/>
                  </a:moveTo>
                  <a:cubicBezTo>
                    <a:pt x="1846" y="50840"/>
                    <a:pt x="2119" y="51090"/>
                    <a:pt x="2119" y="51411"/>
                  </a:cubicBezTo>
                  <a:cubicBezTo>
                    <a:pt x="2119" y="51709"/>
                    <a:pt x="1858" y="51971"/>
                    <a:pt x="1548" y="51971"/>
                  </a:cubicBezTo>
                  <a:cubicBezTo>
                    <a:pt x="1238" y="51971"/>
                    <a:pt x="988" y="51721"/>
                    <a:pt x="988" y="51411"/>
                  </a:cubicBezTo>
                  <a:cubicBezTo>
                    <a:pt x="988" y="51090"/>
                    <a:pt x="1238" y="50840"/>
                    <a:pt x="1548" y="50840"/>
                  </a:cubicBezTo>
                  <a:close/>
                  <a:moveTo>
                    <a:pt x="5287" y="50840"/>
                  </a:moveTo>
                  <a:cubicBezTo>
                    <a:pt x="5596" y="50840"/>
                    <a:pt x="5846" y="51090"/>
                    <a:pt x="5846" y="51411"/>
                  </a:cubicBezTo>
                  <a:cubicBezTo>
                    <a:pt x="5846" y="51721"/>
                    <a:pt x="5596" y="51971"/>
                    <a:pt x="5287" y="51971"/>
                  </a:cubicBezTo>
                  <a:cubicBezTo>
                    <a:pt x="4977" y="51971"/>
                    <a:pt x="4715" y="51721"/>
                    <a:pt x="4715" y="51411"/>
                  </a:cubicBezTo>
                  <a:cubicBezTo>
                    <a:pt x="4715" y="51090"/>
                    <a:pt x="4977" y="50840"/>
                    <a:pt x="5287" y="50840"/>
                  </a:cubicBezTo>
                  <a:close/>
                  <a:moveTo>
                    <a:pt x="9001" y="50840"/>
                  </a:moveTo>
                  <a:cubicBezTo>
                    <a:pt x="9299" y="50840"/>
                    <a:pt x="9573" y="51090"/>
                    <a:pt x="9573" y="51411"/>
                  </a:cubicBezTo>
                  <a:cubicBezTo>
                    <a:pt x="9573" y="51709"/>
                    <a:pt x="9323" y="51971"/>
                    <a:pt x="9001" y="51971"/>
                  </a:cubicBezTo>
                  <a:cubicBezTo>
                    <a:pt x="8704" y="51971"/>
                    <a:pt x="8442" y="51721"/>
                    <a:pt x="8442" y="51411"/>
                  </a:cubicBezTo>
                  <a:cubicBezTo>
                    <a:pt x="8442" y="51090"/>
                    <a:pt x="8692" y="50840"/>
                    <a:pt x="9001" y="50840"/>
                  </a:cubicBezTo>
                  <a:close/>
                  <a:moveTo>
                    <a:pt x="12728" y="50840"/>
                  </a:moveTo>
                  <a:cubicBezTo>
                    <a:pt x="13037" y="50840"/>
                    <a:pt x="13288" y="51090"/>
                    <a:pt x="13288" y="51411"/>
                  </a:cubicBezTo>
                  <a:cubicBezTo>
                    <a:pt x="13288" y="51721"/>
                    <a:pt x="13037" y="51971"/>
                    <a:pt x="12728" y="51971"/>
                  </a:cubicBezTo>
                  <a:cubicBezTo>
                    <a:pt x="12418" y="51971"/>
                    <a:pt x="12156" y="51721"/>
                    <a:pt x="12156" y="51411"/>
                  </a:cubicBezTo>
                  <a:cubicBezTo>
                    <a:pt x="12156" y="51090"/>
                    <a:pt x="12418" y="50840"/>
                    <a:pt x="12728" y="50840"/>
                  </a:cubicBezTo>
                  <a:close/>
                  <a:moveTo>
                    <a:pt x="16466" y="50840"/>
                  </a:moveTo>
                  <a:cubicBezTo>
                    <a:pt x="16764" y="50840"/>
                    <a:pt x="17026" y="51090"/>
                    <a:pt x="17026" y="51411"/>
                  </a:cubicBezTo>
                  <a:cubicBezTo>
                    <a:pt x="17026" y="51709"/>
                    <a:pt x="16776" y="51971"/>
                    <a:pt x="16466" y="51971"/>
                  </a:cubicBezTo>
                  <a:cubicBezTo>
                    <a:pt x="16169" y="51971"/>
                    <a:pt x="15895" y="51721"/>
                    <a:pt x="15895" y="51411"/>
                  </a:cubicBezTo>
                  <a:cubicBezTo>
                    <a:pt x="15895" y="51090"/>
                    <a:pt x="16145" y="50840"/>
                    <a:pt x="16466" y="50840"/>
                  </a:cubicBezTo>
                  <a:close/>
                  <a:moveTo>
                    <a:pt x="20181" y="50840"/>
                  </a:moveTo>
                  <a:cubicBezTo>
                    <a:pt x="20491" y="50840"/>
                    <a:pt x="20753" y="51090"/>
                    <a:pt x="20753" y="51411"/>
                  </a:cubicBezTo>
                  <a:cubicBezTo>
                    <a:pt x="20753" y="51721"/>
                    <a:pt x="20491" y="51971"/>
                    <a:pt x="20181" y="51971"/>
                  </a:cubicBezTo>
                  <a:cubicBezTo>
                    <a:pt x="19872" y="51971"/>
                    <a:pt x="19622" y="51721"/>
                    <a:pt x="19622" y="51411"/>
                  </a:cubicBezTo>
                  <a:cubicBezTo>
                    <a:pt x="19622" y="51090"/>
                    <a:pt x="19872" y="50840"/>
                    <a:pt x="20181" y="50840"/>
                  </a:cubicBezTo>
                  <a:close/>
                  <a:moveTo>
                    <a:pt x="23920" y="50840"/>
                  </a:moveTo>
                  <a:cubicBezTo>
                    <a:pt x="24217" y="50840"/>
                    <a:pt x="24479" y="51090"/>
                    <a:pt x="24479" y="51411"/>
                  </a:cubicBezTo>
                  <a:cubicBezTo>
                    <a:pt x="24479" y="51709"/>
                    <a:pt x="24229" y="51971"/>
                    <a:pt x="23920" y="51971"/>
                  </a:cubicBezTo>
                  <a:cubicBezTo>
                    <a:pt x="23610" y="51971"/>
                    <a:pt x="23348" y="51721"/>
                    <a:pt x="23348" y="51411"/>
                  </a:cubicBezTo>
                  <a:cubicBezTo>
                    <a:pt x="23348" y="51090"/>
                    <a:pt x="23610" y="50840"/>
                    <a:pt x="23920" y="50840"/>
                  </a:cubicBezTo>
                  <a:close/>
                  <a:moveTo>
                    <a:pt x="27635" y="50840"/>
                  </a:moveTo>
                  <a:cubicBezTo>
                    <a:pt x="27956" y="50840"/>
                    <a:pt x="28206" y="51090"/>
                    <a:pt x="28206" y="51411"/>
                  </a:cubicBezTo>
                  <a:cubicBezTo>
                    <a:pt x="28206" y="51721"/>
                    <a:pt x="27956" y="51971"/>
                    <a:pt x="27635" y="51971"/>
                  </a:cubicBezTo>
                  <a:cubicBezTo>
                    <a:pt x="27325" y="51971"/>
                    <a:pt x="27075" y="51721"/>
                    <a:pt x="27075" y="51411"/>
                  </a:cubicBezTo>
                  <a:cubicBezTo>
                    <a:pt x="27075" y="51090"/>
                    <a:pt x="27325" y="50840"/>
                    <a:pt x="27635" y="50840"/>
                  </a:cubicBezTo>
                  <a:close/>
                  <a:moveTo>
                    <a:pt x="31373" y="50840"/>
                  </a:moveTo>
                  <a:cubicBezTo>
                    <a:pt x="31671" y="50840"/>
                    <a:pt x="31945" y="51090"/>
                    <a:pt x="31945" y="51411"/>
                  </a:cubicBezTo>
                  <a:cubicBezTo>
                    <a:pt x="31945" y="51709"/>
                    <a:pt x="31683" y="51971"/>
                    <a:pt x="31373" y="51971"/>
                  </a:cubicBezTo>
                  <a:cubicBezTo>
                    <a:pt x="31064" y="51971"/>
                    <a:pt x="30814" y="51721"/>
                    <a:pt x="30814" y="51411"/>
                  </a:cubicBezTo>
                  <a:cubicBezTo>
                    <a:pt x="30814" y="51090"/>
                    <a:pt x="31064" y="50840"/>
                    <a:pt x="31373" y="50840"/>
                  </a:cubicBezTo>
                  <a:close/>
                  <a:moveTo>
                    <a:pt x="35100" y="50840"/>
                  </a:moveTo>
                  <a:cubicBezTo>
                    <a:pt x="35409" y="50840"/>
                    <a:pt x="35659" y="51090"/>
                    <a:pt x="35659" y="51411"/>
                  </a:cubicBezTo>
                  <a:cubicBezTo>
                    <a:pt x="35659" y="51721"/>
                    <a:pt x="35409" y="51971"/>
                    <a:pt x="35100" y="51971"/>
                  </a:cubicBezTo>
                  <a:cubicBezTo>
                    <a:pt x="34778" y="51971"/>
                    <a:pt x="34528" y="51721"/>
                    <a:pt x="34528" y="51411"/>
                  </a:cubicBezTo>
                  <a:cubicBezTo>
                    <a:pt x="34528" y="51090"/>
                    <a:pt x="34778" y="50840"/>
                    <a:pt x="35100" y="50840"/>
                  </a:cubicBezTo>
                  <a:close/>
                  <a:moveTo>
                    <a:pt x="38815" y="50840"/>
                  </a:moveTo>
                  <a:cubicBezTo>
                    <a:pt x="39112" y="50840"/>
                    <a:pt x="39386" y="51090"/>
                    <a:pt x="39386" y="51411"/>
                  </a:cubicBezTo>
                  <a:cubicBezTo>
                    <a:pt x="39386" y="51709"/>
                    <a:pt x="39124" y="51971"/>
                    <a:pt x="38815" y="51971"/>
                  </a:cubicBezTo>
                  <a:cubicBezTo>
                    <a:pt x="38517" y="51971"/>
                    <a:pt x="38255" y="51721"/>
                    <a:pt x="38255" y="51411"/>
                  </a:cubicBezTo>
                  <a:cubicBezTo>
                    <a:pt x="38267" y="51090"/>
                    <a:pt x="38505" y="50840"/>
                    <a:pt x="38815" y="50840"/>
                  </a:cubicBezTo>
                  <a:close/>
                  <a:moveTo>
                    <a:pt x="42553" y="50840"/>
                  </a:moveTo>
                  <a:cubicBezTo>
                    <a:pt x="42863" y="50840"/>
                    <a:pt x="43113" y="51090"/>
                    <a:pt x="43113" y="51411"/>
                  </a:cubicBezTo>
                  <a:cubicBezTo>
                    <a:pt x="43113" y="51721"/>
                    <a:pt x="42863" y="51971"/>
                    <a:pt x="42553" y="51971"/>
                  </a:cubicBezTo>
                  <a:cubicBezTo>
                    <a:pt x="42232" y="51971"/>
                    <a:pt x="41982" y="51721"/>
                    <a:pt x="41982" y="51411"/>
                  </a:cubicBezTo>
                  <a:cubicBezTo>
                    <a:pt x="41982" y="51090"/>
                    <a:pt x="42244" y="50840"/>
                    <a:pt x="42553" y="50840"/>
                  </a:cubicBezTo>
                  <a:close/>
                  <a:moveTo>
                    <a:pt x="46268" y="50840"/>
                  </a:moveTo>
                  <a:cubicBezTo>
                    <a:pt x="46565" y="50840"/>
                    <a:pt x="46839" y="51090"/>
                    <a:pt x="46839" y="51411"/>
                  </a:cubicBezTo>
                  <a:cubicBezTo>
                    <a:pt x="46839" y="51709"/>
                    <a:pt x="46589" y="51971"/>
                    <a:pt x="46268" y="51971"/>
                  </a:cubicBezTo>
                  <a:cubicBezTo>
                    <a:pt x="45970" y="51971"/>
                    <a:pt x="45708" y="51721"/>
                    <a:pt x="45708" y="51411"/>
                  </a:cubicBezTo>
                  <a:cubicBezTo>
                    <a:pt x="45720" y="51090"/>
                    <a:pt x="45958" y="50840"/>
                    <a:pt x="46268" y="50840"/>
                  </a:cubicBezTo>
                  <a:close/>
                  <a:moveTo>
                    <a:pt x="50006" y="50840"/>
                  </a:moveTo>
                  <a:cubicBezTo>
                    <a:pt x="50316" y="50840"/>
                    <a:pt x="50578" y="51090"/>
                    <a:pt x="50578" y="51411"/>
                  </a:cubicBezTo>
                  <a:cubicBezTo>
                    <a:pt x="50578" y="51721"/>
                    <a:pt x="50316" y="51971"/>
                    <a:pt x="50006" y="51971"/>
                  </a:cubicBezTo>
                  <a:cubicBezTo>
                    <a:pt x="49697" y="51971"/>
                    <a:pt x="49447" y="51721"/>
                    <a:pt x="49447" y="51411"/>
                  </a:cubicBezTo>
                  <a:cubicBezTo>
                    <a:pt x="49447" y="51090"/>
                    <a:pt x="49697" y="50840"/>
                    <a:pt x="50006" y="50840"/>
                  </a:cubicBezTo>
                  <a:close/>
                  <a:moveTo>
                    <a:pt x="53733" y="50840"/>
                  </a:moveTo>
                  <a:cubicBezTo>
                    <a:pt x="54031" y="50840"/>
                    <a:pt x="54293" y="51090"/>
                    <a:pt x="54293" y="51411"/>
                  </a:cubicBezTo>
                  <a:cubicBezTo>
                    <a:pt x="54293" y="51709"/>
                    <a:pt x="54043" y="51971"/>
                    <a:pt x="53733" y="51971"/>
                  </a:cubicBezTo>
                  <a:cubicBezTo>
                    <a:pt x="53412" y="51971"/>
                    <a:pt x="53162" y="51721"/>
                    <a:pt x="53162" y="51411"/>
                  </a:cubicBezTo>
                  <a:cubicBezTo>
                    <a:pt x="53173" y="51090"/>
                    <a:pt x="53412" y="50840"/>
                    <a:pt x="53733" y="50840"/>
                  </a:cubicBezTo>
                  <a:close/>
                  <a:moveTo>
                    <a:pt x="57460" y="50840"/>
                  </a:moveTo>
                  <a:cubicBezTo>
                    <a:pt x="57781" y="50840"/>
                    <a:pt x="58031" y="51090"/>
                    <a:pt x="58031" y="51411"/>
                  </a:cubicBezTo>
                  <a:cubicBezTo>
                    <a:pt x="58031" y="51721"/>
                    <a:pt x="57781" y="51971"/>
                    <a:pt x="57460" y="51971"/>
                  </a:cubicBezTo>
                  <a:cubicBezTo>
                    <a:pt x="57150" y="51971"/>
                    <a:pt x="56900" y="51721"/>
                    <a:pt x="56900" y="51411"/>
                  </a:cubicBezTo>
                  <a:cubicBezTo>
                    <a:pt x="56900" y="51090"/>
                    <a:pt x="57150" y="50840"/>
                    <a:pt x="57460" y="50840"/>
                  </a:cubicBezTo>
                  <a:close/>
                  <a:moveTo>
                    <a:pt x="61186" y="50840"/>
                  </a:moveTo>
                  <a:cubicBezTo>
                    <a:pt x="61484" y="50840"/>
                    <a:pt x="61746" y="51090"/>
                    <a:pt x="61746" y="51411"/>
                  </a:cubicBezTo>
                  <a:cubicBezTo>
                    <a:pt x="61746" y="51709"/>
                    <a:pt x="61496" y="51971"/>
                    <a:pt x="61186" y="51971"/>
                  </a:cubicBezTo>
                  <a:cubicBezTo>
                    <a:pt x="60877" y="51971"/>
                    <a:pt x="60615" y="51721"/>
                    <a:pt x="60615" y="51411"/>
                  </a:cubicBezTo>
                  <a:cubicBezTo>
                    <a:pt x="60639" y="51090"/>
                    <a:pt x="60877" y="50840"/>
                    <a:pt x="61186" y="50840"/>
                  </a:cubicBezTo>
                  <a:close/>
                  <a:moveTo>
                    <a:pt x="64925" y="50840"/>
                  </a:moveTo>
                  <a:cubicBezTo>
                    <a:pt x="65234" y="50840"/>
                    <a:pt x="65485" y="51090"/>
                    <a:pt x="65485" y="51411"/>
                  </a:cubicBezTo>
                  <a:cubicBezTo>
                    <a:pt x="65485" y="51721"/>
                    <a:pt x="65234" y="51971"/>
                    <a:pt x="64925" y="51971"/>
                  </a:cubicBezTo>
                  <a:cubicBezTo>
                    <a:pt x="64603" y="51971"/>
                    <a:pt x="64353" y="51721"/>
                    <a:pt x="64353" y="51411"/>
                  </a:cubicBezTo>
                  <a:cubicBezTo>
                    <a:pt x="64353" y="51090"/>
                    <a:pt x="64603" y="50840"/>
                    <a:pt x="64925" y="50840"/>
                  </a:cubicBezTo>
                  <a:close/>
                  <a:moveTo>
                    <a:pt x="68640" y="50840"/>
                  </a:moveTo>
                  <a:cubicBezTo>
                    <a:pt x="68937" y="50840"/>
                    <a:pt x="69211" y="51090"/>
                    <a:pt x="69211" y="51411"/>
                  </a:cubicBezTo>
                  <a:cubicBezTo>
                    <a:pt x="69211" y="51709"/>
                    <a:pt x="68949" y="51971"/>
                    <a:pt x="68640" y="51971"/>
                  </a:cubicBezTo>
                  <a:cubicBezTo>
                    <a:pt x="68330" y="51971"/>
                    <a:pt x="68080" y="51721"/>
                    <a:pt x="68080" y="51411"/>
                  </a:cubicBezTo>
                  <a:cubicBezTo>
                    <a:pt x="68092" y="51090"/>
                    <a:pt x="68330" y="50840"/>
                    <a:pt x="68640" y="50840"/>
                  </a:cubicBezTo>
                  <a:close/>
                  <a:moveTo>
                    <a:pt x="72366" y="50840"/>
                  </a:moveTo>
                  <a:cubicBezTo>
                    <a:pt x="72676" y="50840"/>
                    <a:pt x="72926" y="51090"/>
                    <a:pt x="72926" y="51411"/>
                  </a:cubicBezTo>
                  <a:cubicBezTo>
                    <a:pt x="72926" y="51721"/>
                    <a:pt x="72676" y="51971"/>
                    <a:pt x="72366" y="51971"/>
                  </a:cubicBezTo>
                  <a:cubicBezTo>
                    <a:pt x="72045" y="51971"/>
                    <a:pt x="71795" y="51721"/>
                    <a:pt x="71795" y="51411"/>
                  </a:cubicBezTo>
                  <a:cubicBezTo>
                    <a:pt x="71795" y="51090"/>
                    <a:pt x="72069" y="50840"/>
                    <a:pt x="72366" y="50840"/>
                  </a:cubicBezTo>
                  <a:close/>
                  <a:moveTo>
                    <a:pt x="76093" y="50840"/>
                  </a:moveTo>
                  <a:cubicBezTo>
                    <a:pt x="76391" y="50840"/>
                    <a:pt x="76664" y="51090"/>
                    <a:pt x="76664" y="51411"/>
                  </a:cubicBezTo>
                  <a:cubicBezTo>
                    <a:pt x="76664" y="51709"/>
                    <a:pt x="76403" y="51971"/>
                    <a:pt x="76093" y="51971"/>
                  </a:cubicBezTo>
                  <a:cubicBezTo>
                    <a:pt x="75795" y="51971"/>
                    <a:pt x="75533" y="51721"/>
                    <a:pt x="75533" y="51411"/>
                  </a:cubicBezTo>
                  <a:cubicBezTo>
                    <a:pt x="75533" y="51090"/>
                    <a:pt x="75783" y="50840"/>
                    <a:pt x="76093" y="50840"/>
                  </a:cubicBezTo>
                  <a:close/>
                  <a:moveTo>
                    <a:pt x="79712" y="50840"/>
                  </a:moveTo>
                  <a:cubicBezTo>
                    <a:pt x="80010" y="50840"/>
                    <a:pt x="80284" y="51090"/>
                    <a:pt x="80284" y="51411"/>
                  </a:cubicBezTo>
                  <a:cubicBezTo>
                    <a:pt x="80284" y="51709"/>
                    <a:pt x="80022" y="51971"/>
                    <a:pt x="79712" y="51971"/>
                  </a:cubicBezTo>
                  <a:cubicBezTo>
                    <a:pt x="79403" y="51971"/>
                    <a:pt x="79153" y="51721"/>
                    <a:pt x="79153" y="51411"/>
                  </a:cubicBezTo>
                  <a:cubicBezTo>
                    <a:pt x="79165" y="51090"/>
                    <a:pt x="79403" y="50840"/>
                    <a:pt x="79712" y="50840"/>
                  </a:cubicBezTo>
                  <a:close/>
                  <a:moveTo>
                    <a:pt x="83451" y="50840"/>
                  </a:moveTo>
                  <a:cubicBezTo>
                    <a:pt x="83761" y="50840"/>
                    <a:pt x="84011" y="51090"/>
                    <a:pt x="84011" y="51411"/>
                  </a:cubicBezTo>
                  <a:cubicBezTo>
                    <a:pt x="84011" y="51721"/>
                    <a:pt x="83761" y="51971"/>
                    <a:pt x="83451" y="51971"/>
                  </a:cubicBezTo>
                  <a:cubicBezTo>
                    <a:pt x="83141" y="51971"/>
                    <a:pt x="82880" y="51721"/>
                    <a:pt x="82880" y="51411"/>
                  </a:cubicBezTo>
                  <a:cubicBezTo>
                    <a:pt x="82880" y="51090"/>
                    <a:pt x="83141" y="50840"/>
                    <a:pt x="83451" y="50840"/>
                  </a:cubicBezTo>
                  <a:close/>
                  <a:moveTo>
                    <a:pt x="87166" y="50840"/>
                  </a:moveTo>
                  <a:cubicBezTo>
                    <a:pt x="87463" y="50840"/>
                    <a:pt x="87737" y="51090"/>
                    <a:pt x="87737" y="51411"/>
                  </a:cubicBezTo>
                  <a:cubicBezTo>
                    <a:pt x="87737" y="51709"/>
                    <a:pt x="87475" y="51971"/>
                    <a:pt x="87166" y="51971"/>
                  </a:cubicBezTo>
                  <a:cubicBezTo>
                    <a:pt x="86856" y="51971"/>
                    <a:pt x="86606" y="51721"/>
                    <a:pt x="86606" y="51411"/>
                  </a:cubicBezTo>
                  <a:cubicBezTo>
                    <a:pt x="86618" y="51090"/>
                    <a:pt x="86856" y="50840"/>
                    <a:pt x="87166" y="50840"/>
                  </a:cubicBezTo>
                  <a:close/>
                  <a:moveTo>
                    <a:pt x="90904" y="50840"/>
                  </a:moveTo>
                  <a:cubicBezTo>
                    <a:pt x="91214" y="50840"/>
                    <a:pt x="91464" y="51090"/>
                    <a:pt x="91464" y="51411"/>
                  </a:cubicBezTo>
                  <a:cubicBezTo>
                    <a:pt x="91464" y="51721"/>
                    <a:pt x="91214" y="51971"/>
                    <a:pt x="90904" y="51971"/>
                  </a:cubicBezTo>
                  <a:cubicBezTo>
                    <a:pt x="90595" y="51971"/>
                    <a:pt x="90345" y="51721"/>
                    <a:pt x="90345" y="51411"/>
                  </a:cubicBezTo>
                  <a:cubicBezTo>
                    <a:pt x="90345" y="51090"/>
                    <a:pt x="90595" y="50840"/>
                    <a:pt x="90904" y="50840"/>
                  </a:cubicBezTo>
                  <a:close/>
                  <a:moveTo>
                    <a:pt x="94631" y="50840"/>
                  </a:moveTo>
                  <a:cubicBezTo>
                    <a:pt x="94929" y="50840"/>
                    <a:pt x="95191" y="51090"/>
                    <a:pt x="95191" y="51411"/>
                  </a:cubicBezTo>
                  <a:cubicBezTo>
                    <a:pt x="95191" y="51709"/>
                    <a:pt x="94941" y="51971"/>
                    <a:pt x="94631" y="51971"/>
                  </a:cubicBezTo>
                  <a:cubicBezTo>
                    <a:pt x="94310" y="51971"/>
                    <a:pt x="94060" y="51721"/>
                    <a:pt x="94060" y="51411"/>
                  </a:cubicBezTo>
                  <a:cubicBezTo>
                    <a:pt x="94071" y="51090"/>
                    <a:pt x="94310" y="50840"/>
                    <a:pt x="94631" y="50840"/>
                  </a:cubicBezTo>
                  <a:close/>
                  <a:moveTo>
                    <a:pt x="98346" y="50840"/>
                  </a:moveTo>
                  <a:cubicBezTo>
                    <a:pt x="98655" y="50840"/>
                    <a:pt x="98905" y="51090"/>
                    <a:pt x="98905" y="51411"/>
                  </a:cubicBezTo>
                  <a:cubicBezTo>
                    <a:pt x="98905" y="51721"/>
                    <a:pt x="98655" y="51971"/>
                    <a:pt x="98346" y="51971"/>
                  </a:cubicBezTo>
                  <a:cubicBezTo>
                    <a:pt x="98036" y="51971"/>
                    <a:pt x="97786" y="51721"/>
                    <a:pt x="97786" y="51411"/>
                  </a:cubicBezTo>
                  <a:cubicBezTo>
                    <a:pt x="97786" y="51090"/>
                    <a:pt x="98036" y="50840"/>
                    <a:pt x="98346" y="50840"/>
                  </a:cubicBezTo>
                  <a:close/>
                  <a:moveTo>
                    <a:pt x="102084" y="50840"/>
                  </a:moveTo>
                  <a:cubicBezTo>
                    <a:pt x="102382" y="50840"/>
                    <a:pt x="102644" y="51090"/>
                    <a:pt x="102644" y="51411"/>
                  </a:cubicBezTo>
                  <a:cubicBezTo>
                    <a:pt x="102644" y="51709"/>
                    <a:pt x="102394" y="51971"/>
                    <a:pt x="102084" y="51971"/>
                  </a:cubicBezTo>
                  <a:cubicBezTo>
                    <a:pt x="101787" y="51971"/>
                    <a:pt x="101513" y="51721"/>
                    <a:pt x="101513" y="51411"/>
                  </a:cubicBezTo>
                  <a:cubicBezTo>
                    <a:pt x="101513" y="51090"/>
                    <a:pt x="101775" y="50840"/>
                    <a:pt x="102084" y="50840"/>
                  </a:cubicBezTo>
                  <a:close/>
                  <a:moveTo>
                    <a:pt x="105799" y="50840"/>
                  </a:moveTo>
                  <a:cubicBezTo>
                    <a:pt x="106121" y="50840"/>
                    <a:pt x="106371" y="51090"/>
                    <a:pt x="106371" y="51411"/>
                  </a:cubicBezTo>
                  <a:cubicBezTo>
                    <a:pt x="106371" y="51721"/>
                    <a:pt x="106109" y="51971"/>
                    <a:pt x="105799" y="51971"/>
                  </a:cubicBezTo>
                  <a:cubicBezTo>
                    <a:pt x="105490" y="51971"/>
                    <a:pt x="105239" y="51721"/>
                    <a:pt x="105239" y="51411"/>
                  </a:cubicBezTo>
                  <a:cubicBezTo>
                    <a:pt x="105239" y="51090"/>
                    <a:pt x="105490" y="50840"/>
                    <a:pt x="105799" y="50840"/>
                  </a:cubicBezTo>
                  <a:close/>
                  <a:moveTo>
                    <a:pt x="109538" y="50840"/>
                  </a:moveTo>
                  <a:cubicBezTo>
                    <a:pt x="109835" y="50840"/>
                    <a:pt x="110109" y="51090"/>
                    <a:pt x="110109" y="51411"/>
                  </a:cubicBezTo>
                  <a:cubicBezTo>
                    <a:pt x="110109" y="51709"/>
                    <a:pt x="109847" y="51971"/>
                    <a:pt x="109538" y="51971"/>
                  </a:cubicBezTo>
                  <a:cubicBezTo>
                    <a:pt x="109228" y="51971"/>
                    <a:pt x="108978" y="51721"/>
                    <a:pt x="108978" y="51411"/>
                  </a:cubicBezTo>
                  <a:cubicBezTo>
                    <a:pt x="108978" y="51090"/>
                    <a:pt x="109228" y="50840"/>
                    <a:pt x="109538" y="50840"/>
                  </a:cubicBezTo>
                  <a:close/>
                  <a:moveTo>
                    <a:pt x="113264" y="50840"/>
                  </a:moveTo>
                  <a:cubicBezTo>
                    <a:pt x="113574" y="50840"/>
                    <a:pt x="113824" y="51090"/>
                    <a:pt x="113824" y="51411"/>
                  </a:cubicBezTo>
                  <a:cubicBezTo>
                    <a:pt x="113824" y="51721"/>
                    <a:pt x="113574" y="51971"/>
                    <a:pt x="113264" y="51971"/>
                  </a:cubicBezTo>
                  <a:cubicBezTo>
                    <a:pt x="112943" y="51971"/>
                    <a:pt x="112693" y="51721"/>
                    <a:pt x="112693" y="51411"/>
                  </a:cubicBezTo>
                  <a:cubicBezTo>
                    <a:pt x="112693" y="51090"/>
                    <a:pt x="112943" y="50840"/>
                    <a:pt x="113264" y="50840"/>
                  </a:cubicBezTo>
                  <a:close/>
                  <a:moveTo>
                    <a:pt x="116991" y="50840"/>
                  </a:moveTo>
                  <a:cubicBezTo>
                    <a:pt x="117289" y="50840"/>
                    <a:pt x="117562" y="51090"/>
                    <a:pt x="117562" y="51411"/>
                  </a:cubicBezTo>
                  <a:cubicBezTo>
                    <a:pt x="117562" y="51709"/>
                    <a:pt x="117312" y="51971"/>
                    <a:pt x="116991" y="51971"/>
                  </a:cubicBezTo>
                  <a:cubicBezTo>
                    <a:pt x="116681" y="51971"/>
                    <a:pt x="116431" y="51721"/>
                    <a:pt x="116431" y="51411"/>
                  </a:cubicBezTo>
                  <a:cubicBezTo>
                    <a:pt x="116431" y="51090"/>
                    <a:pt x="116681" y="50840"/>
                    <a:pt x="116991" y="50840"/>
                  </a:cubicBezTo>
                  <a:close/>
                  <a:moveTo>
                    <a:pt x="120718" y="50840"/>
                  </a:moveTo>
                  <a:cubicBezTo>
                    <a:pt x="121027" y="50840"/>
                    <a:pt x="121277" y="51090"/>
                    <a:pt x="121277" y="51411"/>
                  </a:cubicBezTo>
                  <a:cubicBezTo>
                    <a:pt x="121277" y="51721"/>
                    <a:pt x="121027" y="51971"/>
                    <a:pt x="120718" y="51971"/>
                  </a:cubicBezTo>
                  <a:cubicBezTo>
                    <a:pt x="120408" y="51971"/>
                    <a:pt x="120146" y="51721"/>
                    <a:pt x="120146" y="51411"/>
                  </a:cubicBezTo>
                  <a:cubicBezTo>
                    <a:pt x="120146" y="51090"/>
                    <a:pt x="120420" y="50840"/>
                    <a:pt x="120718" y="50840"/>
                  </a:cubicBezTo>
                  <a:close/>
                  <a:moveTo>
                    <a:pt x="124456" y="50840"/>
                  </a:moveTo>
                  <a:cubicBezTo>
                    <a:pt x="124754" y="50840"/>
                    <a:pt x="125016" y="51090"/>
                    <a:pt x="125016" y="51411"/>
                  </a:cubicBezTo>
                  <a:cubicBezTo>
                    <a:pt x="125016" y="51709"/>
                    <a:pt x="124766" y="51971"/>
                    <a:pt x="124456" y="51971"/>
                  </a:cubicBezTo>
                  <a:cubicBezTo>
                    <a:pt x="124135" y="51971"/>
                    <a:pt x="123885" y="51721"/>
                    <a:pt x="123885" y="51411"/>
                  </a:cubicBezTo>
                  <a:cubicBezTo>
                    <a:pt x="123885" y="51090"/>
                    <a:pt x="124135" y="50840"/>
                    <a:pt x="124456" y="50840"/>
                  </a:cubicBezTo>
                  <a:close/>
                  <a:moveTo>
                    <a:pt x="128171" y="50840"/>
                  </a:moveTo>
                  <a:cubicBezTo>
                    <a:pt x="128480" y="50840"/>
                    <a:pt x="128742" y="51090"/>
                    <a:pt x="128742" y="51411"/>
                  </a:cubicBezTo>
                  <a:cubicBezTo>
                    <a:pt x="128742" y="51721"/>
                    <a:pt x="128480" y="51971"/>
                    <a:pt x="128171" y="51971"/>
                  </a:cubicBezTo>
                  <a:cubicBezTo>
                    <a:pt x="127861" y="51971"/>
                    <a:pt x="127611" y="51721"/>
                    <a:pt x="127611" y="51411"/>
                  </a:cubicBezTo>
                  <a:cubicBezTo>
                    <a:pt x="127611" y="51090"/>
                    <a:pt x="127861" y="50840"/>
                    <a:pt x="128171" y="50840"/>
                  </a:cubicBezTo>
                  <a:close/>
                  <a:moveTo>
                    <a:pt x="131898" y="50840"/>
                  </a:moveTo>
                  <a:cubicBezTo>
                    <a:pt x="132195" y="50840"/>
                    <a:pt x="132457" y="51090"/>
                    <a:pt x="132457" y="51411"/>
                  </a:cubicBezTo>
                  <a:cubicBezTo>
                    <a:pt x="132457" y="51709"/>
                    <a:pt x="132207" y="51971"/>
                    <a:pt x="131898" y="51971"/>
                  </a:cubicBezTo>
                  <a:cubicBezTo>
                    <a:pt x="131600" y="51971"/>
                    <a:pt x="131326" y="51721"/>
                    <a:pt x="131326" y="51411"/>
                  </a:cubicBezTo>
                  <a:cubicBezTo>
                    <a:pt x="131338" y="51090"/>
                    <a:pt x="131576" y="50840"/>
                    <a:pt x="131898" y="50840"/>
                  </a:cubicBezTo>
                  <a:close/>
                  <a:moveTo>
                    <a:pt x="135624" y="50840"/>
                  </a:moveTo>
                  <a:cubicBezTo>
                    <a:pt x="135946" y="50840"/>
                    <a:pt x="136196" y="51090"/>
                    <a:pt x="136196" y="51411"/>
                  </a:cubicBezTo>
                  <a:cubicBezTo>
                    <a:pt x="136196" y="51721"/>
                    <a:pt x="135934" y="51971"/>
                    <a:pt x="135624" y="51971"/>
                  </a:cubicBezTo>
                  <a:cubicBezTo>
                    <a:pt x="135315" y="51971"/>
                    <a:pt x="135065" y="51721"/>
                    <a:pt x="135065" y="51411"/>
                  </a:cubicBezTo>
                  <a:cubicBezTo>
                    <a:pt x="135065" y="51090"/>
                    <a:pt x="135315" y="50840"/>
                    <a:pt x="135624" y="50840"/>
                  </a:cubicBezTo>
                  <a:close/>
                  <a:moveTo>
                    <a:pt x="139351" y="50840"/>
                  </a:moveTo>
                  <a:cubicBezTo>
                    <a:pt x="139649" y="50840"/>
                    <a:pt x="139910" y="51090"/>
                    <a:pt x="139910" y="51411"/>
                  </a:cubicBezTo>
                  <a:cubicBezTo>
                    <a:pt x="139910" y="51709"/>
                    <a:pt x="139660" y="51971"/>
                    <a:pt x="139351" y="51971"/>
                  </a:cubicBezTo>
                  <a:cubicBezTo>
                    <a:pt x="139053" y="51971"/>
                    <a:pt x="138779" y="51721"/>
                    <a:pt x="138779" y="51411"/>
                  </a:cubicBezTo>
                  <a:cubicBezTo>
                    <a:pt x="138803" y="51090"/>
                    <a:pt x="139041" y="50840"/>
                    <a:pt x="139351" y="50840"/>
                  </a:cubicBezTo>
                  <a:close/>
                  <a:moveTo>
                    <a:pt x="143089" y="50840"/>
                  </a:moveTo>
                  <a:cubicBezTo>
                    <a:pt x="143399" y="50840"/>
                    <a:pt x="143649" y="51090"/>
                    <a:pt x="143649" y="51411"/>
                  </a:cubicBezTo>
                  <a:cubicBezTo>
                    <a:pt x="143649" y="51721"/>
                    <a:pt x="143399" y="51971"/>
                    <a:pt x="143089" y="51971"/>
                  </a:cubicBezTo>
                  <a:cubicBezTo>
                    <a:pt x="142768" y="51971"/>
                    <a:pt x="142518" y="51721"/>
                    <a:pt x="142518" y="51411"/>
                  </a:cubicBezTo>
                  <a:cubicBezTo>
                    <a:pt x="142518" y="51090"/>
                    <a:pt x="142768" y="50840"/>
                    <a:pt x="143089" y="50840"/>
                  </a:cubicBezTo>
                  <a:close/>
                  <a:moveTo>
                    <a:pt x="146804" y="50840"/>
                  </a:moveTo>
                  <a:cubicBezTo>
                    <a:pt x="147102" y="50840"/>
                    <a:pt x="147376" y="51090"/>
                    <a:pt x="147376" y="51411"/>
                  </a:cubicBezTo>
                  <a:cubicBezTo>
                    <a:pt x="147376" y="51709"/>
                    <a:pt x="147114" y="51971"/>
                    <a:pt x="146804" y="51971"/>
                  </a:cubicBezTo>
                  <a:cubicBezTo>
                    <a:pt x="146495" y="51971"/>
                    <a:pt x="146245" y="51721"/>
                    <a:pt x="146245" y="51411"/>
                  </a:cubicBezTo>
                  <a:cubicBezTo>
                    <a:pt x="146257" y="51090"/>
                    <a:pt x="146495" y="50840"/>
                    <a:pt x="146804" y="50840"/>
                  </a:cubicBezTo>
                  <a:close/>
                  <a:moveTo>
                    <a:pt x="150543" y="50840"/>
                  </a:moveTo>
                  <a:cubicBezTo>
                    <a:pt x="150852" y="50840"/>
                    <a:pt x="151102" y="51090"/>
                    <a:pt x="151102" y="51411"/>
                  </a:cubicBezTo>
                  <a:cubicBezTo>
                    <a:pt x="151102" y="51721"/>
                    <a:pt x="150852" y="51971"/>
                    <a:pt x="150543" y="51971"/>
                  </a:cubicBezTo>
                  <a:cubicBezTo>
                    <a:pt x="150233" y="51971"/>
                    <a:pt x="149971" y="51721"/>
                    <a:pt x="149971" y="51411"/>
                  </a:cubicBezTo>
                  <a:cubicBezTo>
                    <a:pt x="149971" y="51090"/>
                    <a:pt x="150233" y="50840"/>
                    <a:pt x="150543" y="50840"/>
                  </a:cubicBezTo>
                  <a:close/>
                  <a:moveTo>
                    <a:pt x="3405" y="52697"/>
                  </a:moveTo>
                  <a:cubicBezTo>
                    <a:pt x="3703" y="52697"/>
                    <a:pt x="3977" y="52959"/>
                    <a:pt x="3977" y="53269"/>
                  </a:cubicBezTo>
                  <a:cubicBezTo>
                    <a:pt x="3977" y="53566"/>
                    <a:pt x="3727" y="53828"/>
                    <a:pt x="3405" y="53828"/>
                  </a:cubicBezTo>
                  <a:cubicBezTo>
                    <a:pt x="3096" y="53828"/>
                    <a:pt x="2846" y="53578"/>
                    <a:pt x="2846" y="53269"/>
                  </a:cubicBezTo>
                  <a:cubicBezTo>
                    <a:pt x="2858" y="52971"/>
                    <a:pt x="3096" y="52697"/>
                    <a:pt x="3405" y="52697"/>
                  </a:cubicBezTo>
                  <a:close/>
                  <a:moveTo>
                    <a:pt x="7132" y="52697"/>
                  </a:moveTo>
                  <a:cubicBezTo>
                    <a:pt x="7430" y="52697"/>
                    <a:pt x="7692" y="52959"/>
                    <a:pt x="7692" y="53269"/>
                  </a:cubicBezTo>
                  <a:cubicBezTo>
                    <a:pt x="7692" y="53566"/>
                    <a:pt x="7442" y="53828"/>
                    <a:pt x="7132" y="53828"/>
                  </a:cubicBezTo>
                  <a:cubicBezTo>
                    <a:pt x="6834" y="53828"/>
                    <a:pt x="6560" y="53578"/>
                    <a:pt x="6560" y="53269"/>
                  </a:cubicBezTo>
                  <a:cubicBezTo>
                    <a:pt x="6560" y="52959"/>
                    <a:pt x="6822" y="52697"/>
                    <a:pt x="7132" y="52697"/>
                  </a:cubicBezTo>
                  <a:close/>
                  <a:moveTo>
                    <a:pt x="10871" y="52697"/>
                  </a:moveTo>
                  <a:cubicBezTo>
                    <a:pt x="11168" y="52697"/>
                    <a:pt x="11430" y="52959"/>
                    <a:pt x="11430" y="53269"/>
                  </a:cubicBezTo>
                  <a:cubicBezTo>
                    <a:pt x="11430" y="53566"/>
                    <a:pt x="11180" y="53828"/>
                    <a:pt x="10871" y="53828"/>
                  </a:cubicBezTo>
                  <a:cubicBezTo>
                    <a:pt x="10573" y="53828"/>
                    <a:pt x="10299" y="53578"/>
                    <a:pt x="10299" y="53269"/>
                  </a:cubicBezTo>
                  <a:cubicBezTo>
                    <a:pt x="10299" y="52959"/>
                    <a:pt x="10549" y="52697"/>
                    <a:pt x="10871" y="52697"/>
                  </a:cubicBezTo>
                  <a:close/>
                  <a:moveTo>
                    <a:pt x="14585" y="52697"/>
                  </a:moveTo>
                  <a:cubicBezTo>
                    <a:pt x="14883" y="52697"/>
                    <a:pt x="15157" y="52959"/>
                    <a:pt x="15157" y="53269"/>
                  </a:cubicBezTo>
                  <a:cubicBezTo>
                    <a:pt x="15157" y="53566"/>
                    <a:pt x="14895" y="53828"/>
                    <a:pt x="14585" y="53828"/>
                  </a:cubicBezTo>
                  <a:cubicBezTo>
                    <a:pt x="14288" y="53828"/>
                    <a:pt x="14014" y="53578"/>
                    <a:pt x="14014" y="53269"/>
                  </a:cubicBezTo>
                  <a:cubicBezTo>
                    <a:pt x="14014" y="52959"/>
                    <a:pt x="14276" y="52697"/>
                    <a:pt x="14585" y="52697"/>
                  </a:cubicBezTo>
                  <a:close/>
                  <a:moveTo>
                    <a:pt x="18324" y="52697"/>
                  </a:moveTo>
                  <a:cubicBezTo>
                    <a:pt x="18622" y="52697"/>
                    <a:pt x="18883" y="52959"/>
                    <a:pt x="18883" y="53269"/>
                  </a:cubicBezTo>
                  <a:cubicBezTo>
                    <a:pt x="18883" y="53566"/>
                    <a:pt x="18633" y="53828"/>
                    <a:pt x="18324" y="53828"/>
                  </a:cubicBezTo>
                  <a:cubicBezTo>
                    <a:pt x="18026" y="53828"/>
                    <a:pt x="17752" y="53578"/>
                    <a:pt x="17752" y="53269"/>
                  </a:cubicBezTo>
                  <a:cubicBezTo>
                    <a:pt x="17752" y="52959"/>
                    <a:pt x="18014" y="52697"/>
                    <a:pt x="18324" y="52697"/>
                  </a:cubicBezTo>
                  <a:close/>
                  <a:moveTo>
                    <a:pt x="22039" y="52697"/>
                  </a:moveTo>
                  <a:cubicBezTo>
                    <a:pt x="22336" y="52697"/>
                    <a:pt x="22610" y="52959"/>
                    <a:pt x="22610" y="53269"/>
                  </a:cubicBezTo>
                  <a:cubicBezTo>
                    <a:pt x="22610" y="53566"/>
                    <a:pt x="22360" y="53828"/>
                    <a:pt x="22039" y="53828"/>
                  </a:cubicBezTo>
                  <a:cubicBezTo>
                    <a:pt x="21729" y="53828"/>
                    <a:pt x="21479" y="53578"/>
                    <a:pt x="21479" y="53269"/>
                  </a:cubicBezTo>
                  <a:cubicBezTo>
                    <a:pt x="21479" y="52959"/>
                    <a:pt x="21729" y="52697"/>
                    <a:pt x="22039" y="52697"/>
                  </a:cubicBezTo>
                  <a:close/>
                  <a:moveTo>
                    <a:pt x="25777" y="52697"/>
                  </a:moveTo>
                  <a:cubicBezTo>
                    <a:pt x="26075" y="52697"/>
                    <a:pt x="26349" y="52959"/>
                    <a:pt x="26349" y="53269"/>
                  </a:cubicBezTo>
                  <a:cubicBezTo>
                    <a:pt x="26349" y="53566"/>
                    <a:pt x="26087" y="53828"/>
                    <a:pt x="25777" y="53828"/>
                  </a:cubicBezTo>
                  <a:cubicBezTo>
                    <a:pt x="25468" y="53828"/>
                    <a:pt x="25206" y="53578"/>
                    <a:pt x="25206" y="53269"/>
                  </a:cubicBezTo>
                  <a:cubicBezTo>
                    <a:pt x="25206" y="52959"/>
                    <a:pt x="25468" y="52697"/>
                    <a:pt x="25777" y="52697"/>
                  </a:cubicBezTo>
                  <a:close/>
                  <a:moveTo>
                    <a:pt x="29504" y="52697"/>
                  </a:moveTo>
                  <a:cubicBezTo>
                    <a:pt x="29801" y="52697"/>
                    <a:pt x="30063" y="52959"/>
                    <a:pt x="30063" y="53269"/>
                  </a:cubicBezTo>
                  <a:cubicBezTo>
                    <a:pt x="30063" y="53566"/>
                    <a:pt x="29813" y="53828"/>
                    <a:pt x="29504" y="53828"/>
                  </a:cubicBezTo>
                  <a:cubicBezTo>
                    <a:pt x="29182" y="53828"/>
                    <a:pt x="28932" y="53578"/>
                    <a:pt x="28932" y="53269"/>
                  </a:cubicBezTo>
                  <a:cubicBezTo>
                    <a:pt x="28932" y="52959"/>
                    <a:pt x="29182" y="52697"/>
                    <a:pt x="29504" y="52697"/>
                  </a:cubicBezTo>
                  <a:close/>
                  <a:moveTo>
                    <a:pt x="33230" y="52697"/>
                  </a:moveTo>
                  <a:cubicBezTo>
                    <a:pt x="33528" y="52697"/>
                    <a:pt x="33802" y="52959"/>
                    <a:pt x="33802" y="53269"/>
                  </a:cubicBezTo>
                  <a:cubicBezTo>
                    <a:pt x="33802" y="53566"/>
                    <a:pt x="33552" y="53828"/>
                    <a:pt x="33230" y="53828"/>
                  </a:cubicBezTo>
                  <a:cubicBezTo>
                    <a:pt x="32921" y="53828"/>
                    <a:pt x="32671" y="53578"/>
                    <a:pt x="32671" y="53269"/>
                  </a:cubicBezTo>
                  <a:cubicBezTo>
                    <a:pt x="32671" y="52959"/>
                    <a:pt x="32921" y="52697"/>
                    <a:pt x="33230" y="52697"/>
                  </a:cubicBezTo>
                  <a:close/>
                  <a:moveTo>
                    <a:pt x="36957" y="52697"/>
                  </a:moveTo>
                  <a:cubicBezTo>
                    <a:pt x="37255" y="52697"/>
                    <a:pt x="37517" y="52959"/>
                    <a:pt x="37517" y="53269"/>
                  </a:cubicBezTo>
                  <a:cubicBezTo>
                    <a:pt x="37517" y="53566"/>
                    <a:pt x="37267" y="53828"/>
                    <a:pt x="36957" y="53828"/>
                  </a:cubicBezTo>
                  <a:cubicBezTo>
                    <a:pt x="36648" y="53828"/>
                    <a:pt x="36386" y="53578"/>
                    <a:pt x="36386" y="53269"/>
                  </a:cubicBezTo>
                  <a:cubicBezTo>
                    <a:pt x="36409" y="52971"/>
                    <a:pt x="36648" y="52697"/>
                    <a:pt x="36957" y="52697"/>
                  </a:cubicBezTo>
                  <a:close/>
                  <a:moveTo>
                    <a:pt x="40672" y="52697"/>
                  </a:moveTo>
                  <a:cubicBezTo>
                    <a:pt x="40970" y="52697"/>
                    <a:pt x="41243" y="52959"/>
                    <a:pt x="41243" y="53269"/>
                  </a:cubicBezTo>
                  <a:cubicBezTo>
                    <a:pt x="41243" y="53566"/>
                    <a:pt x="40993" y="53828"/>
                    <a:pt x="40672" y="53828"/>
                  </a:cubicBezTo>
                  <a:cubicBezTo>
                    <a:pt x="40374" y="53828"/>
                    <a:pt x="40112" y="53578"/>
                    <a:pt x="40112" y="53269"/>
                  </a:cubicBezTo>
                  <a:cubicBezTo>
                    <a:pt x="40112" y="52959"/>
                    <a:pt x="40362" y="52697"/>
                    <a:pt x="40672" y="52697"/>
                  </a:cubicBezTo>
                  <a:close/>
                  <a:moveTo>
                    <a:pt x="44410" y="52697"/>
                  </a:moveTo>
                  <a:cubicBezTo>
                    <a:pt x="44708" y="52697"/>
                    <a:pt x="44982" y="52959"/>
                    <a:pt x="44982" y="53269"/>
                  </a:cubicBezTo>
                  <a:cubicBezTo>
                    <a:pt x="44982" y="53566"/>
                    <a:pt x="44720" y="53828"/>
                    <a:pt x="44410" y="53828"/>
                  </a:cubicBezTo>
                  <a:cubicBezTo>
                    <a:pt x="44113" y="53828"/>
                    <a:pt x="43851" y="53578"/>
                    <a:pt x="43851" y="53269"/>
                  </a:cubicBezTo>
                  <a:cubicBezTo>
                    <a:pt x="43851" y="52959"/>
                    <a:pt x="44101" y="52697"/>
                    <a:pt x="44410" y="52697"/>
                  </a:cubicBezTo>
                  <a:close/>
                  <a:moveTo>
                    <a:pt x="48137" y="52697"/>
                  </a:moveTo>
                  <a:cubicBezTo>
                    <a:pt x="48435" y="52697"/>
                    <a:pt x="48697" y="52959"/>
                    <a:pt x="48697" y="53269"/>
                  </a:cubicBezTo>
                  <a:cubicBezTo>
                    <a:pt x="48697" y="53566"/>
                    <a:pt x="48447" y="53828"/>
                    <a:pt x="48137" y="53828"/>
                  </a:cubicBezTo>
                  <a:cubicBezTo>
                    <a:pt x="47839" y="53828"/>
                    <a:pt x="47566" y="53578"/>
                    <a:pt x="47566" y="53269"/>
                  </a:cubicBezTo>
                  <a:cubicBezTo>
                    <a:pt x="47566" y="52959"/>
                    <a:pt x="47839" y="52697"/>
                    <a:pt x="48137" y="52697"/>
                  </a:cubicBezTo>
                  <a:close/>
                  <a:moveTo>
                    <a:pt x="51864" y="52697"/>
                  </a:moveTo>
                  <a:cubicBezTo>
                    <a:pt x="52161" y="52697"/>
                    <a:pt x="52435" y="52959"/>
                    <a:pt x="52435" y="53269"/>
                  </a:cubicBezTo>
                  <a:cubicBezTo>
                    <a:pt x="52435" y="53566"/>
                    <a:pt x="52185" y="53828"/>
                    <a:pt x="51864" y="53828"/>
                  </a:cubicBezTo>
                  <a:cubicBezTo>
                    <a:pt x="51566" y="53828"/>
                    <a:pt x="51304" y="53578"/>
                    <a:pt x="51304" y="53269"/>
                  </a:cubicBezTo>
                  <a:cubicBezTo>
                    <a:pt x="51304" y="52959"/>
                    <a:pt x="51554" y="52697"/>
                    <a:pt x="51864" y="52697"/>
                  </a:cubicBezTo>
                  <a:close/>
                  <a:moveTo>
                    <a:pt x="55602" y="52697"/>
                  </a:moveTo>
                  <a:cubicBezTo>
                    <a:pt x="55900" y="52697"/>
                    <a:pt x="56174" y="52959"/>
                    <a:pt x="56174" y="53269"/>
                  </a:cubicBezTo>
                  <a:cubicBezTo>
                    <a:pt x="56174" y="53566"/>
                    <a:pt x="55912" y="53828"/>
                    <a:pt x="55602" y="53828"/>
                  </a:cubicBezTo>
                  <a:cubicBezTo>
                    <a:pt x="55293" y="53828"/>
                    <a:pt x="55043" y="53578"/>
                    <a:pt x="55043" y="53269"/>
                  </a:cubicBezTo>
                  <a:cubicBezTo>
                    <a:pt x="55043" y="52959"/>
                    <a:pt x="55293" y="52697"/>
                    <a:pt x="55602" y="52697"/>
                  </a:cubicBezTo>
                  <a:close/>
                  <a:moveTo>
                    <a:pt x="59329" y="52697"/>
                  </a:moveTo>
                  <a:cubicBezTo>
                    <a:pt x="59627" y="52697"/>
                    <a:pt x="59889" y="52959"/>
                    <a:pt x="59889" y="53269"/>
                  </a:cubicBezTo>
                  <a:cubicBezTo>
                    <a:pt x="59889" y="53566"/>
                    <a:pt x="59639" y="53828"/>
                    <a:pt x="59329" y="53828"/>
                  </a:cubicBezTo>
                  <a:cubicBezTo>
                    <a:pt x="59008" y="53828"/>
                    <a:pt x="58757" y="53578"/>
                    <a:pt x="58757" y="53269"/>
                  </a:cubicBezTo>
                  <a:cubicBezTo>
                    <a:pt x="58757" y="52959"/>
                    <a:pt x="59008" y="52697"/>
                    <a:pt x="59329" y="52697"/>
                  </a:cubicBezTo>
                  <a:close/>
                  <a:moveTo>
                    <a:pt x="63056" y="52697"/>
                  </a:moveTo>
                  <a:cubicBezTo>
                    <a:pt x="63353" y="52697"/>
                    <a:pt x="63627" y="52959"/>
                    <a:pt x="63627" y="53269"/>
                  </a:cubicBezTo>
                  <a:cubicBezTo>
                    <a:pt x="63627" y="53566"/>
                    <a:pt x="63377" y="53828"/>
                    <a:pt x="63056" y="53828"/>
                  </a:cubicBezTo>
                  <a:cubicBezTo>
                    <a:pt x="62746" y="53828"/>
                    <a:pt x="62496" y="53578"/>
                    <a:pt x="62496" y="53269"/>
                  </a:cubicBezTo>
                  <a:cubicBezTo>
                    <a:pt x="62496" y="52959"/>
                    <a:pt x="62746" y="52697"/>
                    <a:pt x="63056" y="52697"/>
                  </a:cubicBezTo>
                  <a:close/>
                  <a:moveTo>
                    <a:pt x="66782" y="52697"/>
                  </a:moveTo>
                  <a:cubicBezTo>
                    <a:pt x="67080" y="52697"/>
                    <a:pt x="67342" y="52959"/>
                    <a:pt x="67342" y="53269"/>
                  </a:cubicBezTo>
                  <a:cubicBezTo>
                    <a:pt x="67342" y="53566"/>
                    <a:pt x="67092" y="53828"/>
                    <a:pt x="66782" y="53828"/>
                  </a:cubicBezTo>
                  <a:cubicBezTo>
                    <a:pt x="66473" y="53828"/>
                    <a:pt x="66211" y="53578"/>
                    <a:pt x="66211" y="53269"/>
                  </a:cubicBezTo>
                  <a:cubicBezTo>
                    <a:pt x="66211" y="52959"/>
                    <a:pt x="66473" y="52697"/>
                    <a:pt x="66782" y="52697"/>
                  </a:cubicBezTo>
                  <a:close/>
                  <a:moveTo>
                    <a:pt x="70509" y="52697"/>
                  </a:moveTo>
                  <a:cubicBezTo>
                    <a:pt x="70807" y="52697"/>
                    <a:pt x="71080" y="52959"/>
                    <a:pt x="71080" y="53269"/>
                  </a:cubicBezTo>
                  <a:cubicBezTo>
                    <a:pt x="71080" y="53566"/>
                    <a:pt x="70830" y="53828"/>
                    <a:pt x="70509" y="53828"/>
                  </a:cubicBezTo>
                  <a:cubicBezTo>
                    <a:pt x="70199" y="53828"/>
                    <a:pt x="69949" y="53578"/>
                    <a:pt x="69949" y="53269"/>
                  </a:cubicBezTo>
                  <a:cubicBezTo>
                    <a:pt x="69949" y="52971"/>
                    <a:pt x="70199" y="52697"/>
                    <a:pt x="70509" y="52697"/>
                  </a:cubicBezTo>
                  <a:close/>
                  <a:moveTo>
                    <a:pt x="74236" y="52697"/>
                  </a:moveTo>
                  <a:cubicBezTo>
                    <a:pt x="74533" y="52697"/>
                    <a:pt x="74795" y="52959"/>
                    <a:pt x="74795" y="53269"/>
                  </a:cubicBezTo>
                  <a:cubicBezTo>
                    <a:pt x="74795" y="53566"/>
                    <a:pt x="74545" y="53828"/>
                    <a:pt x="74236" y="53828"/>
                  </a:cubicBezTo>
                  <a:cubicBezTo>
                    <a:pt x="73938" y="53828"/>
                    <a:pt x="73676" y="53578"/>
                    <a:pt x="73676" y="53269"/>
                  </a:cubicBezTo>
                  <a:cubicBezTo>
                    <a:pt x="73676" y="52959"/>
                    <a:pt x="73926" y="52697"/>
                    <a:pt x="74236" y="52697"/>
                  </a:cubicBezTo>
                  <a:close/>
                  <a:moveTo>
                    <a:pt x="77855" y="52697"/>
                  </a:moveTo>
                  <a:cubicBezTo>
                    <a:pt x="78153" y="52697"/>
                    <a:pt x="78415" y="52959"/>
                    <a:pt x="78415" y="53269"/>
                  </a:cubicBezTo>
                  <a:cubicBezTo>
                    <a:pt x="78415" y="53566"/>
                    <a:pt x="78165" y="53828"/>
                    <a:pt x="77855" y="53828"/>
                  </a:cubicBezTo>
                  <a:cubicBezTo>
                    <a:pt x="77546" y="53828"/>
                    <a:pt x="77284" y="53578"/>
                    <a:pt x="77284" y="53269"/>
                  </a:cubicBezTo>
                  <a:cubicBezTo>
                    <a:pt x="77284" y="52959"/>
                    <a:pt x="77546" y="52697"/>
                    <a:pt x="77855" y="52697"/>
                  </a:cubicBezTo>
                  <a:close/>
                  <a:moveTo>
                    <a:pt x="81570" y="52697"/>
                  </a:moveTo>
                  <a:cubicBezTo>
                    <a:pt x="81868" y="52697"/>
                    <a:pt x="82141" y="52959"/>
                    <a:pt x="82141" y="53269"/>
                  </a:cubicBezTo>
                  <a:cubicBezTo>
                    <a:pt x="82141" y="53566"/>
                    <a:pt x="81879" y="53828"/>
                    <a:pt x="81570" y="53828"/>
                  </a:cubicBezTo>
                  <a:cubicBezTo>
                    <a:pt x="81260" y="53828"/>
                    <a:pt x="81010" y="53578"/>
                    <a:pt x="81010" y="53269"/>
                  </a:cubicBezTo>
                  <a:cubicBezTo>
                    <a:pt x="81010" y="52959"/>
                    <a:pt x="81260" y="52697"/>
                    <a:pt x="81570" y="52697"/>
                  </a:cubicBezTo>
                  <a:close/>
                  <a:moveTo>
                    <a:pt x="85308" y="52697"/>
                  </a:moveTo>
                  <a:cubicBezTo>
                    <a:pt x="85606" y="52697"/>
                    <a:pt x="85880" y="52959"/>
                    <a:pt x="85880" y="53269"/>
                  </a:cubicBezTo>
                  <a:cubicBezTo>
                    <a:pt x="85880" y="53566"/>
                    <a:pt x="85618" y="53828"/>
                    <a:pt x="85308" y="53828"/>
                  </a:cubicBezTo>
                  <a:cubicBezTo>
                    <a:pt x="84999" y="53828"/>
                    <a:pt x="84749" y="53578"/>
                    <a:pt x="84749" y="53269"/>
                  </a:cubicBezTo>
                  <a:cubicBezTo>
                    <a:pt x="84749" y="52959"/>
                    <a:pt x="84999" y="52697"/>
                    <a:pt x="85308" y="52697"/>
                  </a:cubicBezTo>
                  <a:close/>
                  <a:moveTo>
                    <a:pt x="89035" y="52697"/>
                  </a:moveTo>
                  <a:cubicBezTo>
                    <a:pt x="89333" y="52697"/>
                    <a:pt x="89595" y="52959"/>
                    <a:pt x="89595" y="53269"/>
                  </a:cubicBezTo>
                  <a:cubicBezTo>
                    <a:pt x="89595" y="53566"/>
                    <a:pt x="89345" y="53828"/>
                    <a:pt x="89035" y="53828"/>
                  </a:cubicBezTo>
                  <a:cubicBezTo>
                    <a:pt x="88714" y="53828"/>
                    <a:pt x="88464" y="53578"/>
                    <a:pt x="88464" y="53269"/>
                  </a:cubicBezTo>
                  <a:cubicBezTo>
                    <a:pt x="88464" y="52959"/>
                    <a:pt x="88714" y="52697"/>
                    <a:pt x="89035" y="52697"/>
                  </a:cubicBezTo>
                  <a:close/>
                  <a:moveTo>
                    <a:pt x="92762" y="52697"/>
                  </a:moveTo>
                  <a:cubicBezTo>
                    <a:pt x="93059" y="52697"/>
                    <a:pt x="93333" y="52959"/>
                    <a:pt x="93333" y="53269"/>
                  </a:cubicBezTo>
                  <a:cubicBezTo>
                    <a:pt x="93333" y="53566"/>
                    <a:pt x="93071" y="53828"/>
                    <a:pt x="92762" y="53828"/>
                  </a:cubicBezTo>
                  <a:cubicBezTo>
                    <a:pt x="92452" y="53828"/>
                    <a:pt x="92202" y="53578"/>
                    <a:pt x="92202" y="53269"/>
                  </a:cubicBezTo>
                  <a:cubicBezTo>
                    <a:pt x="92202" y="52971"/>
                    <a:pt x="92452" y="52697"/>
                    <a:pt x="92762" y="52697"/>
                  </a:cubicBezTo>
                  <a:close/>
                  <a:moveTo>
                    <a:pt x="96488" y="52697"/>
                  </a:moveTo>
                  <a:cubicBezTo>
                    <a:pt x="96786" y="52697"/>
                    <a:pt x="97048" y="52959"/>
                    <a:pt x="97048" y="53269"/>
                  </a:cubicBezTo>
                  <a:cubicBezTo>
                    <a:pt x="97048" y="53566"/>
                    <a:pt x="96798" y="53828"/>
                    <a:pt x="96488" y="53828"/>
                  </a:cubicBezTo>
                  <a:cubicBezTo>
                    <a:pt x="96191" y="53828"/>
                    <a:pt x="95917" y="53578"/>
                    <a:pt x="95917" y="53269"/>
                  </a:cubicBezTo>
                  <a:cubicBezTo>
                    <a:pt x="95917" y="52971"/>
                    <a:pt x="96179" y="52697"/>
                    <a:pt x="96488" y="52697"/>
                  </a:cubicBezTo>
                  <a:close/>
                  <a:moveTo>
                    <a:pt x="100203" y="52697"/>
                  </a:moveTo>
                  <a:cubicBezTo>
                    <a:pt x="100501" y="52697"/>
                    <a:pt x="100775" y="52959"/>
                    <a:pt x="100775" y="53269"/>
                  </a:cubicBezTo>
                  <a:cubicBezTo>
                    <a:pt x="100775" y="53566"/>
                    <a:pt x="100513" y="53828"/>
                    <a:pt x="100203" y="53828"/>
                  </a:cubicBezTo>
                  <a:cubicBezTo>
                    <a:pt x="99905" y="53828"/>
                    <a:pt x="99644" y="53578"/>
                    <a:pt x="99644" y="53269"/>
                  </a:cubicBezTo>
                  <a:cubicBezTo>
                    <a:pt x="99644" y="52959"/>
                    <a:pt x="99894" y="52697"/>
                    <a:pt x="100203" y="52697"/>
                  </a:cubicBezTo>
                  <a:close/>
                  <a:moveTo>
                    <a:pt x="103942" y="52697"/>
                  </a:moveTo>
                  <a:cubicBezTo>
                    <a:pt x="104239" y="52697"/>
                    <a:pt x="104513" y="52959"/>
                    <a:pt x="104513" y="53269"/>
                  </a:cubicBezTo>
                  <a:cubicBezTo>
                    <a:pt x="104513" y="53566"/>
                    <a:pt x="104251" y="53828"/>
                    <a:pt x="103942" y="53828"/>
                  </a:cubicBezTo>
                  <a:cubicBezTo>
                    <a:pt x="103644" y="53828"/>
                    <a:pt x="103382" y="53578"/>
                    <a:pt x="103382" y="53269"/>
                  </a:cubicBezTo>
                  <a:cubicBezTo>
                    <a:pt x="103382" y="52959"/>
                    <a:pt x="103632" y="52697"/>
                    <a:pt x="103942" y="52697"/>
                  </a:cubicBezTo>
                  <a:close/>
                  <a:moveTo>
                    <a:pt x="107668" y="52697"/>
                  </a:moveTo>
                  <a:cubicBezTo>
                    <a:pt x="107966" y="52697"/>
                    <a:pt x="108228" y="52959"/>
                    <a:pt x="108228" y="53269"/>
                  </a:cubicBezTo>
                  <a:cubicBezTo>
                    <a:pt x="108228" y="53566"/>
                    <a:pt x="107978" y="53828"/>
                    <a:pt x="107668" y="53828"/>
                  </a:cubicBezTo>
                  <a:cubicBezTo>
                    <a:pt x="107371" y="53828"/>
                    <a:pt x="107097" y="53578"/>
                    <a:pt x="107097" y="53269"/>
                  </a:cubicBezTo>
                  <a:cubicBezTo>
                    <a:pt x="107097" y="52959"/>
                    <a:pt x="107347" y="52697"/>
                    <a:pt x="107668" y="52697"/>
                  </a:cubicBezTo>
                  <a:close/>
                  <a:moveTo>
                    <a:pt x="111395" y="52697"/>
                  </a:moveTo>
                  <a:cubicBezTo>
                    <a:pt x="111693" y="52697"/>
                    <a:pt x="111967" y="52959"/>
                    <a:pt x="111967" y="53269"/>
                  </a:cubicBezTo>
                  <a:cubicBezTo>
                    <a:pt x="111967" y="53566"/>
                    <a:pt x="111705" y="53828"/>
                    <a:pt x="111395" y="53828"/>
                  </a:cubicBezTo>
                  <a:cubicBezTo>
                    <a:pt x="111085" y="53828"/>
                    <a:pt x="110835" y="53578"/>
                    <a:pt x="110835" y="53269"/>
                  </a:cubicBezTo>
                  <a:cubicBezTo>
                    <a:pt x="110835" y="52959"/>
                    <a:pt x="111085" y="52697"/>
                    <a:pt x="111395" y="52697"/>
                  </a:cubicBezTo>
                  <a:close/>
                  <a:moveTo>
                    <a:pt x="115122" y="52697"/>
                  </a:moveTo>
                  <a:cubicBezTo>
                    <a:pt x="115419" y="52697"/>
                    <a:pt x="115681" y="52959"/>
                    <a:pt x="115681" y="53269"/>
                  </a:cubicBezTo>
                  <a:cubicBezTo>
                    <a:pt x="115681" y="53566"/>
                    <a:pt x="115431" y="53828"/>
                    <a:pt x="115122" y="53828"/>
                  </a:cubicBezTo>
                  <a:cubicBezTo>
                    <a:pt x="114812" y="53828"/>
                    <a:pt x="114550" y="53578"/>
                    <a:pt x="114550" y="53269"/>
                  </a:cubicBezTo>
                  <a:cubicBezTo>
                    <a:pt x="114550" y="52959"/>
                    <a:pt x="114812" y="52697"/>
                    <a:pt x="115122" y="52697"/>
                  </a:cubicBezTo>
                  <a:close/>
                  <a:moveTo>
                    <a:pt x="118860" y="52697"/>
                  </a:moveTo>
                  <a:cubicBezTo>
                    <a:pt x="119158" y="52697"/>
                    <a:pt x="119420" y="52959"/>
                    <a:pt x="119420" y="53269"/>
                  </a:cubicBezTo>
                  <a:cubicBezTo>
                    <a:pt x="119420" y="53566"/>
                    <a:pt x="119170" y="53828"/>
                    <a:pt x="118860" y="53828"/>
                  </a:cubicBezTo>
                  <a:cubicBezTo>
                    <a:pt x="118539" y="53828"/>
                    <a:pt x="118289" y="53578"/>
                    <a:pt x="118289" y="53269"/>
                  </a:cubicBezTo>
                  <a:cubicBezTo>
                    <a:pt x="118289" y="52959"/>
                    <a:pt x="118539" y="52697"/>
                    <a:pt x="118860" y="52697"/>
                  </a:cubicBezTo>
                  <a:close/>
                  <a:moveTo>
                    <a:pt x="122575" y="52697"/>
                  </a:moveTo>
                  <a:cubicBezTo>
                    <a:pt x="122873" y="52697"/>
                    <a:pt x="123146" y="52959"/>
                    <a:pt x="123146" y="53269"/>
                  </a:cubicBezTo>
                  <a:cubicBezTo>
                    <a:pt x="123146" y="53566"/>
                    <a:pt x="122885" y="53828"/>
                    <a:pt x="122575" y="53828"/>
                  </a:cubicBezTo>
                  <a:cubicBezTo>
                    <a:pt x="122265" y="53828"/>
                    <a:pt x="122015" y="53578"/>
                    <a:pt x="122015" y="53269"/>
                  </a:cubicBezTo>
                  <a:cubicBezTo>
                    <a:pt x="122027" y="52971"/>
                    <a:pt x="122277" y="52697"/>
                    <a:pt x="122575" y="52697"/>
                  </a:cubicBezTo>
                  <a:close/>
                  <a:moveTo>
                    <a:pt x="126314" y="52697"/>
                  </a:moveTo>
                  <a:cubicBezTo>
                    <a:pt x="126611" y="52697"/>
                    <a:pt x="126873" y="52959"/>
                    <a:pt x="126873" y="53269"/>
                  </a:cubicBezTo>
                  <a:cubicBezTo>
                    <a:pt x="126873" y="53566"/>
                    <a:pt x="126623" y="53828"/>
                    <a:pt x="126314" y="53828"/>
                  </a:cubicBezTo>
                  <a:cubicBezTo>
                    <a:pt x="126004" y="53828"/>
                    <a:pt x="125742" y="53578"/>
                    <a:pt x="125742" y="53269"/>
                  </a:cubicBezTo>
                  <a:cubicBezTo>
                    <a:pt x="125742" y="52971"/>
                    <a:pt x="126004" y="52697"/>
                    <a:pt x="126314" y="52697"/>
                  </a:cubicBezTo>
                  <a:close/>
                  <a:moveTo>
                    <a:pt x="130028" y="52697"/>
                  </a:moveTo>
                  <a:cubicBezTo>
                    <a:pt x="130326" y="52697"/>
                    <a:pt x="130600" y="52959"/>
                    <a:pt x="130600" y="53269"/>
                  </a:cubicBezTo>
                  <a:cubicBezTo>
                    <a:pt x="130600" y="53566"/>
                    <a:pt x="130350" y="53828"/>
                    <a:pt x="130028" y="53828"/>
                  </a:cubicBezTo>
                  <a:cubicBezTo>
                    <a:pt x="129731" y="53828"/>
                    <a:pt x="129469" y="53578"/>
                    <a:pt x="129469" y="53269"/>
                  </a:cubicBezTo>
                  <a:cubicBezTo>
                    <a:pt x="129469" y="52959"/>
                    <a:pt x="129719" y="52697"/>
                    <a:pt x="130028" y="52697"/>
                  </a:cubicBezTo>
                  <a:close/>
                  <a:moveTo>
                    <a:pt x="133767" y="52697"/>
                  </a:moveTo>
                  <a:cubicBezTo>
                    <a:pt x="134065" y="52697"/>
                    <a:pt x="134326" y="52959"/>
                    <a:pt x="134326" y="53269"/>
                  </a:cubicBezTo>
                  <a:cubicBezTo>
                    <a:pt x="134326" y="53566"/>
                    <a:pt x="134076" y="53828"/>
                    <a:pt x="133767" y="53828"/>
                  </a:cubicBezTo>
                  <a:cubicBezTo>
                    <a:pt x="133469" y="53828"/>
                    <a:pt x="133207" y="53578"/>
                    <a:pt x="133207" y="53269"/>
                  </a:cubicBezTo>
                  <a:cubicBezTo>
                    <a:pt x="133207" y="52959"/>
                    <a:pt x="133457" y="52697"/>
                    <a:pt x="133767" y="52697"/>
                  </a:cubicBezTo>
                  <a:close/>
                  <a:moveTo>
                    <a:pt x="137494" y="52697"/>
                  </a:moveTo>
                  <a:cubicBezTo>
                    <a:pt x="137791" y="52697"/>
                    <a:pt x="138053" y="52959"/>
                    <a:pt x="138053" y="53269"/>
                  </a:cubicBezTo>
                  <a:cubicBezTo>
                    <a:pt x="138053" y="53566"/>
                    <a:pt x="137803" y="53828"/>
                    <a:pt x="137494" y="53828"/>
                  </a:cubicBezTo>
                  <a:cubicBezTo>
                    <a:pt x="137196" y="53828"/>
                    <a:pt x="136922" y="53578"/>
                    <a:pt x="136922" y="53269"/>
                  </a:cubicBezTo>
                  <a:cubicBezTo>
                    <a:pt x="136934" y="52971"/>
                    <a:pt x="137172" y="52697"/>
                    <a:pt x="137494" y="52697"/>
                  </a:cubicBezTo>
                  <a:close/>
                  <a:moveTo>
                    <a:pt x="141220" y="52697"/>
                  </a:moveTo>
                  <a:cubicBezTo>
                    <a:pt x="141518" y="52697"/>
                    <a:pt x="141792" y="52959"/>
                    <a:pt x="141792" y="53269"/>
                  </a:cubicBezTo>
                  <a:cubicBezTo>
                    <a:pt x="141792" y="53566"/>
                    <a:pt x="141530" y="53828"/>
                    <a:pt x="141220" y="53828"/>
                  </a:cubicBezTo>
                  <a:cubicBezTo>
                    <a:pt x="140911" y="53828"/>
                    <a:pt x="140661" y="53578"/>
                    <a:pt x="140661" y="53269"/>
                  </a:cubicBezTo>
                  <a:cubicBezTo>
                    <a:pt x="140661" y="52971"/>
                    <a:pt x="140911" y="52697"/>
                    <a:pt x="141220" y="52697"/>
                  </a:cubicBezTo>
                  <a:close/>
                  <a:moveTo>
                    <a:pt x="144947" y="52697"/>
                  </a:moveTo>
                  <a:cubicBezTo>
                    <a:pt x="145244" y="52697"/>
                    <a:pt x="145506" y="52959"/>
                    <a:pt x="145506" y="53269"/>
                  </a:cubicBezTo>
                  <a:cubicBezTo>
                    <a:pt x="145506" y="53566"/>
                    <a:pt x="145256" y="53828"/>
                    <a:pt x="144947" y="53828"/>
                  </a:cubicBezTo>
                  <a:cubicBezTo>
                    <a:pt x="144637" y="53828"/>
                    <a:pt x="144375" y="53578"/>
                    <a:pt x="144375" y="53269"/>
                  </a:cubicBezTo>
                  <a:cubicBezTo>
                    <a:pt x="144375" y="52959"/>
                    <a:pt x="144637" y="52697"/>
                    <a:pt x="144947" y="52697"/>
                  </a:cubicBezTo>
                  <a:close/>
                  <a:moveTo>
                    <a:pt x="148685" y="52697"/>
                  </a:moveTo>
                  <a:cubicBezTo>
                    <a:pt x="148983" y="52697"/>
                    <a:pt x="149245" y="52959"/>
                    <a:pt x="149245" y="53269"/>
                  </a:cubicBezTo>
                  <a:cubicBezTo>
                    <a:pt x="149245" y="53566"/>
                    <a:pt x="148995" y="53828"/>
                    <a:pt x="148685" y="53828"/>
                  </a:cubicBezTo>
                  <a:cubicBezTo>
                    <a:pt x="148364" y="53828"/>
                    <a:pt x="148114" y="53578"/>
                    <a:pt x="148114" y="53269"/>
                  </a:cubicBezTo>
                  <a:cubicBezTo>
                    <a:pt x="148114" y="52959"/>
                    <a:pt x="148364" y="52697"/>
                    <a:pt x="148685" y="52697"/>
                  </a:cubicBezTo>
                  <a:close/>
                  <a:moveTo>
                    <a:pt x="152400" y="52697"/>
                  </a:moveTo>
                  <a:cubicBezTo>
                    <a:pt x="152698" y="52697"/>
                    <a:pt x="152972" y="52959"/>
                    <a:pt x="152972" y="53269"/>
                  </a:cubicBezTo>
                  <a:cubicBezTo>
                    <a:pt x="152972" y="53566"/>
                    <a:pt x="152710" y="53828"/>
                    <a:pt x="152400" y="53828"/>
                  </a:cubicBezTo>
                  <a:cubicBezTo>
                    <a:pt x="152091" y="53828"/>
                    <a:pt x="151841" y="53578"/>
                    <a:pt x="151841" y="53269"/>
                  </a:cubicBezTo>
                  <a:cubicBezTo>
                    <a:pt x="151841" y="52959"/>
                    <a:pt x="152091" y="52697"/>
                    <a:pt x="152400" y="52697"/>
                  </a:cubicBezTo>
                  <a:close/>
                  <a:moveTo>
                    <a:pt x="154668" y="54755"/>
                  </a:moveTo>
                  <a:lnTo>
                    <a:pt x="154828" y="55103"/>
                  </a:lnTo>
                  <a:lnTo>
                    <a:pt x="154828" y="55103"/>
                  </a:lnTo>
                  <a:cubicBezTo>
                    <a:pt x="154819" y="54968"/>
                    <a:pt x="154758" y="54847"/>
                    <a:pt x="154668" y="54755"/>
                  </a:cubicBezTo>
                  <a:close/>
                  <a:moveTo>
                    <a:pt x="1548" y="54578"/>
                  </a:moveTo>
                  <a:cubicBezTo>
                    <a:pt x="1846" y="54578"/>
                    <a:pt x="2119" y="54828"/>
                    <a:pt x="2119" y="55138"/>
                  </a:cubicBezTo>
                  <a:cubicBezTo>
                    <a:pt x="2119" y="55435"/>
                    <a:pt x="1858" y="55709"/>
                    <a:pt x="1548" y="55709"/>
                  </a:cubicBezTo>
                  <a:cubicBezTo>
                    <a:pt x="1238" y="55709"/>
                    <a:pt x="988" y="55459"/>
                    <a:pt x="988" y="55138"/>
                  </a:cubicBezTo>
                  <a:cubicBezTo>
                    <a:pt x="988" y="54828"/>
                    <a:pt x="1238" y="54578"/>
                    <a:pt x="1548" y="54578"/>
                  </a:cubicBezTo>
                  <a:close/>
                  <a:moveTo>
                    <a:pt x="5287" y="54578"/>
                  </a:moveTo>
                  <a:cubicBezTo>
                    <a:pt x="5596" y="54578"/>
                    <a:pt x="5846" y="54828"/>
                    <a:pt x="5846" y="55138"/>
                  </a:cubicBezTo>
                  <a:cubicBezTo>
                    <a:pt x="5846" y="55459"/>
                    <a:pt x="5596" y="55709"/>
                    <a:pt x="5287" y="55709"/>
                  </a:cubicBezTo>
                  <a:cubicBezTo>
                    <a:pt x="4977" y="55709"/>
                    <a:pt x="4715" y="55459"/>
                    <a:pt x="4715" y="55138"/>
                  </a:cubicBezTo>
                  <a:cubicBezTo>
                    <a:pt x="4715" y="54828"/>
                    <a:pt x="4977" y="54578"/>
                    <a:pt x="5287" y="54578"/>
                  </a:cubicBezTo>
                  <a:close/>
                  <a:moveTo>
                    <a:pt x="9001" y="54578"/>
                  </a:moveTo>
                  <a:cubicBezTo>
                    <a:pt x="9299" y="54578"/>
                    <a:pt x="9573" y="54828"/>
                    <a:pt x="9573" y="55138"/>
                  </a:cubicBezTo>
                  <a:cubicBezTo>
                    <a:pt x="9573" y="55435"/>
                    <a:pt x="9323" y="55709"/>
                    <a:pt x="9001" y="55709"/>
                  </a:cubicBezTo>
                  <a:cubicBezTo>
                    <a:pt x="8704" y="55709"/>
                    <a:pt x="8442" y="55459"/>
                    <a:pt x="8442" y="55138"/>
                  </a:cubicBezTo>
                  <a:cubicBezTo>
                    <a:pt x="8442" y="54828"/>
                    <a:pt x="8692" y="54578"/>
                    <a:pt x="9001" y="54578"/>
                  </a:cubicBezTo>
                  <a:close/>
                  <a:moveTo>
                    <a:pt x="12728" y="54578"/>
                  </a:moveTo>
                  <a:cubicBezTo>
                    <a:pt x="13037" y="54578"/>
                    <a:pt x="13288" y="54828"/>
                    <a:pt x="13288" y="55138"/>
                  </a:cubicBezTo>
                  <a:cubicBezTo>
                    <a:pt x="13288" y="55459"/>
                    <a:pt x="13037" y="55709"/>
                    <a:pt x="12728" y="55709"/>
                  </a:cubicBezTo>
                  <a:cubicBezTo>
                    <a:pt x="12418" y="55709"/>
                    <a:pt x="12156" y="55459"/>
                    <a:pt x="12156" y="55138"/>
                  </a:cubicBezTo>
                  <a:cubicBezTo>
                    <a:pt x="12156" y="54828"/>
                    <a:pt x="12418" y="54578"/>
                    <a:pt x="12728" y="54578"/>
                  </a:cubicBezTo>
                  <a:close/>
                  <a:moveTo>
                    <a:pt x="16466" y="54578"/>
                  </a:moveTo>
                  <a:cubicBezTo>
                    <a:pt x="16764" y="54578"/>
                    <a:pt x="17026" y="54828"/>
                    <a:pt x="17026" y="55138"/>
                  </a:cubicBezTo>
                  <a:cubicBezTo>
                    <a:pt x="17026" y="55435"/>
                    <a:pt x="16776" y="55709"/>
                    <a:pt x="16466" y="55709"/>
                  </a:cubicBezTo>
                  <a:cubicBezTo>
                    <a:pt x="16169" y="55709"/>
                    <a:pt x="15895" y="55459"/>
                    <a:pt x="15895" y="55138"/>
                  </a:cubicBezTo>
                  <a:cubicBezTo>
                    <a:pt x="15895" y="54828"/>
                    <a:pt x="16145" y="54578"/>
                    <a:pt x="16466" y="54578"/>
                  </a:cubicBezTo>
                  <a:close/>
                  <a:moveTo>
                    <a:pt x="20181" y="54578"/>
                  </a:moveTo>
                  <a:cubicBezTo>
                    <a:pt x="20491" y="54578"/>
                    <a:pt x="20753" y="54828"/>
                    <a:pt x="20753" y="55138"/>
                  </a:cubicBezTo>
                  <a:cubicBezTo>
                    <a:pt x="20753" y="55459"/>
                    <a:pt x="20491" y="55709"/>
                    <a:pt x="20181" y="55709"/>
                  </a:cubicBezTo>
                  <a:cubicBezTo>
                    <a:pt x="19872" y="55709"/>
                    <a:pt x="19622" y="55459"/>
                    <a:pt x="19622" y="55138"/>
                  </a:cubicBezTo>
                  <a:cubicBezTo>
                    <a:pt x="19622" y="54828"/>
                    <a:pt x="19872" y="54578"/>
                    <a:pt x="20181" y="54578"/>
                  </a:cubicBezTo>
                  <a:close/>
                  <a:moveTo>
                    <a:pt x="23920" y="54578"/>
                  </a:moveTo>
                  <a:cubicBezTo>
                    <a:pt x="24217" y="54578"/>
                    <a:pt x="24479" y="54828"/>
                    <a:pt x="24479" y="55138"/>
                  </a:cubicBezTo>
                  <a:cubicBezTo>
                    <a:pt x="24479" y="55435"/>
                    <a:pt x="24229" y="55709"/>
                    <a:pt x="23920" y="55709"/>
                  </a:cubicBezTo>
                  <a:cubicBezTo>
                    <a:pt x="23610" y="55709"/>
                    <a:pt x="23348" y="55459"/>
                    <a:pt x="23348" y="55138"/>
                  </a:cubicBezTo>
                  <a:cubicBezTo>
                    <a:pt x="23348" y="54828"/>
                    <a:pt x="23610" y="54578"/>
                    <a:pt x="23920" y="54578"/>
                  </a:cubicBezTo>
                  <a:close/>
                  <a:moveTo>
                    <a:pt x="27635" y="54578"/>
                  </a:moveTo>
                  <a:cubicBezTo>
                    <a:pt x="27956" y="54578"/>
                    <a:pt x="28206" y="54828"/>
                    <a:pt x="28206" y="55138"/>
                  </a:cubicBezTo>
                  <a:cubicBezTo>
                    <a:pt x="28206" y="55459"/>
                    <a:pt x="27956" y="55709"/>
                    <a:pt x="27635" y="55709"/>
                  </a:cubicBezTo>
                  <a:cubicBezTo>
                    <a:pt x="27325" y="55709"/>
                    <a:pt x="27075" y="55459"/>
                    <a:pt x="27075" y="55138"/>
                  </a:cubicBezTo>
                  <a:cubicBezTo>
                    <a:pt x="27075" y="54828"/>
                    <a:pt x="27325" y="54578"/>
                    <a:pt x="27635" y="54578"/>
                  </a:cubicBezTo>
                  <a:close/>
                  <a:moveTo>
                    <a:pt x="31373" y="54578"/>
                  </a:moveTo>
                  <a:cubicBezTo>
                    <a:pt x="31671" y="54578"/>
                    <a:pt x="31945" y="54828"/>
                    <a:pt x="31945" y="55138"/>
                  </a:cubicBezTo>
                  <a:cubicBezTo>
                    <a:pt x="31945" y="55435"/>
                    <a:pt x="31683" y="55709"/>
                    <a:pt x="31373" y="55709"/>
                  </a:cubicBezTo>
                  <a:cubicBezTo>
                    <a:pt x="31064" y="55709"/>
                    <a:pt x="30814" y="55459"/>
                    <a:pt x="30814" y="55138"/>
                  </a:cubicBezTo>
                  <a:cubicBezTo>
                    <a:pt x="30814" y="54828"/>
                    <a:pt x="31064" y="54578"/>
                    <a:pt x="31373" y="54578"/>
                  </a:cubicBezTo>
                  <a:close/>
                  <a:moveTo>
                    <a:pt x="35100" y="54578"/>
                  </a:moveTo>
                  <a:cubicBezTo>
                    <a:pt x="35409" y="54578"/>
                    <a:pt x="35659" y="54828"/>
                    <a:pt x="35659" y="55138"/>
                  </a:cubicBezTo>
                  <a:cubicBezTo>
                    <a:pt x="35659" y="55459"/>
                    <a:pt x="35409" y="55709"/>
                    <a:pt x="35100" y="55709"/>
                  </a:cubicBezTo>
                  <a:cubicBezTo>
                    <a:pt x="34778" y="55709"/>
                    <a:pt x="34528" y="55459"/>
                    <a:pt x="34528" y="55138"/>
                  </a:cubicBezTo>
                  <a:cubicBezTo>
                    <a:pt x="34528" y="54828"/>
                    <a:pt x="34778" y="54578"/>
                    <a:pt x="35100" y="54578"/>
                  </a:cubicBezTo>
                  <a:close/>
                  <a:moveTo>
                    <a:pt x="38815" y="54578"/>
                  </a:moveTo>
                  <a:cubicBezTo>
                    <a:pt x="39112" y="54578"/>
                    <a:pt x="39386" y="54828"/>
                    <a:pt x="39386" y="55138"/>
                  </a:cubicBezTo>
                  <a:cubicBezTo>
                    <a:pt x="39386" y="55435"/>
                    <a:pt x="39124" y="55709"/>
                    <a:pt x="38815" y="55709"/>
                  </a:cubicBezTo>
                  <a:cubicBezTo>
                    <a:pt x="38517" y="55709"/>
                    <a:pt x="38255" y="55459"/>
                    <a:pt x="38255" y="55138"/>
                  </a:cubicBezTo>
                  <a:cubicBezTo>
                    <a:pt x="38255" y="54828"/>
                    <a:pt x="38505" y="54578"/>
                    <a:pt x="38815" y="54578"/>
                  </a:cubicBezTo>
                  <a:close/>
                  <a:moveTo>
                    <a:pt x="42553" y="54578"/>
                  </a:moveTo>
                  <a:cubicBezTo>
                    <a:pt x="42863" y="54578"/>
                    <a:pt x="43113" y="54828"/>
                    <a:pt x="43113" y="55138"/>
                  </a:cubicBezTo>
                  <a:cubicBezTo>
                    <a:pt x="43113" y="55459"/>
                    <a:pt x="42863" y="55709"/>
                    <a:pt x="42553" y="55709"/>
                  </a:cubicBezTo>
                  <a:cubicBezTo>
                    <a:pt x="42232" y="55709"/>
                    <a:pt x="41982" y="55459"/>
                    <a:pt x="41982" y="55138"/>
                  </a:cubicBezTo>
                  <a:cubicBezTo>
                    <a:pt x="41982" y="54828"/>
                    <a:pt x="42244" y="54578"/>
                    <a:pt x="42553" y="54578"/>
                  </a:cubicBezTo>
                  <a:close/>
                  <a:moveTo>
                    <a:pt x="46268" y="54578"/>
                  </a:moveTo>
                  <a:cubicBezTo>
                    <a:pt x="46565" y="54578"/>
                    <a:pt x="46839" y="54828"/>
                    <a:pt x="46839" y="55138"/>
                  </a:cubicBezTo>
                  <a:cubicBezTo>
                    <a:pt x="46839" y="55435"/>
                    <a:pt x="46589" y="55709"/>
                    <a:pt x="46268" y="55709"/>
                  </a:cubicBezTo>
                  <a:cubicBezTo>
                    <a:pt x="45970" y="55709"/>
                    <a:pt x="45708" y="55459"/>
                    <a:pt x="45708" y="55138"/>
                  </a:cubicBezTo>
                  <a:cubicBezTo>
                    <a:pt x="45708" y="54828"/>
                    <a:pt x="45958" y="54578"/>
                    <a:pt x="46268" y="54578"/>
                  </a:cubicBezTo>
                  <a:close/>
                  <a:moveTo>
                    <a:pt x="50006" y="54578"/>
                  </a:moveTo>
                  <a:cubicBezTo>
                    <a:pt x="50316" y="54578"/>
                    <a:pt x="50578" y="54828"/>
                    <a:pt x="50578" y="55138"/>
                  </a:cubicBezTo>
                  <a:cubicBezTo>
                    <a:pt x="50578" y="55459"/>
                    <a:pt x="50316" y="55709"/>
                    <a:pt x="50006" y="55709"/>
                  </a:cubicBezTo>
                  <a:cubicBezTo>
                    <a:pt x="49697" y="55709"/>
                    <a:pt x="49447" y="55459"/>
                    <a:pt x="49447" y="55138"/>
                  </a:cubicBezTo>
                  <a:cubicBezTo>
                    <a:pt x="49447" y="54828"/>
                    <a:pt x="49697" y="54578"/>
                    <a:pt x="50006" y="54578"/>
                  </a:cubicBezTo>
                  <a:close/>
                  <a:moveTo>
                    <a:pt x="53733" y="54578"/>
                  </a:moveTo>
                  <a:cubicBezTo>
                    <a:pt x="54031" y="54578"/>
                    <a:pt x="54293" y="54828"/>
                    <a:pt x="54293" y="55138"/>
                  </a:cubicBezTo>
                  <a:cubicBezTo>
                    <a:pt x="54293" y="55435"/>
                    <a:pt x="54043" y="55709"/>
                    <a:pt x="53733" y="55709"/>
                  </a:cubicBezTo>
                  <a:cubicBezTo>
                    <a:pt x="53412" y="55709"/>
                    <a:pt x="53162" y="55459"/>
                    <a:pt x="53162" y="55138"/>
                  </a:cubicBezTo>
                  <a:cubicBezTo>
                    <a:pt x="53162" y="54828"/>
                    <a:pt x="53412" y="54578"/>
                    <a:pt x="53733" y="54578"/>
                  </a:cubicBezTo>
                  <a:close/>
                  <a:moveTo>
                    <a:pt x="57460" y="54578"/>
                  </a:moveTo>
                  <a:cubicBezTo>
                    <a:pt x="57781" y="54578"/>
                    <a:pt x="58031" y="54828"/>
                    <a:pt x="58031" y="55138"/>
                  </a:cubicBezTo>
                  <a:cubicBezTo>
                    <a:pt x="58031" y="55459"/>
                    <a:pt x="57781" y="55709"/>
                    <a:pt x="57460" y="55709"/>
                  </a:cubicBezTo>
                  <a:cubicBezTo>
                    <a:pt x="57150" y="55709"/>
                    <a:pt x="56900" y="55459"/>
                    <a:pt x="56900" y="55138"/>
                  </a:cubicBezTo>
                  <a:cubicBezTo>
                    <a:pt x="56900" y="54828"/>
                    <a:pt x="57150" y="54578"/>
                    <a:pt x="57460" y="54578"/>
                  </a:cubicBezTo>
                  <a:close/>
                  <a:moveTo>
                    <a:pt x="61186" y="54578"/>
                  </a:moveTo>
                  <a:cubicBezTo>
                    <a:pt x="61484" y="54578"/>
                    <a:pt x="61746" y="54828"/>
                    <a:pt x="61746" y="55138"/>
                  </a:cubicBezTo>
                  <a:cubicBezTo>
                    <a:pt x="61746" y="55435"/>
                    <a:pt x="61496" y="55709"/>
                    <a:pt x="61186" y="55709"/>
                  </a:cubicBezTo>
                  <a:cubicBezTo>
                    <a:pt x="60877" y="55709"/>
                    <a:pt x="60615" y="55459"/>
                    <a:pt x="60615" y="55138"/>
                  </a:cubicBezTo>
                  <a:cubicBezTo>
                    <a:pt x="60615" y="54828"/>
                    <a:pt x="60877" y="54578"/>
                    <a:pt x="61186" y="54578"/>
                  </a:cubicBezTo>
                  <a:close/>
                  <a:moveTo>
                    <a:pt x="64925" y="54578"/>
                  </a:moveTo>
                  <a:cubicBezTo>
                    <a:pt x="65234" y="54578"/>
                    <a:pt x="65485" y="54828"/>
                    <a:pt x="65485" y="55138"/>
                  </a:cubicBezTo>
                  <a:cubicBezTo>
                    <a:pt x="65485" y="55459"/>
                    <a:pt x="65234" y="55709"/>
                    <a:pt x="64925" y="55709"/>
                  </a:cubicBezTo>
                  <a:cubicBezTo>
                    <a:pt x="64603" y="55709"/>
                    <a:pt x="64353" y="55459"/>
                    <a:pt x="64353" y="55138"/>
                  </a:cubicBezTo>
                  <a:cubicBezTo>
                    <a:pt x="64353" y="54828"/>
                    <a:pt x="64603" y="54578"/>
                    <a:pt x="64925" y="54578"/>
                  </a:cubicBezTo>
                  <a:close/>
                  <a:moveTo>
                    <a:pt x="68640" y="54578"/>
                  </a:moveTo>
                  <a:cubicBezTo>
                    <a:pt x="68937" y="54578"/>
                    <a:pt x="69211" y="54828"/>
                    <a:pt x="69211" y="55138"/>
                  </a:cubicBezTo>
                  <a:cubicBezTo>
                    <a:pt x="69211" y="55435"/>
                    <a:pt x="68949" y="55709"/>
                    <a:pt x="68640" y="55709"/>
                  </a:cubicBezTo>
                  <a:cubicBezTo>
                    <a:pt x="68330" y="55709"/>
                    <a:pt x="68080" y="55459"/>
                    <a:pt x="68080" y="55138"/>
                  </a:cubicBezTo>
                  <a:cubicBezTo>
                    <a:pt x="68092" y="54828"/>
                    <a:pt x="68330" y="54578"/>
                    <a:pt x="68640" y="54578"/>
                  </a:cubicBezTo>
                  <a:close/>
                  <a:moveTo>
                    <a:pt x="72366" y="54578"/>
                  </a:moveTo>
                  <a:cubicBezTo>
                    <a:pt x="72676" y="54578"/>
                    <a:pt x="72926" y="54828"/>
                    <a:pt x="72926" y="55138"/>
                  </a:cubicBezTo>
                  <a:cubicBezTo>
                    <a:pt x="72926" y="55459"/>
                    <a:pt x="72676" y="55709"/>
                    <a:pt x="72366" y="55709"/>
                  </a:cubicBezTo>
                  <a:cubicBezTo>
                    <a:pt x="72045" y="55709"/>
                    <a:pt x="71795" y="55459"/>
                    <a:pt x="71795" y="55138"/>
                  </a:cubicBezTo>
                  <a:cubicBezTo>
                    <a:pt x="71795" y="54828"/>
                    <a:pt x="72069" y="54578"/>
                    <a:pt x="72366" y="54578"/>
                  </a:cubicBezTo>
                  <a:close/>
                  <a:moveTo>
                    <a:pt x="76093" y="54578"/>
                  </a:moveTo>
                  <a:cubicBezTo>
                    <a:pt x="76391" y="54578"/>
                    <a:pt x="76664" y="54828"/>
                    <a:pt x="76664" y="55138"/>
                  </a:cubicBezTo>
                  <a:cubicBezTo>
                    <a:pt x="76664" y="55435"/>
                    <a:pt x="76403" y="55709"/>
                    <a:pt x="76093" y="55709"/>
                  </a:cubicBezTo>
                  <a:cubicBezTo>
                    <a:pt x="75795" y="55709"/>
                    <a:pt x="75533" y="55459"/>
                    <a:pt x="75533" y="55138"/>
                  </a:cubicBezTo>
                  <a:cubicBezTo>
                    <a:pt x="75533" y="54828"/>
                    <a:pt x="75783" y="54578"/>
                    <a:pt x="76093" y="54578"/>
                  </a:cubicBezTo>
                  <a:close/>
                  <a:moveTo>
                    <a:pt x="79712" y="54578"/>
                  </a:moveTo>
                  <a:cubicBezTo>
                    <a:pt x="80010" y="54578"/>
                    <a:pt x="80284" y="54828"/>
                    <a:pt x="80284" y="55138"/>
                  </a:cubicBezTo>
                  <a:cubicBezTo>
                    <a:pt x="80284" y="55435"/>
                    <a:pt x="80022" y="55709"/>
                    <a:pt x="79712" y="55709"/>
                  </a:cubicBezTo>
                  <a:cubicBezTo>
                    <a:pt x="79403" y="55709"/>
                    <a:pt x="79153" y="55459"/>
                    <a:pt x="79153" y="55138"/>
                  </a:cubicBezTo>
                  <a:cubicBezTo>
                    <a:pt x="79153" y="54828"/>
                    <a:pt x="79403" y="54578"/>
                    <a:pt x="79712" y="54578"/>
                  </a:cubicBezTo>
                  <a:close/>
                  <a:moveTo>
                    <a:pt x="83451" y="54578"/>
                  </a:moveTo>
                  <a:cubicBezTo>
                    <a:pt x="83761" y="54578"/>
                    <a:pt x="84011" y="54828"/>
                    <a:pt x="84011" y="55138"/>
                  </a:cubicBezTo>
                  <a:cubicBezTo>
                    <a:pt x="84011" y="55459"/>
                    <a:pt x="83761" y="55709"/>
                    <a:pt x="83451" y="55709"/>
                  </a:cubicBezTo>
                  <a:cubicBezTo>
                    <a:pt x="83141" y="55709"/>
                    <a:pt x="82880" y="55459"/>
                    <a:pt x="82880" y="55138"/>
                  </a:cubicBezTo>
                  <a:cubicBezTo>
                    <a:pt x="82880" y="54828"/>
                    <a:pt x="83141" y="54578"/>
                    <a:pt x="83451" y="54578"/>
                  </a:cubicBezTo>
                  <a:close/>
                  <a:moveTo>
                    <a:pt x="87166" y="54578"/>
                  </a:moveTo>
                  <a:cubicBezTo>
                    <a:pt x="87463" y="54578"/>
                    <a:pt x="87737" y="54828"/>
                    <a:pt x="87737" y="55138"/>
                  </a:cubicBezTo>
                  <a:cubicBezTo>
                    <a:pt x="87737" y="55435"/>
                    <a:pt x="87475" y="55709"/>
                    <a:pt x="87166" y="55709"/>
                  </a:cubicBezTo>
                  <a:cubicBezTo>
                    <a:pt x="86856" y="55709"/>
                    <a:pt x="86606" y="55459"/>
                    <a:pt x="86606" y="55138"/>
                  </a:cubicBezTo>
                  <a:cubicBezTo>
                    <a:pt x="86606" y="54828"/>
                    <a:pt x="86856" y="54578"/>
                    <a:pt x="87166" y="54578"/>
                  </a:cubicBezTo>
                  <a:close/>
                  <a:moveTo>
                    <a:pt x="90904" y="54578"/>
                  </a:moveTo>
                  <a:cubicBezTo>
                    <a:pt x="91214" y="54578"/>
                    <a:pt x="91464" y="54828"/>
                    <a:pt x="91464" y="55138"/>
                  </a:cubicBezTo>
                  <a:cubicBezTo>
                    <a:pt x="91464" y="55459"/>
                    <a:pt x="91214" y="55709"/>
                    <a:pt x="90904" y="55709"/>
                  </a:cubicBezTo>
                  <a:cubicBezTo>
                    <a:pt x="90595" y="55709"/>
                    <a:pt x="90345" y="55459"/>
                    <a:pt x="90345" y="55138"/>
                  </a:cubicBezTo>
                  <a:cubicBezTo>
                    <a:pt x="90345" y="54828"/>
                    <a:pt x="90595" y="54578"/>
                    <a:pt x="90904" y="54578"/>
                  </a:cubicBezTo>
                  <a:close/>
                  <a:moveTo>
                    <a:pt x="94631" y="54578"/>
                  </a:moveTo>
                  <a:cubicBezTo>
                    <a:pt x="94929" y="54578"/>
                    <a:pt x="95191" y="54828"/>
                    <a:pt x="95191" y="55138"/>
                  </a:cubicBezTo>
                  <a:cubicBezTo>
                    <a:pt x="95191" y="55435"/>
                    <a:pt x="94941" y="55709"/>
                    <a:pt x="94631" y="55709"/>
                  </a:cubicBezTo>
                  <a:cubicBezTo>
                    <a:pt x="94310" y="55709"/>
                    <a:pt x="94060" y="55459"/>
                    <a:pt x="94060" y="55138"/>
                  </a:cubicBezTo>
                  <a:cubicBezTo>
                    <a:pt x="94071" y="54828"/>
                    <a:pt x="94310" y="54578"/>
                    <a:pt x="94631" y="54578"/>
                  </a:cubicBezTo>
                  <a:close/>
                  <a:moveTo>
                    <a:pt x="98346" y="54578"/>
                  </a:moveTo>
                  <a:cubicBezTo>
                    <a:pt x="98655" y="54578"/>
                    <a:pt x="98905" y="54828"/>
                    <a:pt x="98905" y="55138"/>
                  </a:cubicBezTo>
                  <a:cubicBezTo>
                    <a:pt x="98905" y="55459"/>
                    <a:pt x="98655" y="55709"/>
                    <a:pt x="98346" y="55709"/>
                  </a:cubicBezTo>
                  <a:cubicBezTo>
                    <a:pt x="98036" y="55709"/>
                    <a:pt x="97786" y="55459"/>
                    <a:pt x="97786" y="55138"/>
                  </a:cubicBezTo>
                  <a:cubicBezTo>
                    <a:pt x="97786" y="54828"/>
                    <a:pt x="98036" y="54578"/>
                    <a:pt x="98346" y="54578"/>
                  </a:cubicBezTo>
                  <a:close/>
                  <a:moveTo>
                    <a:pt x="102084" y="54578"/>
                  </a:moveTo>
                  <a:cubicBezTo>
                    <a:pt x="102382" y="54578"/>
                    <a:pt x="102644" y="54828"/>
                    <a:pt x="102644" y="55138"/>
                  </a:cubicBezTo>
                  <a:cubicBezTo>
                    <a:pt x="102644" y="55435"/>
                    <a:pt x="102394" y="55709"/>
                    <a:pt x="102084" y="55709"/>
                  </a:cubicBezTo>
                  <a:cubicBezTo>
                    <a:pt x="101787" y="55709"/>
                    <a:pt x="101513" y="55459"/>
                    <a:pt x="101513" y="55138"/>
                  </a:cubicBezTo>
                  <a:cubicBezTo>
                    <a:pt x="101513" y="54828"/>
                    <a:pt x="101775" y="54578"/>
                    <a:pt x="102084" y="54578"/>
                  </a:cubicBezTo>
                  <a:close/>
                  <a:moveTo>
                    <a:pt x="105799" y="54578"/>
                  </a:moveTo>
                  <a:cubicBezTo>
                    <a:pt x="106121" y="54578"/>
                    <a:pt x="106371" y="54828"/>
                    <a:pt x="106371" y="55138"/>
                  </a:cubicBezTo>
                  <a:cubicBezTo>
                    <a:pt x="106371" y="55459"/>
                    <a:pt x="106109" y="55709"/>
                    <a:pt x="105799" y="55709"/>
                  </a:cubicBezTo>
                  <a:cubicBezTo>
                    <a:pt x="105490" y="55709"/>
                    <a:pt x="105239" y="55459"/>
                    <a:pt x="105239" y="55138"/>
                  </a:cubicBezTo>
                  <a:cubicBezTo>
                    <a:pt x="105239" y="54828"/>
                    <a:pt x="105490" y="54578"/>
                    <a:pt x="105799" y="54578"/>
                  </a:cubicBezTo>
                  <a:close/>
                  <a:moveTo>
                    <a:pt x="109538" y="54578"/>
                  </a:moveTo>
                  <a:cubicBezTo>
                    <a:pt x="109835" y="54578"/>
                    <a:pt x="110109" y="54828"/>
                    <a:pt x="110109" y="55138"/>
                  </a:cubicBezTo>
                  <a:cubicBezTo>
                    <a:pt x="110109" y="55435"/>
                    <a:pt x="109847" y="55709"/>
                    <a:pt x="109538" y="55709"/>
                  </a:cubicBezTo>
                  <a:cubicBezTo>
                    <a:pt x="109228" y="55709"/>
                    <a:pt x="108978" y="55459"/>
                    <a:pt x="108978" y="55138"/>
                  </a:cubicBezTo>
                  <a:cubicBezTo>
                    <a:pt x="108978" y="54828"/>
                    <a:pt x="109228" y="54578"/>
                    <a:pt x="109538" y="54578"/>
                  </a:cubicBezTo>
                  <a:close/>
                  <a:moveTo>
                    <a:pt x="113264" y="54578"/>
                  </a:moveTo>
                  <a:cubicBezTo>
                    <a:pt x="113574" y="54578"/>
                    <a:pt x="113824" y="54828"/>
                    <a:pt x="113824" y="55138"/>
                  </a:cubicBezTo>
                  <a:cubicBezTo>
                    <a:pt x="113824" y="55459"/>
                    <a:pt x="113574" y="55709"/>
                    <a:pt x="113264" y="55709"/>
                  </a:cubicBezTo>
                  <a:cubicBezTo>
                    <a:pt x="112943" y="55709"/>
                    <a:pt x="112693" y="55459"/>
                    <a:pt x="112693" y="55138"/>
                  </a:cubicBezTo>
                  <a:cubicBezTo>
                    <a:pt x="112693" y="54828"/>
                    <a:pt x="112943" y="54578"/>
                    <a:pt x="113264" y="54578"/>
                  </a:cubicBezTo>
                  <a:close/>
                  <a:moveTo>
                    <a:pt x="116991" y="54578"/>
                  </a:moveTo>
                  <a:cubicBezTo>
                    <a:pt x="117289" y="54578"/>
                    <a:pt x="117562" y="54828"/>
                    <a:pt x="117562" y="55138"/>
                  </a:cubicBezTo>
                  <a:cubicBezTo>
                    <a:pt x="117562" y="55435"/>
                    <a:pt x="117312" y="55709"/>
                    <a:pt x="116991" y="55709"/>
                  </a:cubicBezTo>
                  <a:cubicBezTo>
                    <a:pt x="116681" y="55709"/>
                    <a:pt x="116431" y="55459"/>
                    <a:pt x="116431" y="55138"/>
                  </a:cubicBezTo>
                  <a:cubicBezTo>
                    <a:pt x="116431" y="54828"/>
                    <a:pt x="116681" y="54578"/>
                    <a:pt x="116991" y="54578"/>
                  </a:cubicBezTo>
                  <a:close/>
                  <a:moveTo>
                    <a:pt x="120718" y="54578"/>
                  </a:moveTo>
                  <a:cubicBezTo>
                    <a:pt x="121027" y="54578"/>
                    <a:pt x="121277" y="54828"/>
                    <a:pt x="121277" y="55138"/>
                  </a:cubicBezTo>
                  <a:cubicBezTo>
                    <a:pt x="121277" y="55459"/>
                    <a:pt x="121027" y="55709"/>
                    <a:pt x="120718" y="55709"/>
                  </a:cubicBezTo>
                  <a:cubicBezTo>
                    <a:pt x="120408" y="55709"/>
                    <a:pt x="120146" y="55459"/>
                    <a:pt x="120146" y="55138"/>
                  </a:cubicBezTo>
                  <a:cubicBezTo>
                    <a:pt x="120146" y="54828"/>
                    <a:pt x="120420" y="54578"/>
                    <a:pt x="120718" y="54578"/>
                  </a:cubicBezTo>
                  <a:close/>
                  <a:moveTo>
                    <a:pt x="124456" y="54578"/>
                  </a:moveTo>
                  <a:cubicBezTo>
                    <a:pt x="124754" y="54578"/>
                    <a:pt x="125016" y="54828"/>
                    <a:pt x="125016" y="55138"/>
                  </a:cubicBezTo>
                  <a:cubicBezTo>
                    <a:pt x="125016" y="55435"/>
                    <a:pt x="124766" y="55709"/>
                    <a:pt x="124456" y="55709"/>
                  </a:cubicBezTo>
                  <a:cubicBezTo>
                    <a:pt x="124135" y="55709"/>
                    <a:pt x="123885" y="55459"/>
                    <a:pt x="123885" y="55138"/>
                  </a:cubicBezTo>
                  <a:cubicBezTo>
                    <a:pt x="123885" y="54828"/>
                    <a:pt x="124135" y="54578"/>
                    <a:pt x="124456" y="54578"/>
                  </a:cubicBezTo>
                  <a:close/>
                  <a:moveTo>
                    <a:pt x="128171" y="54578"/>
                  </a:moveTo>
                  <a:cubicBezTo>
                    <a:pt x="128480" y="54578"/>
                    <a:pt x="128742" y="54828"/>
                    <a:pt x="128742" y="55138"/>
                  </a:cubicBezTo>
                  <a:cubicBezTo>
                    <a:pt x="128742" y="55459"/>
                    <a:pt x="128480" y="55709"/>
                    <a:pt x="128171" y="55709"/>
                  </a:cubicBezTo>
                  <a:cubicBezTo>
                    <a:pt x="127861" y="55709"/>
                    <a:pt x="127611" y="55459"/>
                    <a:pt x="127611" y="55138"/>
                  </a:cubicBezTo>
                  <a:cubicBezTo>
                    <a:pt x="127611" y="54828"/>
                    <a:pt x="127861" y="54578"/>
                    <a:pt x="128171" y="54578"/>
                  </a:cubicBezTo>
                  <a:close/>
                  <a:moveTo>
                    <a:pt x="131898" y="54578"/>
                  </a:moveTo>
                  <a:cubicBezTo>
                    <a:pt x="132195" y="54578"/>
                    <a:pt x="132457" y="54828"/>
                    <a:pt x="132457" y="55138"/>
                  </a:cubicBezTo>
                  <a:cubicBezTo>
                    <a:pt x="132457" y="55435"/>
                    <a:pt x="132207" y="55709"/>
                    <a:pt x="131898" y="55709"/>
                  </a:cubicBezTo>
                  <a:cubicBezTo>
                    <a:pt x="131600" y="55709"/>
                    <a:pt x="131326" y="55459"/>
                    <a:pt x="131326" y="55138"/>
                  </a:cubicBezTo>
                  <a:cubicBezTo>
                    <a:pt x="131338" y="54828"/>
                    <a:pt x="131576" y="54578"/>
                    <a:pt x="131898" y="54578"/>
                  </a:cubicBezTo>
                  <a:close/>
                  <a:moveTo>
                    <a:pt x="135624" y="54578"/>
                  </a:moveTo>
                  <a:cubicBezTo>
                    <a:pt x="135946" y="54578"/>
                    <a:pt x="136196" y="54828"/>
                    <a:pt x="136196" y="55138"/>
                  </a:cubicBezTo>
                  <a:cubicBezTo>
                    <a:pt x="136196" y="55459"/>
                    <a:pt x="135934" y="55709"/>
                    <a:pt x="135624" y="55709"/>
                  </a:cubicBezTo>
                  <a:cubicBezTo>
                    <a:pt x="135315" y="55709"/>
                    <a:pt x="135065" y="55459"/>
                    <a:pt x="135065" y="55138"/>
                  </a:cubicBezTo>
                  <a:cubicBezTo>
                    <a:pt x="135065" y="54828"/>
                    <a:pt x="135315" y="54578"/>
                    <a:pt x="135624" y="54578"/>
                  </a:cubicBezTo>
                  <a:close/>
                  <a:moveTo>
                    <a:pt x="139351" y="54578"/>
                  </a:moveTo>
                  <a:cubicBezTo>
                    <a:pt x="139649" y="54578"/>
                    <a:pt x="139910" y="54828"/>
                    <a:pt x="139910" y="55138"/>
                  </a:cubicBezTo>
                  <a:cubicBezTo>
                    <a:pt x="139910" y="55435"/>
                    <a:pt x="139660" y="55709"/>
                    <a:pt x="139351" y="55709"/>
                  </a:cubicBezTo>
                  <a:cubicBezTo>
                    <a:pt x="139053" y="55709"/>
                    <a:pt x="138779" y="55459"/>
                    <a:pt x="138779" y="55138"/>
                  </a:cubicBezTo>
                  <a:cubicBezTo>
                    <a:pt x="138779" y="54828"/>
                    <a:pt x="139041" y="54578"/>
                    <a:pt x="139351" y="54578"/>
                  </a:cubicBezTo>
                  <a:close/>
                  <a:moveTo>
                    <a:pt x="143089" y="54578"/>
                  </a:moveTo>
                  <a:cubicBezTo>
                    <a:pt x="143399" y="54578"/>
                    <a:pt x="143649" y="54828"/>
                    <a:pt x="143649" y="55138"/>
                  </a:cubicBezTo>
                  <a:cubicBezTo>
                    <a:pt x="143649" y="55459"/>
                    <a:pt x="143399" y="55709"/>
                    <a:pt x="143089" y="55709"/>
                  </a:cubicBezTo>
                  <a:cubicBezTo>
                    <a:pt x="142768" y="55709"/>
                    <a:pt x="142518" y="55459"/>
                    <a:pt x="142518" y="55138"/>
                  </a:cubicBezTo>
                  <a:cubicBezTo>
                    <a:pt x="142518" y="54828"/>
                    <a:pt x="142768" y="54578"/>
                    <a:pt x="143089" y="54578"/>
                  </a:cubicBezTo>
                  <a:close/>
                  <a:moveTo>
                    <a:pt x="146804" y="54578"/>
                  </a:moveTo>
                  <a:cubicBezTo>
                    <a:pt x="147102" y="54578"/>
                    <a:pt x="147376" y="54828"/>
                    <a:pt x="147376" y="55138"/>
                  </a:cubicBezTo>
                  <a:cubicBezTo>
                    <a:pt x="147376" y="55435"/>
                    <a:pt x="147114" y="55709"/>
                    <a:pt x="146804" y="55709"/>
                  </a:cubicBezTo>
                  <a:cubicBezTo>
                    <a:pt x="146495" y="55709"/>
                    <a:pt x="146245" y="55459"/>
                    <a:pt x="146245" y="55138"/>
                  </a:cubicBezTo>
                  <a:cubicBezTo>
                    <a:pt x="146257" y="54828"/>
                    <a:pt x="146495" y="54578"/>
                    <a:pt x="146804" y="54578"/>
                  </a:cubicBezTo>
                  <a:close/>
                  <a:moveTo>
                    <a:pt x="150543" y="54578"/>
                  </a:moveTo>
                  <a:cubicBezTo>
                    <a:pt x="150852" y="54578"/>
                    <a:pt x="151102" y="54828"/>
                    <a:pt x="151102" y="55138"/>
                  </a:cubicBezTo>
                  <a:cubicBezTo>
                    <a:pt x="151102" y="55459"/>
                    <a:pt x="150852" y="55709"/>
                    <a:pt x="150543" y="55709"/>
                  </a:cubicBezTo>
                  <a:cubicBezTo>
                    <a:pt x="150233" y="55709"/>
                    <a:pt x="149971" y="55459"/>
                    <a:pt x="149971" y="55138"/>
                  </a:cubicBezTo>
                  <a:cubicBezTo>
                    <a:pt x="149971" y="54828"/>
                    <a:pt x="150233" y="54578"/>
                    <a:pt x="150543" y="54578"/>
                  </a:cubicBezTo>
                  <a:close/>
                  <a:moveTo>
                    <a:pt x="3405" y="56436"/>
                  </a:moveTo>
                  <a:cubicBezTo>
                    <a:pt x="3703" y="56436"/>
                    <a:pt x="3977" y="56686"/>
                    <a:pt x="3977" y="57007"/>
                  </a:cubicBezTo>
                  <a:cubicBezTo>
                    <a:pt x="3977" y="57305"/>
                    <a:pt x="3727" y="57567"/>
                    <a:pt x="3405" y="57567"/>
                  </a:cubicBezTo>
                  <a:cubicBezTo>
                    <a:pt x="3096" y="57567"/>
                    <a:pt x="2846" y="57317"/>
                    <a:pt x="2846" y="57007"/>
                  </a:cubicBezTo>
                  <a:cubicBezTo>
                    <a:pt x="2858" y="56686"/>
                    <a:pt x="3096" y="56436"/>
                    <a:pt x="3405" y="56436"/>
                  </a:cubicBezTo>
                  <a:close/>
                  <a:moveTo>
                    <a:pt x="7132" y="56436"/>
                  </a:moveTo>
                  <a:cubicBezTo>
                    <a:pt x="7430" y="56436"/>
                    <a:pt x="7692" y="56686"/>
                    <a:pt x="7692" y="57007"/>
                  </a:cubicBezTo>
                  <a:cubicBezTo>
                    <a:pt x="7692" y="57305"/>
                    <a:pt x="7442" y="57567"/>
                    <a:pt x="7132" y="57567"/>
                  </a:cubicBezTo>
                  <a:cubicBezTo>
                    <a:pt x="6834" y="57567"/>
                    <a:pt x="6560" y="57317"/>
                    <a:pt x="6560" y="57007"/>
                  </a:cubicBezTo>
                  <a:cubicBezTo>
                    <a:pt x="6584" y="56686"/>
                    <a:pt x="6822" y="56436"/>
                    <a:pt x="7132" y="56436"/>
                  </a:cubicBezTo>
                  <a:close/>
                  <a:moveTo>
                    <a:pt x="10871" y="56436"/>
                  </a:moveTo>
                  <a:cubicBezTo>
                    <a:pt x="11168" y="56436"/>
                    <a:pt x="11430" y="56686"/>
                    <a:pt x="11430" y="57007"/>
                  </a:cubicBezTo>
                  <a:cubicBezTo>
                    <a:pt x="11430" y="57305"/>
                    <a:pt x="11180" y="57567"/>
                    <a:pt x="10871" y="57567"/>
                  </a:cubicBezTo>
                  <a:cubicBezTo>
                    <a:pt x="10573" y="57567"/>
                    <a:pt x="10299" y="57317"/>
                    <a:pt x="10299" y="57007"/>
                  </a:cubicBezTo>
                  <a:cubicBezTo>
                    <a:pt x="10299" y="56686"/>
                    <a:pt x="10549" y="56436"/>
                    <a:pt x="10871" y="56436"/>
                  </a:cubicBezTo>
                  <a:close/>
                  <a:moveTo>
                    <a:pt x="14585" y="56436"/>
                  </a:moveTo>
                  <a:cubicBezTo>
                    <a:pt x="14883" y="56436"/>
                    <a:pt x="15157" y="56686"/>
                    <a:pt x="15157" y="57007"/>
                  </a:cubicBezTo>
                  <a:cubicBezTo>
                    <a:pt x="15157" y="57305"/>
                    <a:pt x="14895" y="57567"/>
                    <a:pt x="14585" y="57567"/>
                  </a:cubicBezTo>
                  <a:cubicBezTo>
                    <a:pt x="14288" y="57567"/>
                    <a:pt x="14014" y="57317"/>
                    <a:pt x="14014" y="57007"/>
                  </a:cubicBezTo>
                  <a:cubicBezTo>
                    <a:pt x="14038" y="56686"/>
                    <a:pt x="14276" y="56436"/>
                    <a:pt x="14585" y="56436"/>
                  </a:cubicBezTo>
                  <a:close/>
                  <a:moveTo>
                    <a:pt x="18324" y="56436"/>
                  </a:moveTo>
                  <a:cubicBezTo>
                    <a:pt x="18622" y="56436"/>
                    <a:pt x="18883" y="56686"/>
                    <a:pt x="18883" y="57007"/>
                  </a:cubicBezTo>
                  <a:cubicBezTo>
                    <a:pt x="18883" y="57305"/>
                    <a:pt x="18633" y="57567"/>
                    <a:pt x="18324" y="57567"/>
                  </a:cubicBezTo>
                  <a:cubicBezTo>
                    <a:pt x="18026" y="57567"/>
                    <a:pt x="17752" y="57317"/>
                    <a:pt x="17752" y="57007"/>
                  </a:cubicBezTo>
                  <a:cubicBezTo>
                    <a:pt x="17752" y="56686"/>
                    <a:pt x="18014" y="56436"/>
                    <a:pt x="18324" y="56436"/>
                  </a:cubicBezTo>
                  <a:close/>
                  <a:moveTo>
                    <a:pt x="22039" y="56436"/>
                  </a:moveTo>
                  <a:cubicBezTo>
                    <a:pt x="22336" y="56436"/>
                    <a:pt x="22610" y="56686"/>
                    <a:pt x="22610" y="57007"/>
                  </a:cubicBezTo>
                  <a:cubicBezTo>
                    <a:pt x="22610" y="57305"/>
                    <a:pt x="22360" y="57567"/>
                    <a:pt x="22039" y="57567"/>
                  </a:cubicBezTo>
                  <a:cubicBezTo>
                    <a:pt x="21729" y="57567"/>
                    <a:pt x="21479" y="57317"/>
                    <a:pt x="21479" y="57007"/>
                  </a:cubicBezTo>
                  <a:cubicBezTo>
                    <a:pt x="21491" y="56686"/>
                    <a:pt x="21729" y="56436"/>
                    <a:pt x="22039" y="56436"/>
                  </a:cubicBezTo>
                  <a:close/>
                  <a:moveTo>
                    <a:pt x="25777" y="56436"/>
                  </a:moveTo>
                  <a:cubicBezTo>
                    <a:pt x="26075" y="56436"/>
                    <a:pt x="26349" y="56686"/>
                    <a:pt x="26349" y="57007"/>
                  </a:cubicBezTo>
                  <a:cubicBezTo>
                    <a:pt x="26349" y="57305"/>
                    <a:pt x="26087" y="57567"/>
                    <a:pt x="25777" y="57567"/>
                  </a:cubicBezTo>
                  <a:cubicBezTo>
                    <a:pt x="25468" y="57567"/>
                    <a:pt x="25206" y="57317"/>
                    <a:pt x="25206" y="57007"/>
                  </a:cubicBezTo>
                  <a:cubicBezTo>
                    <a:pt x="25218" y="56686"/>
                    <a:pt x="25468" y="56436"/>
                    <a:pt x="25777" y="56436"/>
                  </a:cubicBezTo>
                  <a:close/>
                  <a:moveTo>
                    <a:pt x="29504" y="56436"/>
                  </a:moveTo>
                  <a:cubicBezTo>
                    <a:pt x="29801" y="56436"/>
                    <a:pt x="30063" y="56686"/>
                    <a:pt x="30063" y="57007"/>
                  </a:cubicBezTo>
                  <a:cubicBezTo>
                    <a:pt x="30063" y="57305"/>
                    <a:pt x="29813" y="57567"/>
                    <a:pt x="29504" y="57567"/>
                  </a:cubicBezTo>
                  <a:cubicBezTo>
                    <a:pt x="29182" y="57567"/>
                    <a:pt x="28932" y="57317"/>
                    <a:pt x="28932" y="57007"/>
                  </a:cubicBezTo>
                  <a:cubicBezTo>
                    <a:pt x="28944" y="56686"/>
                    <a:pt x="29182" y="56436"/>
                    <a:pt x="29504" y="56436"/>
                  </a:cubicBezTo>
                  <a:close/>
                  <a:moveTo>
                    <a:pt x="33230" y="56436"/>
                  </a:moveTo>
                  <a:cubicBezTo>
                    <a:pt x="33528" y="56436"/>
                    <a:pt x="33802" y="56686"/>
                    <a:pt x="33802" y="57007"/>
                  </a:cubicBezTo>
                  <a:cubicBezTo>
                    <a:pt x="33802" y="57305"/>
                    <a:pt x="33552" y="57567"/>
                    <a:pt x="33230" y="57567"/>
                  </a:cubicBezTo>
                  <a:cubicBezTo>
                    <a:pt x="32921" y="57567"/>
                    <a:pt x="32671" y="57317"/>
                    <a:pt x="32671" y="57007"/>
                  </a:cubicBezTo>
                  <a:cubicBezTo>
                    <a:pt x="32671" y="56686"/>
                    <a:pt x="32921" y="56436"/>
                    <a:pt x="33230" y="56436"/>
                  </a:cubicBezTo>
                  <a:close/>
                  <a:moveTo>
                    <a:pt x="36957" y="56436"/>
                  </a:moveTo>
                  <a:cubicBezTo>
                    <a:pt x="37255" y="56436"/>
                    <a:pt x="37517" y="56686"/>
                    <a:pt x="37517" y="57007"/>
                  </a:cubicBezTo>
                  <a:cubicBezTo>
                    <a:pt x="37517" y="57305"/>
                    <a:pt x="37267" y="57567"/>
                    <a:pt x="36957" y="57567"/>
                  </a:cubicBezTo>
                  <a:cubicBezTo>
                    <a:pt x="36648" y="57567"/>
                    <a:pt x="36386" y="57317"/>
                    <a:pt x="36386" y="57007"/>
                  </a:cubicBezTo>
                  <a:cubicBezTo>
                    <a:pt x="36409" y="56686"/>
                    <a:pt x="36648" y="56436"/>
                    <a:pt x="36957" y="56436"/>
                  </a:cubicBezTo>
                  <a:close/>
                  <a:moveTo>
                    <a:pt x="40672" y="56436"/>
                  </a:moveTo>
                  <a:cubicBezTo>
                    <a:pt x="40970" y="56436"/>
                    <a:pt x="41243" y="56686"/>
                    <a:pt x="41243" y="57007"/>
                  </a:cubicBezTo>
                  <a:cubicBezTo>
                    <a:pt x="41243" y="57305"/>
                    <a:pt x="40993" y="57567"/>
                    <a:pt x="40672" y="57567"/>
                  </a:cubicBezTo>
                  <a:cubicBezTo>
                    <a:pt x="40374" y="57567"/>
                    <a:pt x="40112" y="57317"/>
                    <a:pt x="40112" y="57007"/>
                  </a:cubicBezTo>
                  <a:cubicBezTo>
                    <a:pt x="40124" y="56686"/>
                    <a:pt x="40362" y="56436"/>
                    <a:pt x="40672" y="56436"/>
                  </a:cubicBezTo>
                  <a:close/>
                  <a:moveTo>
                    <a:pt x="44410" y="56436"/>
                  </a:moveTo>
                  <a:cubicBezTo>
                    <a:pt x="44708" y="56436"/>
                    <a:pt x="44982" y="56686"/>
                    <a:pt x="44982" y="57007"/>
                  </a:cubicBezTo>
                  <a:cubicBezTo>
                    <a:pt x="44982" y="57305"/>
                    <a:pt x="44720" y="57567"/>
                    <a:pt x="44410" y="57567"/>
                  </a:cubicBezTo>
                  <a:cubicBezTo>
                    <a:pt x="44113" y="57567"/>
                    <a:pt x="43851" y="57317"/>
                    <a:pt x="43851" y="57007"/>
                  </a:cubicBezTo>
                  <a:cubicBezTo>
                    <a:pt x="43851" y="56686"/>
                    <a:pt x="44101" y="56436"/>
                    <a:pt x="44410" y="56436"/>
                  </a:cubicBezTo>
                  <a:close/>
                  <a:moveTo>
                    <a:pt x="48137" y="56436"/>
                  </a:moveTo>
                  <a:cubicBezTo>
                    <a:pt x="48435" y="56436"/>
                    <a:pt x="48697" y="56686"/>
                    <a:pt x="48697" y="57007"/>
                  </a:cubicBezTo>
                  <a:cubicBezTo>
                    <a:pt x="48697" y="57305"/>
                    <a:pt x="48447" y="57567"/>
                    <a:pt x="48137" y="57567"/>
                  </a:cubicBezTo>
                  <a:cubicBezTo>
                    <a:pt x="47839" y="57567"/>
                    <a:pt x="47566" y="57317"/>
                    <a:pt x="47566" y="57007"/>
                  </a:cubicBezTo>
                  <a:cubicBezTo>
                    <a:pt x="47578" y="56686"/>
                    <a:pt x="47839" y="56436"/>
                    <a:pt x="48137" y="56436"/>
                  </a:cubicBezTo>
                  <a:close/>
                  <a:moveTo>
                    <a:pt x="51864" y="56436"/>
                  </a:moveTo>
                  <a:cubicBezTo>
                    <a:pt x="52161" y="56436"/>
                    <a:pt x="52435" y="56686"/>
                    <a:pt x="52435" y="57007"/>
                  </a:cubicBezTo>
                  <a:cubicBezTo>
                    <a:pt x="52435" y="57305"/>
                    <a:pt x="52185" y="57567"/>
                    <a:pt x="51864" y="57567"/>
                  </a:cubicBezTo>
                  <a:cubicBezTo>
                    <a:pt x="51566" y="57567"/>
                    <a:pt x="51304" y="57317"/>
                    <a:pt x="51304" y="57007"/>
                  </a:cubicBezTo>
                  <a:cubicBezTo>
                    <a:pt x="51304" y="56686"/>
                    <a:pt x="51554" y="56436"/>
                    <a:pt x="51864" y="56436"/>
                  </a:cubicBezTo>
                  <a:close/>
                  <a:moveTo>
                    <a:pt x="55602" y="56436"/>
                  </a:moveTo>
                  <a:cubicBezTo>
                    <a:pt x="55900" y="56436"/>
                    <a:pt x="56174" y="56686"/>
                    <a:pt x="56174" y="57007"/>
                  </a:cubicBezTo>
                  <a:cubicBezTo>
                    <a:pt x="56174" y="57305"/>
                    <a:pt x="55912" y="57567"/>
                    <a:pt x="55602" y="57567"/>
                  </a:cubicBezTo>
                  <a:cubicBezTo>
                    <a:pt x="55293" y="57567"/>
                    <a:pt x="55043" y="57317"/>
                    <a:pt x="55043" y="57007"/>
                  </a:cubicBezTo>
                  <a:cubicBezTo>
                    <a:pt x="55043" y="56686"/>
                    <a:pt x="55293" y="56436"/>
                    <a:pt x="55602" y="56436"/>
                  </a:cubicBezTo>
                  <a:close/>
                  <a:moveTo>
                    <a:pt x="59329" y="56436"/>
                  </a:moveTo>
                  <a:cubicBezTo>
                    <a:pt x="59627" y="56436"/>
                    <a:pt x="59889" y="56686"/>
                    <a:pt x="59889" y="57007"/>
                  </a:cubicBezTo>
                  <a:cubicBezTo>
                    <a:pt x="59889" y="57305"/>
                    <a:pt x="59639" y="57567"/>
                    <a:pt x="59329" y="57567"/>
                  </a:cubicBezTo>
                  <a:cubicBezTo>
                    <a:pt x="59008" y="57567"/>
                    <a:pt x="58757" y="57317"/>
                    <a:pt x="58757" y="57007"/>
                  </a:cubicBezTo>
                  <a:cubicBezTo>
                    <a:pt x="58757" y="56686"/>
                    <a:pt x="59008" y="56436"/>
                    <a:pt x="59329" y="56436"/>
                  </a:cubicBezTo>
                  <a:close/>
                  <a:moveTo>
                    <a:pt x="63056" y="56436"/>
                  </a:moveTo>
                  <a:cubicBezTo>
                    <a:pt x="63353" y="56436"/>
                    <a:pt x="63627" y="56686"/>
                    <a:pt x="63627" y="57007"/>
                  </a:cubicBezTo>
                  <a:cubicBezTo>
                    <a:pt x="63627" y="57305"/>
                    <a:pt x="63377" y="57567"/>
                    <a:pt x="63056" y="57567"/>
                  </a:cubicBezTo>
                  <a:cubicBezTo>
                    <a:pt x="62746" y="57567"/>
                    <a:pt x="62496" y="57317"/>
                    <a:pt x="62496" y="57007"/>
                  </a:cubicBezTo>
                  <a:cubicBezTo>
                    <a:pt x="62496" y="56686"/>
                    <a:pt x="62746" y="56436"/>
                    <a:pt x="63056" y="56436"/>
                  </a:cubicBezTo>
                  <a:close/>
                  <a:moveTo>
                    <a:pt x="66782" y="56436"/>
                  </a:moveTo>
                  <a:cubicBezTo>
                    <a:pt x="67080" y="56436"/>
                    <a:pt x="67342" y="56686"/>
                    <a:pt x="67342" y="57007"/>
                  </a:cubicBezTo>
                  <a:cubicBezTo>
                    <a:pt x="67342" y="57305"/>
                    <a:pt x="67092" y="57567"/>
                    <a:pt x="66782" y="57567"/>
                  </a:cubicBezTo>
                  <a:cubicBezTo>
                    <a:pt x="66473" y="57567"/>
                    <a:pt x="66211" y="57317"/>
                    <a:pt x="66211" y="57007"/>
                  </a:cubicBezTo>
                  <a:cubicBezTo>
                    <a:pt x="66235" y="56686"/>
                    <a:pt x="66473" y="56436"/>
                    <a:pt x="66782" y="56436"/>
                  </a:cubicBezTo>
                  <a:close/>
                  <a:moveTo>
                    <a:pt x="70509" y="56436"/>
                  </a:moveTo>
                  <a:cubicBezTo>
                    <a:pt x="70807" y="56436"/>
                    <a:pt x="71080" y="56686"/>
                    <a:pt x="71080" y="57007"/>
                  </a:cubicBezTo>
                  <a:cubicBezTo>
                    <a:pt x="71080" y="57305"/>
                    <a:pt x="70830" y="57567"/>
                    <a:pt x="70509" y="57567"/>
                  </a:cubicBezTo>
                  <a:cubicBezTo>
                    <a:pt x="70199" y="57567"/>
                    <a:pt x="69949" y="57317"/>
                    <a:pt x="69949" y="57007"/>
                  </a:cubicBezTo>
                  <a:cubicBezTo>
                    <a:pt x="69949" y="56686"/>
                    <a:pt x="70199" y="56436"/>
                    <a:pt x="70509" y="56436"/>
                  </a:cubicBezTo>
                  <a:close/>
                  <a:moveTo>
                    <a:pt x="74236" y="56436"/>
                  </a:moveTo>
                  <a:cubicBezTo>
                    <a:pt x="74533" y="56436"/>
                    <a:pt x="74795" y="56686"/>
                    <a:pt x="74795" y="57007"/>
                  </a:cubicBezTo>
                  <a:cubicBezTo>
                    <a:pt x="74795" y="57305"/>
                    <a:pt x="74545" y="57567"/>
                    <a:pt x="74236" y="57567"/>
                  </a:cubicBezTo>
                  <a:cubicBezTo>
                    <a:pt x="73938" y="57567"/>
                    <a:pt x="73676" y="57317"/>
                    <a:pt x="73676" y="57007"/>
                  </a:cubicBezTo>
                  <a:cubicBezTo>
                    <a:pt x="73676" y="56686"/>
                    <a:pt x="73926" y="56436"/>
                    <a:pt x="74236" y="56436"/>
                  </a:cubicBezTo>
                  <a:close/>
                  <a:moveTo>
                    <a:pt x="77855" y="56436"/>
                  </a:moveTo>
                  <a:cubicBezTo>
                    <a:pt x="78153" y="56436"/>
                    <a:pt x="78415" y="56686"/>
                    <a:pt x="78415" y="57007"/>
                  </a:cubicBezTo>
                  <a:cubicBezTo>
                    <a:pt x="78415" y="57305"/>
                    <a:pt x="78165" y="57567"/>
                    <a:pt x="77855" y="57567"/>
                  </a:cubicBezTo>
                  <a:cubicBezTo>
                    <a:pt x="77546" y="57567"/>
                    <a:pt x="77284" y="57317"/>
                    <a:pt x="77284" y="57007"/>
                  </a:cubicBezTo>
                  <a:cubicBezTo>
                    <a:pt x="77284" y="56686"/>
                    <a:pt x="77546" y="56436"/>
                    <a:pt x="77855" y="56436"/>
                  </a:cubicBezTo>
                  <a:close/>
                  <a:moveTo>
                    <a:pt x="81570" y="56436"/>
                  </a:moveTo>
                  <a:cubicBezTo>
                    <a:pt x="81868" y="56436"/>
                    <a:pt x="82141" y="56686"/>
                    <a:pt x="82141" y="57007"/>
                  </a:cubicBezTo>
                  <a:cubicBezTo>
                    <a:pt x="82141" y="57305"/>
                    <a:pt x="81879" y="57567"/>
                    <a:pt x="81570" y="57567"/>
                  </a:cubicBezTo>
                  <a:cubicBezTo>
                    <a:pt x="81260" y="57567"/>
                    <a:pt x="81010" y="57317"/>
                    <a:pt x="81010" y="57007"/>
                  </a:cubicBezTo>
                  <a:cubicBezTo>
                    <a:pt x="81022" y="56686"/>
                    <a:pt x="81260" y="56436"/>
                    <a:pt x="81570" y="56436"/>
                  </a:cubicBezTo>
                  <a:close/>
                  <a:moveTo>
                    <a:pt x="85308" y="56436"/>
                  </a:moveTo>
                  <a:cubicBezTo>
                    <a:pt x="85606" y="56436"/>
                    <a:pt x="85880" y="56686"/>
                    <a:pt x="85880" y="57007"/>
                  </a:cubicBezTo>
                  <a:cubicBezTo>
                    <a:pt x="85880" y="57305"/>
                    <a:pt x="85618" y="57567"/>
                    <a:pt x="85308" y="57567"/>
                  </a:cubicBezTo>
                  <a:cubicBezTo>
                    <a:pt x="84999" y="57567"/>
                    <a:pt x="84749" y="57317"/>
                    <a:pt x="84749" y="57007"/>
                  </a:cubicBezTo>
                  <a:cubicBezTo>
                    <a:pt x="84749" y="56686"/>
                    <a:pt x="84999" y="56436"/>
                    <a:pt x="85308" y="56436"/>
                  </a:cubicBezTo>
                  <a:close/>
                  <a:moveTo>
                    <a:pt x="89035" y="56436"/>
                  </a:moveTo>
                  <a:cubicBezTo>
                    <a:pt x="89333" y="56436"/>
                    <a:pt x="89595" y="56686"/>
                    <a:pt x="89595" y="57007"/>
                  </a:cubicBezTo>
                  <a:cubicBezTo>
                    <a:pt x="89595" y="57305"/>
                    <a:pt x="89345" y="57567"/>
                    <a:pt x="89035" y="57567"/>
                  </a:cubicBezTo>
                  <a:cubicBezTo>
                    <a:pt x="88714" y="57567"/>
                    <a:pt x="88464" y="57317"/>
                    <a:pt x="88464" y="57007"/>
                  </a:cubicBezTo>
                  <a:cubicBezTo>
                    <a:pt x="88475" y="56686"/>
                    <a:pt x="88714" y="56436"/>
                    <a:pt x="89035" y="56436"/>
                  </a:cubicBezTo>
                  <a:close/>
                  <a:moveTo>
                    <a:pt x="92762" y="56436"/>
                  </a:moveTo>
                  <a:cubicBezTo>
                    <a:pt x="93059" y="56436"/>
                    <a:pt x="93333" y="56686"/>
                    <a:pt x="93333" y="57007"/>
                  </a:cubicBezTo>
                  <a:cubicBezTo>
                    <a:pt x="93333" y="57305"/>
                    <a:pt x="93071" y="57567"/>
                    <a:pt x="92762" y="57567"/>
                  </a:cubicBezTo>
                  <a:cubicBezTo>
                    <a:pt x="92452" y="57567"/>
                    <a:pt x="92202" y="57317"/>
                    <a:pt x="92202" y="57007"/>
                  </a:cubicBezTo>
                  <a:cubicBezTo>
                    <a:pt x="92202" y="56686"/>
                    <a:pt x="92452" y="56436"/>
                    <a:pt x="92762" y="56436"/>
                  </a:cubicBezTo>
                  <a:close/>
                  <a:moveTo>
                    <a:pt x="96488" y="56436"/>
                  </a:moveTo>
                  <a:cubicBezTo>
                    <a:pt x="96786" y="56436"/>
                    <a:pt x="97048" y="56686"/>
                    <a:pt x="97048" y="57007"/>
                  </a:cubicBezTo>
                  <a:cubicBezTo>
                    <a:pt x="97048" y="57305"/>
                    <a:pt x="96798" y="57567"/>
                    <a:pt x="96488" y="57567"/>
                  </a:cubicBezTo>
                  <a:cubicBezTo>
                    <a:pt x="96191" y="57567"/>
                    <a:pt x="95917" y="57317"/>
                    <a:pt x="95917" y="57007"/>
                  </a:cubicBezTo>
                  <a:cubicBezTo>
                    <a:pt x="95917" y="56686"/>
                    <a:pt x="96179" y="56436"/>
                    <a:pt x="96488" y="56436"/>
                  </a:cubicBezTo>
                  <a:close/>
                  <a:moveTo>
                    <a:pt x="100203" y="56436"/>
                  </a:moveTo>
                  <a:cubicBezTo>
                    <a:pt x="100501" y="56436"/>
                    <a:pt x="100775" y="56686"/>
                    <a:pt x="100775" y="57007"/>
                  </a:cubicBezTo>
                  <a:cubicBezTo>
                    <a:pt x="100775" y="57305"/>
                    <a:pt x="100513" y="57567"/>
                    <a:pt x="100203" y="57567"/>
                  </a:cubicBezTo>
                  <a:cubicBezTo>
                    <a:pt x="99905" y="57567"/>
                    <a:pt x="99644" y="57317"/>
                    <a:pt x="99644" y="57007"/>
                  </a:cubicBezTo>
                  <a:cubicBezTo>
                    <a:pt x="99655" y="56686"/>
                    <a:pt x="99894" y="56436"/>
                    <a:pt x="100203" y="56436"/>
                  </a:cubicBezTo>
                  <a:close/>
                  <a:moveTo>
                    <a:pt x="103942" y="56436"/>
                  </a:moveTo>
                  <a:cubicBezTo>
                    <a:pt x="104239" y="56436"/>
                    <a:pt x="104513" y="56686"/>
                    <a:pt x="104513" y="57007"/>
                  </a:cubicBezTo>
                  <a:cubicBezTo>
                    <a:pt x="104513" y="57305"/>
                    <a:pt x="104251" y="57567"/>
                    <a:pt x="103942" y="57567"/>
                  </a:cubicBezTo>
                  <a:cubicBezTo>
                    <a:pt x="103644" y="57567"/>
                    <a:pt x="103382" y="57317"/>
                    <a:pt x="103382" y="57007"/>
                  </a:cubicBezTo>
                  <a:cubicBezTo>
                    <a:pt x="103382" y="56686"/>
                    <a:pt x="103632" y="56436"/>
                    <a:pt x="103942" y="56436"/>
                  </a:cubicBezTo>
                  <a:close/>
                  <a:moveTo>
                    <a:pt x="107668" y="56436"/>
                  </a:moveTo>
                  <a:cubicBezTo>
                    <a:pt x="107966" y="56436"/>
                    <a:pt x="108228" y="56686"/>
                    <a:pt x="108228" y="57007"/>
                  </a:cubicBezTo>
                  <a:cubicBezTo>
                    <a:pt x="108228" y="57305"/>
                    <a:pt x="107978" y="57567"/>
                    <a:pt x="107668" y="57567"/>
                  </a:cubicBezTo>
                  <a:cubicBezTo>
                    <a:pt x="107371" y="57567"/>
                    <a:pt x="107097" y="57317"/>
                    <a:pt x="107097" y="57007"/>
                  </a:cubicBezTo>
                  <a:cubicBezTo>
                    <a:pt x="107109" y="56686"/>
                    <a:pt x="107347" y="56436"/>
                    <a:pt x="107668" y="56436"/>
                  </a:cubicBezTo>
                  <a:close/>
                  <a:moveTo>
                    <a:pt x="111395" y="56436"/>
                  </a:moveTo>
                  <a:cubicBezTo>
                    <a:pt x="111693" y="56436"/>
                    <a:pt x="111967" y="56686"/>
                    <a:pt x="111967" y="57007"/>
                  </a:cubicBezTo>
                  <a:cubicBezTo>
                    <a:pt x="111967" y="57305"/>
                    <a:pt x="111705" y="57567"/>
                    <a:pt x="111395" y="57567"/>
                  </a:cubicBezTo>
                  <a:cubicBezTo>
                    <a:pt x="111085" y="57567"/>
                    <a:pt x="110835" y="57317"/>
                    <a:pt x="110835" y="57007"/>
                  </a:cubicBezTo>
                  <a:cubicBezTo>
                    <a:pt x="110835" y="56686"/>
                    <a:pt x="111085" y="56436"/>
                    <a:pt x="111395" y="56436"/>
                  </a:cubicBezTo>
                  <a:close/>
                  <a:moveTo>
                    <a:pt x="115122" y="56436"/>
                  </a:moveTo>
                  <a:cubicBezTo>
                    <a:pt x="115419" y="56436"/>
                    <a:pt x="115681" y="56686"/>
                    <a:pt x="115681" y="57007"/>
                  </a:cubicBezTo>
                  <a:cubicBezTo>
                    <a:pt x="115681" y="57305"/>
                    <a:pt x="115431" y="57567"/>
                    <a:pt x="115122" y="57567"/>
                  </a:cubicBezTo>
                  <a:cubicBezTo>
                    <a:pt x="114812" y="57567"/>
                    <a:pt x="114550" y="57317"/>
                    <a:pt x="114550" y="57007"/>
                  </a:cubicBezTo>
                  <a:cubicBezTo>
                    <a:pt x="114574" y="56686"/>
                    <a:pt x="114812" y="56436"/>
                    <a:pt x="115122" y="56436"/>
                  </a:cubicBezTo>
                  <a:close/>
                  <a:moveTo>
                    <a:pt x="118860" y="56436"/>
                  </a:moveTo>
                  <a:cubicBezTo>
                    <a:pt x="119158" y="56436"/>
                    <a:pt x="119420" y="56686"/>
                    <a:pt x="119420" y="57007"/>
                  </a:cubicBezTo>
                  <a:cubicBezTo>
                    <a:pt x="119420" y="57305"/>
                    <a:pt x="119170" y="57567"/>
                    <a:pt x="118860" y="57567"/>
                  </a:cubicBezTo>
                  <a:cubicBezTo>
                    <a:pt x="118539" y="57567"/>
                    <a:pt x="118289" y="57317"/>
                    <a:pt x="118289" y="57007"/>
                  </a:cubicBezTo>
                  <a:cubicBezTo>
                    <a:pt x="118289" y="56686"/>
                    <a:pt x="118539" y="56436"/>
                    <a:pt x="118860" y="56436"/>
                  </a:cubicBezTo>
                  <a:close/>
                  <a:moveTo>
                    <a:pt x="122575" y="56436"/>
                  </a:moveTo>
                  <a:cubicBezTo>
                    <a:pt x="122873" y="56436"/>
                    <a:pt x="123146" y="56686"/>
                    <a:pt x="123146" y="57007"/>
                  </a:cubicBezTo>
                  <a:cubicBezTo>
                    <a:pt x="123146" y="57305"/>
                    <a:pt x="122885" y="57567"/>
                    <a:pt x="122575" y="57567"/>
                  </a:cubicBezTo>
                  <a:cubicBezTo>
                    <a:pt x="122265" y="57567"/>
                    <a:pt x="122015" y="57317"/>
                    <a:pt x="122015" y="57007"/>
                  </a:cubicBezTo>
                  <a:cubicBezTo>
                    <a:pt x="122027" y="56686"/>
                    <a:pt x="122277" y="56436"/>
                    <a:pt x="122575" y="56436"/>
                  </a:cubicBezTo>
                  <a:close/>
                  <a:moveTo>
                    <a:pt x="126314" y="56436"/>
                  </a:moveTo>
                  <a:cubicBezTo>
                    <a:pt x="126611" y="56436"/>
                    <a:pt x="126873" y="56686"/>
                    <a:pt x="126873" y="57007"/>
                  </a:cubicBezTo>
                  <a:cubicBezTo>
                    <a:pt x="126873" y="57305"/>
                    <a:pt x="126623" y="57567"/>
                    <a:pt x="126314" y="57567"/>
                  </a:cubicBezTo>
                  <a:cubicBezTo>
                    <a:pt x="126004" y="57567"/>
                    <a:pt x="125742" y="57317"/>
                    <a:pt x="125742" y="57007"/>
                  </a:cubicBezTo>
                  <a:cubicBezTo>
                    <a:pt x="125742" y="56686"/>
                    <a:pt x="126004" y="56436"/>
                    <a:pt x="126314" y="56436"/>
                  </a:cubicBezTo>
                  <a:close/>
                  <a:moveTo>
                    <a:pt x="130028" y="56436"/>
                  </a:moveTo>
                  <a:cubicBezTo>
                    <a:pt x="130326" y="56436"/>
                    <a:pt x="130600" y="56686"/>
                    <a:pt x="130600" y="57007"/>
                  </a:cubicBezTo>
                  <a:cubicBezTo>
                    <a:pt x="130600" y="57305"/>
                    <a:pt x="130350" y="57567"/>
                    <a:pt x="130028" y="57567"/>
                  </a:cubicBezTo>
                  <a:cubicBezTo>
                    <a:pt x="129731" y="57567"/>
                    <a:pt x="129469" y="57317"/>
                    <a:pt x="129469" y="57007"/>
                  </a:cubicBezTo>
                  <a:cubicBezTo>
                    <a:pt x="129469" y="56686"/>
                    <a:pt x="129719" y="56436"/>
                    <a:pt x="130028" y="56436"/>
                  </a:cubicBezTo>
                  <a:close/>
                  <a:moveTo>
                    <a:pt x="133767" y="56436"/>
                  </a:moveTo>
                  <a:cubicBezTo>
                    <a:pt x="134065" y="56436"/>
                    <a:pt x="134326" y="56686"/>
                    <a:pt x="134326" y="57007"/>
                  </a:cubicBezTo>
                  <a:cubicBezTo>
                    <a:pt x="134326" y="57305"/>
                    <a:pt x="134076" y="57567"/>
                    <a:pt x="133767" y="57567"/>
                  </a:cubicBezTo>
                  <a:cubicBezTo>
                    <a:pt x="133469" y="57567"/>
                    <a:pt x="133207" y="57317"/>
                    <a:pt x="133207" y="57007"/>
                  </a:cubicBezTo>
                  <a:cubicBezTo>
                    <a:pt x="133207" y="56686"/>
                    <a:pt x="133457" y="56436"/>
                    <a:pt x="133767" y="56436"/>
                  </a:cubicBezTo>
                  <a:close/>
                  <a:moveTo>
                    <a:pt x="137494" y="56436"/>
                  </a:moveTo>
                  <a:cubicBezTo>
                    <a:pt x="137791" y="56436"/>
                    <a:pt x="138053" y="56686"/>
                    <a:pt x="138053" y="57007"/>
                  </a:cubicBezTo>
                  <a:cubicBezTo>
                    <a:pt x="138053" y="57305"/>
                    <a:pt x="137803" y="57567"/>
                    <a:pt x="137494" y="57567"/>
                  </a:cubicBezTo>
                  <a:cubicBezTo>
                    <a:pt x="137196" y="57567"/>
                    <a:pt x="136922" y="57317"/>
                    <a:pt x="136922" y="57007"/>
                  </a:cubicBezTo>
                  <a:cubicBezTo>
                    <a:pt x="136934" y="56686"/>
                    <a:pt x="137172" y="56436"/>
                    <a:pt x="137494" y="56436"/>
                  </a:cubicBezTo>
                  <a:close/>
                  <a:moveTo>
                    <a:pt x="141220" y="56436"/>
                  </a:moveTo>
                  <a:cubicBezTo>
                    <a:pt x="141518" y="56436"/>
                    <a:pt x="141792" y="56686"/>
                    <a:pt x="141792" y="57007"/>
                  </a:cubicBezTo>
                  <a:cubicBezTo>
                    <a:pt x="141792" y="57305"/>
                    <a:pt x="141530" y="57567"/>
                    <a:pt x="141220" y="57567"/>
                  </a:cubicBezTo>
                  <a:cubicBezTo>
                    <a:pt x="140911" y="57567"/>
                    <a:pt x="140661" y="57317"/>
                    <a:pt x="140661" y="57007"/>
                  </a:cubicBezTo>
                  <a:cubicBezTo>
                    <a:pt x="140661" y="56686"/>
                    <a:pt x="140911" y="56436"/>
                    <a:pt x="141220" y="56436"/>
                  </a:cubicBezTo>
                  <a:close/>
                  <a:moveTo>
                    <a:pt x="144947" y="56436"/>
                  </a:moveTo>
                  <a:cubicBezTo>
                    <a:pt x="145244" y="56436"/>
                    <a:pt x="145506" y="56686"/>
                    <a:pt x="145506" y="57007"/>
                  </a:cubicBezTo>
                  <a:cubicBezTo>
                    <a:pt x="145506" y="57305"/>
                    <a:pt x="145256" y="57567"/>
                    <a:pt x="144947" y="57567"/>
                  </a:cubicBezTo>
                  <a:cubicBezTo>
                    <a:pt x="144637" y="57567"/>
                    <a:pt x="144375" y="57317"/>
                    <a:pt x="144375" y="57007"/>
                  </a:cubicBezTo>
                  <a:cubicBezTo>
                    <a:pt x="144399" y="56686"/>
                    <a:pt x="144637" y="56436"/>
                    <a:pt x="144947" y="56436"/>
                  </a:cubicBezTo>
                  <a:close/>
                  <a:moveTo>
                    <a:pt x="148685" y="56436"/>
                  </a:moveTo>
                  <a:cubicBezTo>
                    <a:pt x="148983" y="56436"/>
                    <a:pt x="149245" y="56686"/>
                    <a:pt x="149245" y="57007"/>
                  </a:cubicBezTo>
                  <a:cubicBezTo>
                    <a:pt x="149245" y="57305"/>
                    <a:pt x="148995" y="57567"/>
                    <a:pt x="148685" y="57567"/>
                  </a:cubicBezTo>
                  <a:cubicBezTo>
                    <a:pt x="148364" y="57567"/>
                    <a:pt x="148114" y="57317"/>
                    <a:pt x="148114" y="57007"/>
                  </a:cubicBezTo>
                  <a:cubicBezTo>
                    <a:pt x="148114" y="56686"/>
                    <a:pt x="148364" y="56436"/>
                    <a:pt x="148685" y="56436"/>
                  </a:cubicBezTo>
                  <a:close/>
                  <a:moveTo>
                    <a:pt x="152400" y="56436"/>
                  </a:moveTo>
                  <a:cubicBezTo>
                    <a:pt x="152698" y="56436"/>
                    <a:pt x="152972" y="56686"/>
                    <a:pt x="152972" y="57007"/>
                  </a:cubicBezTo>
                  <a:cubicBezTo>
                    <a:pt x="152972" y="57305"/>
                    <a:pt x="152710" y="57567"/>
                    <a:pt x="152400" y="57567"/>
                  </a:cubicBezTo>
                  <a:cubicBezTo>
                    <a:pt x="152091" y="57567"/>
                    <a:pt x="151841" y="57317"/>
                    <a:pt x="151841" y="57007"/>
                  </a:cubicBezTo>
                  <a:cubicBezTo>
                    <a:pt x="151852" y="56686"/>
                    <a:pt x="152091" y="56436"/>
                    <a:pt x="152400" y="56436"/>
                  </a:cubicBezTo>
                  <a:close/>
                  <a:moveTo>
                    <a:pt x="1548" y="58293"/>
                  </a:moveTo>
                  <a:cubicBezTo>
                    <a:pt x="1846" y="58293"/>
                    <a:pt x="2119" y="58555"/>
                    <a:pt x="2119" y="58864"/>
                  </a:cubicBezTo>
                  <a:cubicBezTo>
                    <a:pt x="2119" y="59174"/>
                    <a:pt x="1858" y="59424"/>
                    <a:pt x="1548" y="59424"/>
                  </a:cubicBezTo>
                  <a:cubicBezTo>
                    <a:pt x="1238" y="59424"/>
                    <a:pt x="988" y="59174"/>
                    <a:pt x="988" y="58864"/>
                  </a:cubicBezTo>
                  <a:cubicBezTo>
                    <a:pt x="988" y="58555"/>
                    <a:pt x="1238" y="58293"/>
                    <a:pt x="1548" y="58293"/>
                  </a:cubicBezTo>
                  <a:close/>
                  <a:moveTo>
                    <a:pt x="5287" y="58293"/>
                  </a:moveTo>
                  <a:cubicBezTo>
                    <a:pt x="5596" y="58293"/>
                    <a:pt x="5846" y="58555"/>
                    <a:pt x="5846" y="58864"/>
                  </a:cubicBezTo>
                  <a:cubicBezTo>
                    <a:pt x="5846" y="59174"/>
                    <a:pt x="5596" y="59424"/>
                    <a:pt x="5287" y="59424"/>
                  </a:cubicBezTo>
                  <a:cubicBezTo>
                    <a:pt x="4977" y="59424"/>
                    <a:pt x="4715" y="59174"/>
                    <a:pt x="4715" y="58864"/>
                  </a:cubicBezTo>
                  <a:cubicBezTo>
                    <a:pt x="4715" y="58555"/>
                    <a:pt x="4977" y="58293"/>
                    <a:pt x="5287" y="58293"/>
                  </a:cubicBezTo>
                  <a:close/>
                  <a:moveTo>
                    <a:pt x="9001" y="58293"/>
                  </a:moveTo>
                  <a:cubicBezTo>
                    <a:pt x="9299" y="58293"/>
                    <a:pt x="9573" y="58555"/>
                    <a:pt x="9573" y="58864"/>
                  </a:cubicBezTo>
                  <a:cubicBezTo>
                    <a:pt x="9573" y="59174"/>
                    <a:pt x="9323" y="59424"/>
                    <a:pt x="9001" y="59424"/>
                  </a:cubicBezTo>
                  <a:cubicBezTo>
                    <a:pt x="8704" y="59424"/>
                    <a:pt x="8442" y="59174"/>
                    <a:pt x="8442" y="58864"/>
                  </a:cubicBezTo>
                  <a:cubicBezTo>
                    <a:pt x="8442" y="58555"/>
                    <a:pt x="8692" y="58293"/>
                    <a:pt x="9001" y="58293"/>
                  </a:cubicBezTo>
                  <a:close/>
                  <a:moveTo>
                    <a:pt x="12728" y="58293"/>
                  </a:moveTo>
                  <a:cubicBezTo>
                    <a:pt x="13037" y="58293"/>
                    <a:pt x="13288" y="58555"/>
                    <a:pt x="13288" y="58864"/>
                  </a:cubicBezTo>
                  <a:cubicBezTo>
                    <a:pt x="13288" y="59174"/>
                    <a:pt x="13037" y="59424"/>
                    <a:pt x="12728" y="59424"/>
                  </a:cubicBezTo>
                  <a:cubicBezTo>
                    <a:pt x="12418" y="59424"/>
                    <a:pt x="12156" y="59174"/>
                    <a:pt x="12156" y="58864"/>
                  </a:cubicBezTo>
                  <a:cubicBezTo>
                    <a:pt x="12156" y="58555"/>
                    <a:pt x="12418" y="58293"/>
                    <a:pt x="12728" y="58293"/>
                  </a:cubicBezTo>
                  <a:close/>
                  <a:moveTo>
                    <a:pt x="16466" y="58293"/>
                  </a:moveTo>
                  <a:cubicBezTo>
                    <a:pt x="16764" y="58293"/>
                    <a:pt x="17026" y="58555"/>
                    <a:pt x="17026" y="58864"/>
                  </a:cubicBezTo>
                  <a:cubicBezTo>
                    <a:pt x="17026" y="59174"/>
                    <a:pt x="16776" y="59424"/>
                    <a:pt x="16466" y="59424"/>
                  </a:cubicBezTo>
                  <a:cubicBezTo>
                    <a:pt x="16169" y="59424"/>
                    <a:pt x="15895" y="59174"/>
                    <a:pt x="15895" y="58864"/>
                  </a:cubicBezTo>
                  <a:cubicBezTo>
                    <a:pt x="15895" y="58555"/>
                    <a:pt x="16145" y="58293"/>
                    <a:pt x="16466" y="58293"/>
                  </a:cubicBezTo>
                  <a:close/>
                  <a:moveTo>
                    <a:pt x="20181" y="58293"/>
                  </a:moveTo>
                  <a:cubicBezTo>
                    <a:pt x="20491" y="58293"/>
                    <a:pt x="20753" y="58555"/>
                    <a:pt x="20753" y="58864"/>
                  </a:cubicBezTo>
                  <a:cubicBezTo>
                    <a:pt x="20753" y="59174"/>
                    <a:pt x="20491" y="59424"/>
                    <a:pt x="20181" y="59424"/>
                  </a:cubicBezTo>
                  <a:cubicBezTo>
                    <a:pt x="19872" y="59424"/>
                    <a:pt x="19622" y="59174"/>
                    <a:pt x="19622" y="58864"/>
                  </a:cubicBezTo>
                  <a:cubicBezTo>
                    <a:pt x="19622" y="58555"/>
                    <a:pt x="19872" y="58293"/>
                    <a:pt x="20181" y="58293"/>
                  </a:cubicBezTo>
                  <a:close/>
                  <a:moveTo>
                    <a:pt x="23920" y="58293"/>
                  </a:moveTo>
                  <a:cubicBezTo>
                    <a:pt x="24217" y="58293"/>
                    <a:pt x="24479" y="58555"/>
                    <a:pt x="24479" y="58864"/>
                  </a:cubicBezTo>
                  <a:cubicBezTo>
                    <a:pt x="24479" y="59174"/>
                    <a:pt x="24229" y="59424"/>
                    <a:pt x="23920" y="59424"/>
                  </a:cubicBezTo>
                  <a:cubicBezTo>
                    <a:pt x="23610" y="59424"/>
                    <a:pt x="23348" y="59174"/>
                    <a:pt x="23348" y="58864"/>
                  </a:cubicBezTo>
                  <a:cubicBezTo>
                    <a:pt x="23348" y="58555"/>
                    <a:pt x="23610" y="58293"/>
                    <a:pt x="23920" y="58293"/>
                  </a:cubicBezTo>
                  <a:close/>
                  <a:moveTo>
                    <a:pt x="27635" y="58293"/>
                  </a:moveTo>
                  <a:cubicBezTo>
                    <a:pt x="27956" y="58293"/>
                    <a:pt x="28206" y="58555"/>
                    <a:pt x="28206" y="58864"/>
                  </a:cubicBezTo>
                  <a:cubicBezTo>
                    <a:pt x="28206" y="59174"/>
                    <a:pt x="27956" y="59424"/>
                    <a:pt x="27635" y="59424"/>
                  </a:cubicBezTo>
                  <a:cubicBezTo>
                    <a:pt x="27325" y="59424"/>
                    <a:pt x="27075" y="59174"/>
                    <a:pt x="27075" y="58864"/>
                  </a:cubicBezTo>
                  <a:cubicBezTo>
                    <a:pt x="27075" y="58555"/>
                    <a:pt x="27325" y="58293"/>
                    <a:pt x="27635" y="58293"/>
                  </a:cubicBezTo>
                  <a:close/>
                  <a:moveTo>
                    <a:pt x="31373" y="58293"/>
                  </a:moveTo>
                  <a:cubicBezTo>
                    <a:pt x="31671" y="58293"/>
                    <a:pt x="31945" y="58555"/>
                    <a:pt x="31945" y="58864"/>
                  </a:cubicBezTo>
                  <a:cubicBezTo>
                    <a:pt x="31945" y="59174"/>
                    <a:pt x="31683" y="59424"/>
                    <a:pt x="31373" y="59424"/>
                  </a:cubicBezTo>
                  <a:cubicBezTo>
                    <a:pt x="31064" y="59424"/>
                    <a:pt x="30814" y="59174"/>
                    <a:pt x="30814" y="58864"/>
                  </a:cubicBezTo>
                  <a:cubicBezTo>
                    <a:pt x="30814" y="58555"/>
                    <a:pt x="31064" y="58293"/>
                    <a:pt x="31373" y="58293"/>
                  </a:cubicBezTo>
                  <a:close/>
                  <a:moveTo>
                    <a:pt x="35100" y="58293"/>
                  </a:moveTo>
                  <a:cubicBezTo>
                    <a:pt x="35409" y="58293"/>
                    <a:pt x="35659" y="58555"/>
                    <a:pt x="35659" y="58864"/>
                  </a:cubicBezTo>
                  <a:cubicBezTo>
                    <a:pt x="35659" y="59174"/>
                    <a:pt x="35409" y="59424"/>
                    <a:pt x="35100" y="59424"/>
                  </a:cubicBezTo>
                  <a:cubicBezTo>
                    <a:pt x="34778" y="59424"/>
                    <a:pt x="34528" y="59174"/>
                    <a:pt x="34528" y="58864"/>
                  </a:cubicBezTo>
                  <a:cubicBezTo>
                    <a:pt x="34528" y="58555"/>
                    <a:pt x="34778" y="58293"/>
                    <a:pt x="35100" y="58293"/>
                  </a:cubicBezTo>
                  <a:close/>
                  <a:moveTo>
                    <a:pt x="38815" y="58293"/>
                  </a:moveTo>
                  <a:cubicBezTo>
                    <a:pt x="39112" y="58293"/>
                    <a:pt x="39386" y="58555"/>
                    <a:pt x="39386" y="58864"/>
                  </a:cubicBezTo>
                  <a:cubicBezTo>
                    <a:pt x="39386" y="59174"/>
                    <a:pt x="39124" y="59424"/>
                    <a:pt x="38815" y="59424"/>
                  </a:cubicBezTo>
                  <a:cubicBezTo>
                    <a:pt x="38517" y="59424"/>
                    <a:pt x="38255" y="59174"/>
                    <a:pt x="38255" y="58864"/>
                  </a:cubicBezTo>
                  <a:cubicBezTo>
                    <a:pt x="38255" y="58555"/>
                    <a:pt x="38505" y="58293"/>
                    <a:pt x="38815" y="58293"/>
                  </a:cubicBezTo>
                  <a:close/>
                  <a:moveTo>
                    <a:pt x="42553" y="58293"/>
                  </a:moveTo>
                  <a:cubicBezTo>
                    <a:pt x="42863" y="58293"/>
                    <a:pt x="43113" y="58555"/>
                    <a:pt x="43113" y="58864"/>
                  </a:cubicBezTo>
                  <a:cubicBezTo>
                    <a:pt x="43113" y="59174"/>
                    <a:pt x="42863" y="59424"/>
                    <a:pt x="42553" y="59424"/>
                  </a:cubicBezTo>
                  <a:cubicBezTo>
                    <a:pt x="42232" y="59424"/>
                    <a:pt x="41982" y="59174"/>
                    <a:pt x="41982" y="58864"/>
                  </a:cubicBezTo>
                  <a:cubicBezTo>
                    <a:pt x="41982" y="58555"/>
                    <a:pt x="42244" y="58293"/>
                    <a:pt x="42553" y="58293"/>
                  </a:cubicBezTo>
                  <a:close/>
                  <a:moveTo>
                    <a:pt x="46268" y="58293"/>
                  </a:moveTo>
                  <a:cubicBezTo>
                    <a:pt x="46565" y="58293"/>
                    <a:pt x="46839" y="58555"/>
                    <a:pt x="46839" y="58864"/>
                  </a:cubicBezTo>
                  <a:cubicBezTo>
                    <a:pt x="46839" y="59174"/>
                    <a:pt x="46589" y="59424"/>
                    <a:pt x="46268" y="59424"/>
                  </a:cubicBezTo>
                  <a:cubicBezTo>
                    <a:pt x="45970" y="59424"/>
                    <a:pt x="45708" y="59174"/>
                    <a:pt x="45708" y="58864"/>
                  </a:cubicBezTo>
                  <a:cubicBezTo>
                    <a:pt x="45708" y="58555"/>
                    <a:pt x="45958" y="58293"/>
                    <a:pt x="46268" y="58293"/>
                  </a:cubicBezTo>
                  <a:close/>
                  <a:moveTo>
                    <a:pt x="50006" y="58293"/>
                  </a:moveTo>
                  <a:cubicBezTo>
                    <a:pt x="50316" y="58293"/>
                    <a:pt x="50578" y="58555"/>
                    <a:pt x="50578" y="58864"/>
                  </a:cubicBezTo>
                  <a:cubicBezTo>
                    <a:pt x="50578" y="59174"/>
                    <a:pt x="50316" y="59424"/>
                    <a:pt x="50006" y="59424"/>
                  </a:cubicBezTo>
                  <a:cubicBezTo>
                    <a:pt x="49697" y="59424"/>
                    <a:pt x="49447" y="59174"/>
                    <a:pt x="49447" y="58864"/>
                  </a:cubicBezTo>
                  <a:cubicBezTo>
                    <a:pt x="49447" y="58555"/>
                    <a:pt x="49697" y="58293"/>
                    <a:pt x="50006" y="58293"/>
                  </a:cubicBezTo>
                  <a:close/>
                  <a:moveTo>
                    <a:pt x="53733" y="58293"/>
                  </a:moveTo>
                  <a:cubicBezTo>
                    <a:pt x="54031" y="58293"/>
                    <a:pt x="54293" y="58555"/>
                    <a:pt x="54293" y="58864"/>
                  </a:cubicBezTo>
                  <a:cubicBezTo>
                    <a:pt x="54293" y="59174"/>
                    <a:pt x="54043" y="59424"/>
                    <a:pt x="53733" y="59424"/>
                  </a:cubicBezTo>
                  <a:cubicBezTo>
                    <a:pt x="53412" y="59424"/>
                    <a:pt x="53162" y="59174"/>
                    <a:pt x="53162" y="58864"/>
                  </a:cubicBezTo>
                  <a:cubicBezTo>
                    <a:pt x="53162" y="58555"/>
                    <a:pt x="53412" y="58293"/>
                    <a:pt x="53733" y="58293"/>
                  </a:cubicBezTo>
                  <a:close/>
                  <a:moveTo>
                    <a:pt x="57460" y="58293"/>
                  </a:moveTo>
                  <a:cubicBezTo>
                    <a:pt x="57781" y="58293"/>
                    <a:pt x="58031" y="58555"/>
                    <a:pt x="58031" y="58864"/>
                  </a:cubicBezTo>
                  <a:cubicBezTo>
                    <a:pt x="58031" y="59174"/>
                    <a:pt x="57781" y="59424"/>
                    <a:pt x="57460" y="59424"/>
                  </a:cubicBezTo>
                  <a:cubicBezTo>
                    <a:pt x="57150" y="59424"/>
                    <a:pt x="56900" y="59174"/>
                    <a:pt x="56900" y="58864"/>
                  </a:cubicBezTo>
                  <a:cubicBezTo>
                    <a:pt x="56900" y="58555"/>
                    <a:pt x="57150" y="58293"/>
                    <a:pt x="57460" y="58293"/>
                  </a:cubicBezTo>
                  <a:close/>
                  <a:moveTo>
                    <a:pt x="61186" y="58293"/>
                  </a:moveTo>
                  <a:cubicBezTo>
                    <a:pt x="61484" y="58293"/>
                    <a:pt x="61746" y="58555"/>
                    <a:pt x="61746" y="58864"/>
                  </a:cubicBezTo>
                  <a:cubicBezTo>
                    <a:pt x="61746" y="59174"/>
                    <a:pt x="61496" y="59424"/>
                    <a:pt x="61186" y="59424"/>
                  </a:cubicBezTo>
                  <a:cubicBezTo>
                    <a:pt x="60877" y="59424"/>
                    <a:pt x="60615" y="59174"/>
                    <a:pt x="60615" y="58864"/>
                  </a:cubicBezTo>
                  <a:cubicBezTo>
                    <a:pt x="60615" y="58555"/>
                    <a:pt x="60877" y="58293"/>
                    <a:pt x="61186" y="58293"/>
                  </a:cubicBezTo>
                  <a:close/>
                  <a:moveTo>
                    <a:pt x="64925" y="58293"/>
                  </a:moveTo>
                  <a:cubicBezTo>
                    <a:pt x="65234" y="58293"/>
                    <a:pt x="65485" y="58555"/>
                    <a:pt x="65485" y="58864"/>
                  </a:cubicBezTo>
                  <a:cubicBezTo>
                    <a:pt x="65485" y="59174"/>
                    <a:pt x="65234" y="59424"/>
                    <a:pt x="64925" y="59424"/>
                  </a:cubicBezTo>
                  <a:cubicBezTo>
                    <a:pt x="64603" y="59424"/>
                    <a:pt x="64353" y="59174"/>
                    <a:pt x="64353" y="58864"/>
                  </a:cubicBezTo>
                  <a:cubicBezTo>
                    <a:pt x="64353" y="58555"/>
                    <a:pt x="64603" y="58293"/>
                    <a:pt x="64925" y="58293"/>
                  </a:cubicBezTo>
                  <a:close/>
                  <a:moveTo>
                    <a:pt x="68640" y="58293"/>
                  </a:moveTo>
                  <a:cubicBezTo>
                    <a:pt x="68937" y="58293"/>
                    <a:pt x="69211" y="58555"/>
                    <a:pt x="69211" y="58864"/>
                  </a:cubicBezTo>
                  <a:cubicBezTo>
                    <a:pt x="69211" y="59174"/>
                    <a:pt x="68949" y="59424"/>
                    <a:pt x="68640" y="59424"/>
                  </a:cubicBezTo>
                  <a:cubicBezTo>
                    <a:pt x="68330" y="59424"/>
                    <a:pt x="68080" y="59174"/>
                    <a:pt x="68080" y="58864"/>
                  </a:cubicBezTo>
                  <a:cubicBezTo>
                    <a:pt x="68080" y="58555"/>
                    <a:pt x="68330" y="58293"/>
                    <a:pt x="68640" y="58293"/>
                  </a:cubicBezTo>
                  <a:close/>
                  <a:moveTo>
                    <a:pt x="72366" y="58293"/>
                  </a:moveTo>
                  <a:cubicBezTo>
                    <a:pt x="72676" y="58293"/>
                    <a:pt x="72926" y="58555"/>
                    <a:pt x="72926" y="58864"/>
                  </a:cubicBezTo>
                  <a:cubicBezTo>
                    <a:pt x="72926" y="59174"/>
                    <a:pt x="72676" y="59424"/>
                    <a:pt x="72366" y="59424"/>
                  </a:cubicBezTo>
                  <a:cubicBezTo>
                    <a:pt x="72045" y="59424"/>
                    <a:pt x="71795" y="59174"/>
                    <a:pt x="71795" y="58864"/>
                  </a:cubicBezTo>
                  <a:cubicBezTo>
                    <a:pt x="71795" y="58555"/>
                    <a:pt x="72069" y="58293"/>
                    <a:pt x="72366" y="58293"/>
                  </a:cubicBezTo>
                  <a:close/>
                  <a:moveTo>
                    <a:pt x="76093" y="58293"/>
                  </a:moveTo>
                  <a:cubicBezTo>
                    <a:pt x="76391" y="58293"/>
                    <a:pt x="76664" y="58555"/>
                    <a:pt x="76664" y="58864"/>
                  </a:cubicBezTo>
                  <a:cubicBezTo>
                    <a:pt x="76664" y="59174"/>
                    <a:pt x="76403" y="59424"/>
                    <a:pt x="76093" y="59424"/>
                  </a:cubicBezTo>
                  <a:cubicBezTo>
                    <a:pt x="75795" y="59424"/>
                    <a:pt x="75533" y="59174"/>
                    <a:pt x="75533" y="58864"/>
                  </a:cubicBezTo>
                  <a:cubicBezTo>
                    <a:pt x="75533" y="58555"/>
                    <a:pt x="75783" y="58293"/>
                    <a:pt x="76093" y="58293"/>
                  </a:cubicBezTo>
                  <a:close/>
                  <a:moveTo>
                    <a:pt x="79712" y="58293"/>
                  </a:moveTo>
                  <a:cubicBezTo>
                    <a:pt x="80010" y="58293"/>
                    <a:pt x="80284" y="58555"/>
                    <a:pt x="80284" y="58864"/>
                  </a:cubicBezTo>
                  <a:cubicBezTo>
                    <a:pt x="80284" y="59174"/>
                    <a:pt x="80022" y="59424"/>
                    <a:pt x="79712" y="59424"/>
                  </a:cubicBezTo>
                  <a:cubicBezTo>
                    <a:pt x="79403" y="59424"/>
                    <a:pt x="79153" y="59174"/>
                    <a:pt x="79153" y="58864"/>
                  </a:cubicBezTo>
                  <a:cubicBezTo>
                    <a:pt x="79153" y="58555"/>
                    <a:pt x="79403" y="58293"/>
                    <a:pt x="79712" y="58293"/>
                  </a:cubicBezTo>
                  <a:close/>
                  <a:moveTo>
                    <a:pt x="83451" y="58293"/>
                  </a:moveTo>
                  <a:cubicBezTo>
                    <a:pt x="83761" y="58293"/>
                    <a:pt x="84011" y="58555"/>
                    <a:pt x="84011" y="58864"/>
                  </a:cubicBezTo>
                  <a:cubicBezTo>
                    <a:pt x="84011" y="59174"/>
                    <a:pt x="83761" y="59424"/>
                    <a:pt x="83451" y="59424"/>
                  </a:cubicBezTo>
                  <a:cubicBezTo>
                    <a:pt x="83141" y="59424"/>
                    <a:pt x="82880" y="59174"/>
                    <a:pt x="82880" y="58864"/>
                  </a:cubicBezTo>
                  <a:cubicBezTo>
                    <a:pt x="82880" y="58555"/>
                    <a:pt x="83141" y="58293"/>
                    <a:pt x="83451" y="58293"/>
                  </a:cubicBezTo>
                  <a:close/>
                  <a:moveTo>
                    <a:pt x="87166" y="58293"/>
                  </a:moveTo>
                  <a:cubicBezTo>
                    <a:pt x="87463" y="58293"/>
                    <a:pt x="87737" y="58555"/>
                    <a:pt x="87737" y="58864"/>
                  </a:cubicBezTo>
                  <a:cubicBezTo>
                    <a:pt x="87737" y="59174"/>
                    <a:pt x="87475" y="59424"/>
                    <a:pt x="87166" y="59424"/>
                  </a:cubicBezTo>
                  <a:cubicBezTo>
                    <a:pt x="86856" y="59424"/>
                    <a:pt x="86606" y="59174"/>
                    <a:pt x="86606" y="58864"/>
                  </a:cubicBezTo>
                  <a:cubicBezTo>
                    <a:pt x="86606" y="58555"/>
                    <a:pt x="86856" y="58293"/>
                    <a:pt x="87166" y="58293"/>
                  </a:cubicBezTo>
                  <a:close/>
                  <a:moveTo>
                    <a:pt x="90904" y="58293"/>
                  </a:moveTo>
                  <a:cubicBezTo>
                    <a:pt x="91214" y="58293"/>
                    <a:pt x="91464" y="58555"/>
                    <a:pt x="91464" y="58864"/>
                  </a:cubicBezTo>
                  <a:cubicBezTo>
                    <a:pt x="91464" y="59174"/>
                    <a:pt x="91214" y="59424"/>
                    <a:pt x="90904" y="59424"/>
                  </a:cubicBezTo>
                  <a:cubicBezTo>
                    <a:pt x="90595" y="59424"/>
                    <a:pt x="90345" y="59174"/>
                    <a:pt x="90345" y="58864"/>
                  </a:cubicBezTo>
                  <a:cubicBezTo>
                    <a:pt x="90345" y="58555"/>
                    <a:pt x="90595" y="58293"/>
                    <a:pt x="90904" y="58293"/>
                  </a:cubicBezTo>
                  <a:close/>
                  <a:moveTo>
                    <a:pt x="94631" y="58293"/>
                  </a:moveTo>
                  <a:cubicBezTo>
                    <a:pt x="94929" y="58293"/>
                    <a:pt x="95191" y="58555"/>
                    <a:pt x="95191" y="58864"/>
                  </a:cubicBezTo>
                  <a:cubicBezTo>
                    <a:pt x="95191" y="59174"/>
                    <a:pt x="94941" y="59424"/>
                    <a:pt x="94631" y="59424"/>
                  </a:cubicBezTo>
                  <a:cubicBezTo>
                    <a:pt x="94310" y="59424"/>
                    <a:pt x="94060" y="59174"/>
                    <a:pt x="94060" y="58864"/>
                  </a:cubicBezTo>
                  <a:cubicBezTo>
                    <a:pt x="94060" y="58555"/>
                    <a:pt x="94310" y="58293"/>
                    <a:pt x="94631" y="58293"/>
                  </a:cubicBezTo>
                  <a:close/>
                  <a:moveTo>
                    <a:pt x="98346" y="58293"/>
                  </a:moveTo>
                  <a:cubicBezTo>
                    <a:pt x="98655" y="58293"/>
                    <a:pt x="98905" y="58555"/>
                    <a:pt x="98905" y="58864"/>
                  </a:cubicBezTo>
                  <a:cubicBezTo>
                    <a:pt x="98905" y="59174"/>
                    <a:pt x="98655" y="59424"/>
                    <a:pt x="98346" y="59424"/>
                  </a:cubicBezTo>
                  <a:cubicBezTo>
                    <a:pt x="98036" y="59424"/>
                    <a:pt x="97786" y="59174"/>
                    <a:pt x="97786" y="58864"/>
                  </a:cubicBezTo>
                  <a:cubicBezTo>
                    <a:pt x="97786" y="58555"/>
                    <a:pt x="98036" y="58293"/>
                    <a:pt x="98346" y="58293"/>
                  </a:cubicBezTo>
                  <a:close/>
                  <a:moveTo>
                    <a:pt x="102084" y="58293"/>
                  </a:moveTo>
                  <a:cubicBezTo>
                    <a:pt x="102382" y="58293"/>
                    <a:pt x="102644" y="58555"/>
                    <a:pt x="102644" y="58864"/>
                  </a:cubicBezTo>
                  <a:cubicBezTo>
                    <a:pt x="102644" y="59174"/>
                    <a:pt x="102394" y="59424"/>
                    <a:pt x="102084" y="59424"/>
                  </a:cubicBezTo>
                  <a:cubicBezTo>
                    <a:pt x="101787" y="59424"/>
                    <a:pt x="101513" y="59174"/>
                    <a:pt x="101513" y="58864"/>
                  </a:cubicBezTo>
                  <a:cubicBezTo>
                    <a:pt x="101513" y="58555"/>
                    <a:pt x="101775" y="58293"/>
                    <a:pt x="102084" y="58293"/>
                  </a:cubicBezTo>
                  <a:close/>
                  <a:moveTo>
                    <a:pt x="105799" y="58293"/>
                  </a:moveTo>
                  <a:cubicBezTo>
                    <a:pt x="106121" y="58293"/>
                    <a:pt x="106371" y="58555"/>
                    <a:pt x="106371" y="58864"/>
                  </a:cubicBezTo>
                  <a:cubicBezTo>
                    <a:pt x="106371" y="59174"/>
                    <a:pt x="106109" y="59424"/>
                    <a:pt x="105799" y="59424"/>
                  </a:cubicBezTo>
                  <a:cubicBezTo>
                    <a:pt x="105490" y="59424"/>
                    <a:pt x="105239" y="59174"/>
                    <a:pt x="105239" y="58864"/>
                  </a:cubicBezTo>
                  <a:cubicBezTo>
                    <a:pt x="105239" y="58555"/>
                    <a:pt x="105490" y="58293"/>
                    <a:pt x="105799" y="58293"/>
                  </a:cubicBezTo>
                  <a:close/>
                  <a:moveTo>
                    <a:pt x="109538" y="58293"/>
                  </a:moveTo>
                  <a:cubicBezTo>
                    <a:pt x="109835" y="58293"/>
                    <a:pt x="110109" y="58555"/>
                    <a:pt x="110109" y="58864"/>
                  </a:cubicBezTo>
                  <a:cubicBezTo>
                    <a:pt x="110109" y="59174"/>
                    <a:pt x="109847" y="59424"/>
                    <a:pt x="109538" y="59424"/>
                  </a:cubicBezTo>
                  <a:cubicBezTo>
                    <a:pt x="109228" y="59424"/>
                    <a:pt x="108978" y="59174"/>
                    <a:pt x="108978" y="58864"/>
                  </a:cubicBezTo>
                  <a:cubicBezTo>
                    <a:pt x="108978" y="58555"/>
                    <a:pt x="109228" y="58293"/>
                    <a:pt x="109538" y="58293"/>
                  </a:cubicBezTo>
                  <a:close/>
                  <a:moveTo>
                    <a:pt x="113264" y="58293"/>
                  </a:moveTo>
                  <a:cubicBezTo>
                    <a:pt x="113574" y="58293"/>
                    <a:pt x="113824" y="58555"/>
                    <a:pt x="113824" y="58864"/>
                  </a:cubicBezTo>
                  <a:cubicBezTo>
                    <a:pt x="113824" y="59174"/>
                    <a:pt x="113574" y="59424"/>
                    <a:pt x="113264" y="59424"/>
                  </a:cubicBezTo>
                  <a:cubicBezTo>
                    <a:pt x="112943" y="59424"/>
                    <a:pt x="112693" y="59174"/>
                    <a:pt x="112693" y="58864"/>
                  </a:cubicBezTo>
                  <a:cubicBezTo>
                    <a:pt x="112693" y="58555"/>
                    <a:pt x="112943" y="58293"/>
                    <a:pt x="113264" y="58293"/>
                  </a:cubicBezTo>
                  <a:close/>
                  <a:moveTo>
                    <a:pt x="116991" y="58293"/>
                  </a:moveTo>
                  <a:cubicBezTo>
                    <a:pt x="117289" y="58293"/>
                    <a:pt x="117562" y="58555"/>
                    <a:pt x="117562" y="58864"/>
                  </a:cubicBezTo>
                  <a:cubicBezTo>
                    <a:pt x="117562" y="59174"/>
                    <a:pt x="117312" y="59424"/>
                    <a:pt x="116991" y="59424"/>
                  </a:cubicBezTo>
                  <a:cubicBezTo>
                    <a:pt x="116681" y="59424"/>
                    <a:pt x="116431" y="59174"/>
                    <a:pt x="116431" y="58864"/>
                  </a:cubicBezTo>
                  <a:cubicBezTo>
                    <a:pt x="116431" y="58555"/>
                    <a:pt x="116681" y="58293"/>
                    <a:pt x="116991" y="58293"/>
                  </a:cubicBezTo>
                  <a:close/>
                  <a:moveTo>
                    <a:pt x="120718" y="58293"/>
                  </a:moveTo>
                  <a:cubicBezTo>
                    <a:pt x="121027" y="58293"/>
                    <a:pt x="121277" y="58555"/>
                    <a:pt x="121277" y="58864"/>
                  </a:cubicBezTo>
                  <a:cubicBezTo>
                    <a:pt x="121277" y="59174"/>
                    <a:pt x="121027" y="59424"/>
                    <a:pt x="120718" y="59424"/>
                  </a:cubicBezTo>
                  <a:cubicBezTo>
                    <a:pt x="120408" y="59424"/>
                    <a:pt x="120146" y="59174"/>
                    <a:pt x="120146" y="58864"/>
                  </a:cubicBezTo>
                  <a:cubicBezTo>
                    <a:pt x="120146" y="58555"/>
                    <a:pt x="120420" y="58293"/>
                    <a:pt x="120718" y="58293"/>
                  </a:cubicBezTo>
                  <a:close/>
                  <a:moveTo>
                    <a:pt x="124456" y="58293"/>
                  </a:moveTo>
                  <a:cubicBezTo>
                    <a:pt x="124754" y="58293"/>
                    <a:pt x="125016" y="58555"/>
                    <a:pt x="125016" y="58864"/>
                  </a:cubicBezTo>
                  <a:cubicBezTo>
                    <a:pt x="125016" y="59174"/>
                    <a:pt x="124766" y="59424"/>
                    <a:pt x="124456" y="59424"/>
                  </a:cubicBezTo>
                  <a:cubicBezTo>
                    <a:pt x="124135" y="59424"/>
                    <a:pt x="123885" y="59174"/>
                    <a:pt x="123885" y="58864"/>
                  </a:cubicBezTo>
                  <a:cubicBezTo>
                    <a:pt x="123885" y="58555"/>
                    <a:pt x="124135" y="58293"/>
                    <a:pt x="124456" y="58293"/>
                  </a:cubicBezTo>
                  <a:close/>
                  <a:moveTo>
                    <a:pt x="128171" y="58293"/>
                  </a:moveTo>
                  <a:cubicBezTo>
                    <a:pt x="128480" y="58293"/>
                    <a:pt x="128742" y="58555"/>
                    <a:pt x="128742" y="58864"/>
                  </a:cubicBezTo>
                  <a:cubicBezTo>
                    <a:pt x="128742" y="59174"/>
                    <a:pt x="128480" y="59424"/>
                    <a:pt x="128171" y="59424"/>
                  </a:cubicBezTo>
                  <a:cubicBezTo>
                    <a:pt x="127861" y="59424"/>
                    <a:pt x="127611" y="59174"/>
                    <a:pt x="127611" y="58864"/>
                  </a:cubicBezTo>
                  <a:cubicBezTo>
                    <a:pt x="127611" y="58555"/>
                    <a:pt x="127861" y="58293"/>
                    <a:pt x="128171" y="58293"/>
                  </a:cubicBezTo>
                  <a:close/>
                  <a:moveTo>
                    <a:pt x="131898" y="58293"/>
                  </a:moveTo>
                  <a:cubicBezTo>
                    <a:pt x="132195" y="58293"/>
                    <a:pt x="132457" y="58555"/>
                    <a:pt x="132457" y="58864"/>
                  </a:cubicBezTo>
                  <a:cubicBezTo>
                    <a:pt x="132457" y="59174"/>
                    <a:pt x="132207" y="59424"/>
                    <a:pt x="131898" y="59424"/>
                  </a:cubicBezTo>
                  <a:cubicBezTo>
                    <a:pt x="131600" y="59424"/>
                    <a:pt x="131326" y="59174"/>
                    <a:pt x="131326" y="58864"/>
                  </a:cubicBezTo>
                  <a:cubicBezTo>
                    <a:pt x="131326" y="58555"/>
                    <a:pt x="131576" y="58293"/>
                    <a:pt x="131898" y="58293"/>
                  </a:cubicBezTo>
                  <a:close/>
                  <a:moveTo>
                    <a:pt x="135624" y="58293"/>
                  </a:moveTo>
                  <a:cubicBezTo>
                    <a:pt x="135946" y="58293"/>
                    <a:pt x="136196" y="58555"/>
                    <a:pt x="136196" y="58864"/>
                  </a:cubicBezTo>
                  <a:cubicBezTo>
                    <a:pt x="136196" y="59174"/>
                    <a:pt x="135934" y="59424"/>
                    <a:pt x="135624" y="59424"/>
                  </a:cubicBezTo>
                  <a:cubicBezTo>
                    <a:pt x="135315" y="59424"/>
                    <a:pt x="135065" y="59174"/>
                    <a:pt x="135065" y="58864"/>
                  </a:cubicBezTo>
                  <a:cubicBezTo>
                    <a:pt x="135065" y="58555"/>
                    <a:pt x="135315" y="58293"/>
                    <a:pt x="135624" y="58293"/>
                  </a:cubicBezTo>
                  <a:close/>
                  <a:moveTo>
                    <a:pt x="139351" y="58293"/>
                  </a:moveTo>
                  <a:cubicBezTo>
                    <a:pt x="139649" y="58293"/>
                    <a:pt x="139910" y="58555"/>
                    <a:pt x="139910" y="58864"/>
                  </a:cubicBezTo>
                  <a:cubicBezTo>
                    <a:pt x="139910" y="59174"/>
                    <a:pt x="139660" y="59424"/>
                    <a:pt x="139351" y="59424"/>
                  </a:cubicBezTo>
                  <a:cubicBezTo>
                    <a:pt x="139053" y="59424"/>
                    <a:pt x="138779" y="59174"/>
                    <a:pt x="138779" y="58864"/>
                  </a:cubicBezTo>
                  <a:cubicBezTo>
                    <a:pt x="138779" y="58555"/>
                    <a:pt x="139041" y="58293"/>
                    <a:pt x="139351" y="58293"/>
                  </a:cubicBezTo>
                  <a:close/>
                  <a:moveTo>
                    <a:pt x="143089" y="58293"/>
                  </a:moveTo>
                  <a:cubicBezTo>
                    <a:pt x="143399" y="58293"/>
                    <a:pt x="143649" y="58555"/>
                    <a:pt x="143649" y="58864"/>
                  </a:cubicBezTo>
                  <a:cubicBezTo>
                    <a:pt x="143649" y="59174"/>
                    <a:pt x="143399" y="59424"/>
                    <a:pt x="143089" y="59424"/>
                  </a:cubicBezTo>
                  <a:cubicBezTo>
                    <a:pt x="142768" y="59424"/>
                    <a:pt x="142518" y="59174"/>
                    <a:pt x="142518" y="58864"/>
                  </a:cubicBezTo>
                  <a:cubicBezTo>
                    <a:pt x="142518" y="58555"/>
                    <a:pt x="142768" y="58293"/>
                    <a:pt x="143089" y="58293"/>
                  </a:cubicBezTo>
                  <a:close/>
                  <a:moveTo>
                    <a:pt x="146804" y="58293"/>
                  </a:moveTo>
                  <a:cubicBezTo>
                    <a:pt x="147102" y="58293"/>
                    <a:pt x="147376" y="58555"/>
                    <a:pt x="147376" y="58864"/>
                  </a:cubicBezTo>
                  <a:cubicBezTo>
                    <a:pt x="147376" y="59174"/>
                    <a:pt x="147114" y="59424"/>
                    <a:pt x="146804" y="59424"/>
                  </a:cubicBezTo>
                  <a:cubicBezTo>
                    <a:pt x="146495" y="59424"/>
                    <a:pt x="146245" y="59174"/>
                    <a:pt x="146245" y="58864"/>
                  </a:cubicBezTo>
                  <a:cubicBezTo>
                    <a:pt x="146245" y="58555"/>
                    <a:pt x="146495" y="58293"/>
                    <a:pt x="146804" y="58293"/>
                  </a:cubicBezTo>
                  <a:close/>
                  <a:moveTo>
                    <a:pt x="150543" y="58293"/>
                  </a:moveTo>
                  <a:cubicBezTo>
                    <a:pt x="150852" y="58293"/>
                    <a:pt x="151102" y="58555"/>
                    <a:pt x="151102" y="58864"/>
                  </a:cubicBezTo>
                  <a:cubicBezTo>
                    <a:pt x="151102" y="59174"/>
                    <a:pt x="150852" y="59424"/>
                    <a:pt x="150543" y="59424"/>
                  </a:cubicBezTo>
                  <a:cubicBezTo>
                    <a:pt x="150233" y="59424"/>
                    <a:pt x="149971" y="59174"/>
                    <a:pt x="149971" y="58864"/>
                  </a:cubicBezTo>
                  <a:cubicBezTo>
                    <a:pt x="149971" y="58555"/>
                    <a:pt x="150233" y="58293"/>
                    <a:pt x="150543" y="58293"/>
                  </a:cubicBezTo>
                  <a:close/>
                  <a:moveTo>
                    <a:pt x="154258" y="58293"/>
                  </a:moveTo>
                  <a:cubicBezTo>
                    <a:pt x="154555" y="58293"/>
                    <a:pt x="154829" y="58555"/>
                    <a:pt x="154829" y="58864"/>
                  </a:cubicBezTo>
                  <a:cubicBezTo>
                    <a:pt x="154829" y="59174"/>
                    <a:pt x="154567" y="59424"/>
                    <a:pt x="154258" y="59424"/>
                  </a:cubicBezTo>
                  <a:cubicBezTo>
                    <a:pt x="153948" y="59424"/>
                    <a:pt x="153698" y="59174"/>
                    <a:pt x="153698" y="58864"/>
                  </a:cubicBezTo>
                  <a:cubicBezTo>
                    <a:pt x="153698" y="58555"/>
                    <a:pt x="153948" y="58293"/>
                    <a:pt x="154258" y="58293"/>
                  </a:cubicBezTo>
                  <a:close/>
                  <a:moveTo>
                    <a:pt x="3405" y="60174"/>
                  </a:moveTo>
                  <a:cubicBezTo>
                    <a:pt x="3703" y="60174"/>
                    <a:pt x="3977" y="60424"/>
                    <a:pt x="3977" y="60734"/>
                  </a:cubicBezTo>
                  <a:cubicBezTo>
                    <a:pt x="3977" y="61031"/>
                    <a:pt x="3727" y="61305"/>
                    <a:pt x="3405" y="61305"/>
                  </a:cubicBezTo>
                  <a:cubicBezTo>
                    <a:pt x="3096" y="61305"/>
                    <a:pt x="2846" y="61043"/>
                    <a:pt x="2846" y="60734"/>
                  </a:cubicBezTo>
                  <a:cubicBezTo>
                    <a:pt x="2858" y="60412"/>
                    <a:pt x="3096" y="60174"/>
                    <a:pt x="3405" y="60174"/>
                  </a:cubicBezTo>
                  <a:close/>
                  <a:moveTo>
                    <a:pt x="7132" y="60174"/>
                  </a:moveTo>
                  <a:cubicBezTo>
                    <a:pt x="7430" y="60174"/>
                    <a:pt x="7692" y="60424"/>
                    <a:pt x="7692" y="60734"/>
                  </a:cubicBezTo>
                  <a:cubicBezTo>
                    <a:pt x="7692" y="61031"/>
                    <a:pt x="7442" y="61305"/>
                    <a:pt x="7132" y="61305"/>
                  </a:cubicBezTo>
                  <a:cubicBezTo>
                    <a:pt x="6834" y="61305"/>
                    <a:pt x="6560" y="61043"/>
                    <a:pt x="6560" y="60734"/>
                  </a:cubicBezTo>
                  <a:cubicBezTo>
                    <a:pt x="6584" y="60412"/>
                    <a:pt x="6822" y="60174"/>
                    <a:pt x="7132" y="60174"/>
                  </a:cubicBezTo>
                  <a:close/>
                  <a:moveTo>
                    <a:pt x="10871" y="60174"/>
                  </a:moveTo>
                  <a:cubicBezTo>
                    <a:pt x="11168" y="60174"/>
                    <a:pt x="11430" y="60424"/>
                    <a:pt x="11430" y="60734"/>
                  </a:cubicBezTo>
                  <a:cubicBezTo>
                    <a:pt x="11430" y="61031"/>
                    <a:pt x="11180" y="61305"/>
                    <a:pt x="10871" y="61305"/>
                  </a:cubicBezTo>
                  <a:cubicBezTo>
                    <a:pt x="10573" y="61305"/>
                    <a:pt x="10299" y="61043"/>
                    <a:pt x="10299" y="60734"/>
                  </a:cubicBezTo>
                  <a:cubicBezTo>
                    <a:pt x="10299" y="60412"/>
                    <a:pt x="10549" y="60174"/>
                    <a:pt x="10871" y="60174"/>
                  </a:cubicBezTo>
                  <a:close/>
                  <a:moveTo>
                    <a:pt x="14585" y="60174"/>
                  </a:moveTo>
                  <a:cubicBezTo>
                    <a:pt x="14883" y="60174"/>
                    <a:pt x="15157" y="60424"/>
                    <a:pt x="15157" y="60734"/>
                  </a:cubicBezTo>
                  <a:cubicBezTo>
                    <a:pt x="15157" y="61031"/>
                    <a:pt x="14895" y="61305"/>
                    <a:pt x="14585" y="61305"/>
                  </a:cubicBezTo>
                  <a:cubicBezTo>
                    <a:pt x="14288" y="61305"/>
                    <a:pt x="14014" y="61043"/>
                    <a:pt x="14014" y="60734"/>
                  </a:cubicBezTo>
                  <a:cubicBezTo>
                    <a:pt x="14038" y="60412"/>
                    <a:pt x="14276" y="60174"/>
                    <a:pt x="14585" y="60174"/>
                  </a:cubicBezTo>
                  <a:close/>
                  <a:moveTo>
                    <a:pt x="18324" y="60174"/>
                  </a:moveTo>
                  <a:cubicBezTo>
                    <a:pt x="18622" y="60174"/>
                    <a:pt x="18883" y="60424"/>
                    <a:pt x="18883" y="60734"/>
                  </a:cubicBezTo>
                  <a:cubicBezTo>
                    <a:pt x="18883" y="61031"/>
                    <a:pt x="18633" y="61305"/>
                    <a:pt x="18324" y="61305"/>
                  </a:cubicBezTo>
                  <a:cubicBezTo>
                    <a:pt x="18026" y="61305"/>
                    <a:pt x="17752" y="61043"/>
                    <a:pt x="17752" y="60734"/>
                  </a:cubicBezTo>
                  <a:cubicBezTo>
                    <a:pt x="17752" y="60412"/>
                    <a:pt x="18014" y="60174"/>
                    <a:pt x="18324" y="60174"/>
                  </a:cubicBezTo>
                  <a:close/>
                  <a:moveTo>
                    <a:pt x="22039" y="60174"/>
                  </a:moveTo>
                  <a:cubicBezTo>
                    <a:pt x="22336" y="60174"/>
                    <a:pt x="22610" y="60424"/>
                    <a:pt x="22610" y="60734"/>
                  </a:cubicBezTo>
                  <a:cubicBezTo>
                    <a:pt x="22610" y="61031"/>
                    <a:pt x="22360" y="61305"/>
                    <a:pt x="22039" y="61305"/>
                  </a:cubicBezTo>
                  <a:cubicBezTo>
                    <a:pt x="21729" y="61305"/>
                    <a:pt x="21479" y="61043"/>
                    <a:pt x="21479" y="60734"/>
                  </a:cubicBezTo>
                  <a:cubicBezTo>
                    <a:pt x="21491" y="60412"/>
                    <a:pt x="21729" y="60174"/>
                    <a:pt x="22039" y="60174"/>
                  </a:cubicBezTo>
                  <a:close/>
                  <a:moveTo>
                    <a:pt x="25777" y="60174"/>
                  </a:moveTo>
                  <a:cubicBezTo>
                    <a:pt x="26075" y="60174"/>
                    <a:pt x="26349" y="60424"/>
                    <a:pt x="26349" y="60734"/>
                  </a:cubicBezTo>
                  <a:cubicBezTo>
                    <a:pt x="26349" y="61031"/>
                    <a:pt x="26087" y="61305"/>
                    <a:pt x="25777" y="61305"/>
                  </a:cubicBezTo>
                  <a:cubicBezTo>
                    <a:pt x="25468" y="61305"/>
                    <a:pt x="25206" y="61043"/>
                    <a:pt x="25206" y="60734"/>
                  </a:cubicBezTo>
                  <a:cubicBezTo>
                    <a:pt x="25218" y="60412"/>
                    <a:pt x="25468" y="60174"/>
                    <a:pt x="25777" y="60174"/>
                  </a:cubicBezTo>
                  <a:close/>
                  <a:moveTo>
                    <a:pt x="29504" y="60174"/>
                  </a:moveTo>
                  <a:cubicBezTo>
                    <a:pt x="29801" y="60174"/>
                    <a:pt x="30063" y="60424"/>
                    <a:pt x="30063" y="60734"/>
                  </a:cubicBezTo>
                  <a:cubicBezTo>
                    <a:pt x="30063" y="61031"/>
                    <a:pt x="29813" y="61305"/>
                    <a:pt x="29504" y="61305"/>
                  </a:cubicBezTo>
                  <a:cubicBezTo>
                    <a:pt x="29182" y="61305"/>
                    <a:pt x="28932" y="61043"/>
                    <a:pt x="28932" y="60734"/>
                  </a:cubicBezTo>
                  <a:cubicBezTo>
                    <a:pt x="28944" y="60412"/>
                    <a:pt x="29182" y="60174"/>
                    <a:pt x="29504" y="60174"/>
                  </a:cubicBezTo>
                  <a:close/>
                  <a:moveTo>
                    <a:pt x="33230" y="60174"/>
                  </a:moveTo>
                  <a:cubicBezTo>
                    <a:pt x="33528" y="60174"/>
                    <a:pt x="33802" y="60424"/>
                    <a:pt x="33802" y="60734"/>
                  </a:cubicBezTo>
                  <a:cubicBezTo>
                    <a:pt x="33802" y="61031"/>
                    <a:pt x="33552" y="61305"/>
                    <a:pt x="33230" y="61305"/>
                  </a:cubicBezTo>
                  <a:cubicBezTo>
                    <a:pt x="32921" y="61305"/>
                    <a:pt x="32671" y="61043"/>
                    <a:pt x="32671" y="60734"/>
                  </a:cubicBezTo>
                  <a:cubicBezTo>
                    <a:pt x="32671" y="60412"/>
                    <a:pt x="32921" y="60174"/>
                    <a:pt x="33230" y="60174"/>
                  </a:cubicBezTo>
                  <a:close/>
                  <a:moveTo>
                    <a:pt x="36957" y="60174"/>
                  </a:moveTo>
                  <a:cubicBezTo>
                    <a:pt x="37255" y="60174"/>
                    <a:pt x="37517" y="60424"/>
                    <a:pt x="37517" y="60734"/>
                  </a:cubicBezTo>
                  <a:cubicBezTo>
                    <a:pt x="37517" y="61031"/>
                    <a:pt x="37267" y="61305"/>
                    <a:pt x="36957" y="61305"/>
                  </a:cubicBezTo>
                  <a:cubicBezTo>
                    <a:pt x="36648" y="61305"/>
                    <a:pt x="36386" y="61043"/>
                    <a:pt x="36386" y="60734"/>
                  </a:cubicBezTo>
                  <a:cubicBezTo>
                    <a:pt x="36409" y="60412"/>
                    <a:pt x="36648" y="60174"/>
                    <a:pt x="36957" y="60174"/>
                  </a:cubicBezTo>
                  <a:close/>
                  <a:moveTo>
                    <a:pt x="40672" y="60174"/>
                  </a:moveTo>
                  <a:cubicBezTo>
                    <a:pt x="40970" y="60174"/>
                    <a:pt x="41243" y="60424"/>
                    <a:pt x="41243" y="60734"/>
                  </a:cubicBezTo>
                  <a:cubicBezTo>
                    <a:pt x="41243" y="61031"/>
                    <a:pt x="40993" y="61305"/>
                    <a:pt x="40672" y="61305"/>
                  </a:cubicBezTo>
                  <a:cubicBezTo>
                    <a:pt x="40374" y="61305"/>
                    <a:pt x="40112" y="61043"/>
                    <a:pt x="40112" y="60734"/>
                  </a:cubicBezTo>
                  <a:cubicBezTo>
                    <a:pt x="40124" y="60412"/>
                    <a:pt x="40362" y="60174"/>
                    <a:pt x="40672" y="60174"/>
                  </a:cubicBezTo>
                  <a:close/>
                  <a:moveTo>
                    <a:pt x="44410" y="60174"/>
                  </a:moveTo>
                  <a:cubicBezTo>
                    <a:pt x="44708" y="60174"/>
                    <a:pt x="44982" y="60424"/>
                    <a:pt x="44982" y="60734"/>
                  </a:cubicBezTo>
                  <a:cubicBezTo>
                    <a:pt x="44982" y="61031"/>
                    <a:pt x="44720" y="61305"/>
                    <a:pt x="44410" y="61305"/>
                  </a:cubicBezTo>
                  <a:cubicBezTo>
                    <a:pt x="44113" y="61305"/>
                    <a:pt x="43851" y="61043"/>
                    <a:pt x="43851" y="60734"/>
                  </a:cubicBezTo>
                  <a:cubicBezTo>
                    <a:pt x="43851" y="60412"/>
                    <a:pt x="44101" y="60174"/>
                    <a:pt x="44410" y="60174"/>
                  </a:cubicBezTo>
                  <a:close/>
                  <a:moveTo>
                    <a:pt x="48137" y="60174"/>
                  </a:moveTo>
                  <a:cubicBezTo>
                    <a:pt x="48435" y="60174"/>
                    <a:pt x="48697" y="60424"/>
                    <a:pt x="48697" y="60734"/>
                  </a:cubicBezTo>
                  <a:cubicBezTo>
                    <a:pt x="48697" y="61031"/>
                    <a:pt x="48447" y="61305"/>
                    <a:pt x="48137" y="61305"/>
                  </a:cubicBezTo>
                  <a:cubicBezTo>
                    <a:pt x="47839" y="61305"/>
                    <a:pt x="47566" y="61043"/>
                    <a:pt x="47566" y="60734"/>
                  </a:cubicBezTo>
                  <a:cubicBezTo>
                    <a:pt x="47578" y="60412"/>
                    <a:pt x="47839" y="60174"/>
                    <a:pt x="48137" y="60174"/>
                  </a:cubicBezTo>
                  <a:close/>
                  <a:moveTo>
                    <a:pt x="51864" y="60174"/>
                  </a:moveTo>
                  <a:cubicBezTo>
                    <a:pt x="52161" y="60174"/>
                    <a:pt x="52435" y="60424"/>
                    <a:pt x="52435" y="60734"/>
                  </a:cubicBezTo>
                  <a:cubicBezTo>
                    <a:pt x="52435" y="61031"/>
                    <a:pt x="52185" y="61305"/>
                    <a:pt x="51864" y="61305"/>
                  </a:cubicBezTo>
                  <a:cubicBezTo>
                    <a:pt x="51566" y="61305"/>
                    <a:pt x="51304" y="61043"/>
                    <a:pt x="51304" y="60734"/>
                  </a:cubicBezTo>
                  <a:cubicBezTo>
                    <a:pt x="51304" y="60412"/>
                    <a:pt x="51554" y="60174"/>
                    <a:pt x="51864" y="60174"/>
                  </a:cubicBezTo>
                  <a:close/>
                  <a:moveTo>
                    <a:pt x="55602" y="60174"/>
                  </a:moveTo>
                  <a:cubicBezTo>
                    <a:pt x="55900" y="60174"/>
                    <a:pt x="56174" y="60424"/>
                    <a:pt x="56174" y="60734"/>
                  </a:cubicBezTo>
                  <a:cubicBezTo>
                    <a:pt x="56174" y="61031"/>
                    <a:pt x="55912" y="61305"/>
                    <a:pt x="55602" y="61305"/>
                  </a:cubicBezTo>
                  <a:cubicBezTo>
                    <a:pt x="55293" y="61305"/>
                    <a:pt x="55043" y="61043"/>
                    <a:pt x="55043" y="60734"/>
                  </a:cubicBezTo>
                  <a:cubicBezTo>
                    <a:pt x="55043" y="60412"/>
                    <a:pt x="55293" y="60174"/>
                    <a:pt x="55602" y="60174"/>
                  </a:cubicBezTo>
                  <a:close/>
                  <a:moveTo>
                    <a:pt x="59329" y="60174"/>
                  </a:moveTo>
                  <a:cubicBezTo>
                    <a:pt x="59627" y="60174"/>
                    <a:pt x="59889" y="60424"/>
                    <a:pt x="59889" y="60734"/>
                  </a:cubicBezTo>
                  <a:cubicBezTo>
                    <a:pt x="59889" y="61031"/>
                    <a:pt x="59639" y="61305"/>
                    <a:pt x="59329" y="61305"/>
                  </a:cubicBezTo>
                  <a:cubicBezTo>
                    <a:pt x="59008" y="61305"/>
                    <a:pt x="58757" y="61043"/>
                    <a:pt x="58757" y="60734"/>
                  </a:cubicBezTo>
                  <a:cubicBezTo>
                    <a:pt x="58757" y="60412"/>
                    <a:pt x="59008" y="60174"/>
                    <a:pt x="59329" y="60174"/>
                  </a:cubicBezTo>
                  <a:close/>
                  <a:moveTo>
                    <a:pt x="63056" y="60174"/>
                  </a:moveTo>
                  <a:cubicBezTo>
                    <a:pt x="63353" y="60174"/>
                    <a:pt x="63627" y="60424"/>
                    <a:pt x="63627" y="60734"/>
                  </a:cubicBezTo>
                  <a:cubicBezTo>
                    <a:pt x="63627" y="61031"/>
                    <a:pt x="63377" y="61305"/>
                    <a:pt x="63056" y="61305"/>
                  </a:cubicBezTo>
                  <a:cubicBezTo>
                    <a:pt x="62746" y="61305"/>
                    <a:pt x="62496" y="61043"/>
                    <a:pt x="62496" y="60734"/>
                  </a:cubicBezTo>
                  <a:cubicBezTo>
                    <a:pt x="62496" y="60412"/>
                    <a:pt x="62746" y="60174"/>
                    <a:pt x="63056" y="60174"/>
                  </a:cubicBezTo>
                  <a:close/>
                  <a:moveTo>
                    <a:pt x="66782" y="60174"/>
                  </a:moveTo>
                  <a:cubicBezTo>
                    <a:pt x="67080" y="60174"/>
                    <a:pt x="67342" y="60424"/>
                    <a:pt x="67342" y="60734"/>
                  </a:cubicBezTo>
                  <a:cubicBezTo>
                    <a:pt x="67342" y="61031"/>
                    <a:pt x="67092" y="61305"/>
                    <a:pt x="66782" y="61305"/>
                  </a:cubicBezTo>
                  <a:cubicBezTo>
                    <a:pt x="66473" y="61305"/>
                    <a:pt x="66211" y="61043"/>
                    <a:pt x="66211" y="60734"/>
                  </a:cubicBezTo>
                  <a:cubicBezTo>
                    <a:pt x="66235" y="60412"/>
                    <a:pt x="66473" y="60174"/>
                    <a:pt x="66782" y="60174"/>
                  </a:cubicBezTo>
                  <a:close/>
                  <a:moveTo>
                    <a:pt x="70509" y="60174"/>
                  </a:moveTo>
                  <a:cubicBezTo>
                    <a:pt x="70807" y="60174"/>
                    <a:pt x="71080" y="60424"/>
                    <a:pt x="71080" y="60734"/>
                  </a:cubicBezTo>
                  <a:cubicBezTo>
                    <a:pt x="71080" y="61031"/>
                    <a:pt x="70830" y="61305"/>
                    <a:pt x="70509" y="61305"/>
                  </a:cubicBezTo>
                  <a:cubicBezTo>
                    <a:pt x="70199" y="61305"/>
                    <a:pt x="69949" y="61043"/>
                    <a:pt x="69949" y="60734"/>
                  </a:cubicBezTo>
                  <a:cubicBezTo>
                    <a:pt x="69949" y="60412"/>
                    <a:pt x="70199" y="60174"/>
                    <a:pt x="70509" y="60174"/>
                  </a:cubicBezTo>
                  <a:close/>
                  <a:moveTo>
                    <a:pt x="74236" y="60174"/>
                  </a:moveTo>
                  <a:cubicBezTo>
                    <a:pt x="74533" y="60174"/>
                    <a:pt x="74795" y="60424"/>
                    <a:pt x="74795" y="60734"/>
                  </a:cubicBezTo>
                  <a:cubicBezTo>
                    <a:pt x="74795" y="61031"/>
                    <a:pt x="74545" y="61305"/>
                    <a:pt x="74236" y="61305"/>
                  </a:cubicBezTo>
                  <a:cubicBezTo>
                    <a:pt x="73938" y="61305"/>
                    <a:pt x="73676" y="61043"/>
                    <a:pt x="73676" y="60734"/>
                  </a:cubicBezTo>
                  <a:cubicBezTo>
                    <a:pt x="73676" y="60412"/>
                    <a:pt x="73926" y="60174"/>
                    <a:pt x="74236" y="60174"/>
                  </a:cubicBezTo>
                  <a:close/>
                  <a:moveTo>
                    <a:pt x="77855" y="60174"/>
                  </a:moveTo>
                  <a:cubicBezTo>
                    <a:pt x="78153" y="60174"/>
                    <a:pt x="78415" y="60424"/>
                    <a:pt x="78415" y="60734"/>
                  </a:cubicBezTo>
                  <a:cubicBezTo>
                    <a:pt x="78415" y="61031"/>
                    <a:pt x="78165" y="61305"/>
                    <a:pt x="77855" y="61305"/>
                  </a:cubicBezTo>
                  <a:cubicBezTo>
                    <a:pt x="77546" y="61305"/>
                    <a:pt x="77284" y="61043"/>
                    <a:pt x="77284" y="60734"/>
                  </a:cubicBezTo>
                  <a:cubicBezTo>
                    <a:pt x="77284" y="60412"/>
                    <a:pt x="77546" y="60174"/>
                    <a:pt x="77855" y="60174"/>
                  </a:cubicBezTo>
                  <a:close/>
                  <a:moveTo>
                    <a:pt x="81570" y="60174"/>
                  </a:moveTo>
                  <a:cubicBezTo>
                    <a:pt x="81868" y="60174"/>
                    <a:pt x="82141" y="60424"/>
                    <a:pt x="82141" y="60734"/>
                  </a:cubicBezTo>
                  <a:cubicBezTo>
                    <a:pt x="82141" y="61031"/>
                    <a:pt x="81879" y="61305"/>
                    <a:pt x="81570" y="61305"/>
                  </a:cubicBezTo>
                  <a:cubicBezTo>
                    <a:pt x="81260" y="61305"/>
                    <a:pt x="81010" y="61043"/>
                    <a:pt x="81010" y="60734"/>
                  </a:cubicBezTo>
                  <a:cubicBezTo>
                    <a:pt x="81022" y="60412"/>
                    <a:pt x="81260" y="60174"/>
                    <a:pt x="81570" y="60174"/>
                  </a:cubicBezTo>
                  <a:close/>
                  <a:moveTo>
                    <a:pt x="85308" y="60174"/>
                  </a:moveTo>
                  <a:cubicBezTo>
                    <a:pt x="85606" y="60174"/>
                    <a:pt x="85880" y="60424"/>
                    <a:pt x="85880" y="60734"/>
                  </a:cubicBezTo>
                  <a:cubicBezTo>
                    <a:pt x="85880" y="61031"/>
                    <a:pt x="85618" y="61305"/>
                    <a:pt x="85308" y="61305"/>
                  </a:cubicBezTo>
                  <a:cubicBezTo>
                    <a:pt x="84999" y="61305"/>
                    <a:pt x="84749" y="61043"/>
                    <a:pt x="84749" y="60734"/>
                  </a:cubicBezTo>
                  <a:cubicBezTo>
                    <a:pt x="84749" y="60412"/>
                    <a:pt x="84999" y="60174"/>
                    <a:pt x="85308" y="60174"/>
                  </a:cubicBezTo>
                  <a:close/>
                  <a:moveTo>
                    <a:pt x="89035" y="60174"/>
                  </a:moveTo>
                  <a:cubicBezTo>
                    <a:pt x="89333" y="60174"/>
                    <a:pt x="89595" y="60424"/>
                    <a:pt x="89595" y="60734"/>
                  </a:cubicBezTo>
                  <a:cubicBezTo>
                    <a:pt x="89595" y="61031"/>
                    <a:pt x="89345" y="61305"/>
                    <a:pt x="89035" y="61305"/>
                  </a:cubicBezTo>
                  <a:cubicBezTo>
                    <a:pt x="88714" y="61305"/>
                    <a:pt x="88464" y="61043"/>
                    <a:pt x="88464" y="60734"/>
                  </a:cubicBezTo>
                  <a:cubicBezTo>
                    <a:pt x="88475" y="60412"/>
                    <a:pt x="88714" y="60174"/>
                    <a:pt x="89035" y="60174"/>
                  </a:cubicBezTo>
                  <a:close/>
                  <a:moveTo>
                    <a:pt x="92762" y="60174"/>
                  </a:moveTo>
                  <a:cubicBezTo>
                    <a:pt x="93059" y="60174"/>
                    <a:pt x="93333" y="60424"/>
                    <a:pt x="93333" y="60734"/>
                  </a:cubicBezTo>
                  <a:cubicBezTo>
                    <a:pt x="93333" y="61031"/>
                    <a:pt x="93071" y="61305"/>
                    <a:pt x="92762" y="61305"/>
                  </a:cubicBezTo>
                  <a:cubicBezTo>
                    <a:pt x="92452" y="61305"/>
                    <a:pt x="92202" y="61043"/>
                    <a:pt x="92202" y="60734"/>
                  </a:cubicBezTo>
                  <a:cubicBezTo>
                    <a:pt x="92202" y="60412"/>
                    <a:pt x="92452" y="60174"/>
                    <a:pt x="92762" y="60174"/>
                  </a:cubicBezTo>
                  <a:close/>
                  <a:moveTo>
                    <a:pt x="96488" y="60174"/>
                  </a:moveTo>
                  <a:cubicBezTo>
                    <a:pt x="96786" y="60174"/>
                    <a:pt x="97048" y="60424"/>
                    <a:pt x="97048" y="60734"/>
                  </a:cubicBezTo>
                  <a:cubicBezTo>
                    <a:pt x="97048" y="61031"/>
                    <a:pt x="96798" y="61305"/>
                    <a:pt x="96488" y="61305"/>
                  </a:cubicBezTo>
                  <a:cubicBezTo>
                    <a:pt x="96191" y="61305"/>
                    <a:pt x="95917" y="61043"/>
                    <a:pt x="95917" y="60734"/>
                  </a:cubicBezTo>
                  <a:cubicBezTo>
                    <a:pt x="95917" y="60412"/>
                    <a:pt x="96179" y="60174"/>
                    <a:pt x="96488" y="60174"/>
                  </a:cubicBezTo>
                  <a:close/>
                  <a:moveTo>
                    <a:pt x="100203" y="60174"/>
                  </a:moveTo>
                  <a:cubicBezTo>
                    <a:pt x="100501" y="60174"/>
                    <a:pt x="100775" y="60424"/>
                    <a:pt x="100775" y="60734"/>
                  </a:cubicBezTo>
                  <a:cubicBezTo>
                    <a:pt x="100775" y="61031"/>
                    <a:pt x="100513" y="61305"/>
                    <a:pt x="100203" y="61305"/>
                  </a:cubicBezTo>
                  <a:cubicBezTo>
                    <a:pt x="99905" y="61305"/>
                    <a:pt x="99644" y="61043"/>
                    <a:pt x="99644" y="60734"/>
                  </a:cubicBezTo>
                  <a:cubicBezTo>
                    <a:pt x="99655" y="60412"/>
                    <a:pt x="99894" y="60174"/>
                    <a:pt x="100203" y="60174"/>
                  </a:cubicBezTo>
                  <a:close/>
                  <a:moveTo>
                    <a:pt x="103942" y="60174"/>
                  </a:moveTo>
                  <a:cubicBezTo>
                    <a:pt x="104239" y="60174"/>
                    <a:pt x="104513" y="60424"/>
                    <a:pt x="104513" y="60734"/>
                  </a:cubicBezTo>
                  <a:cubicBezTo>
                    <a:pt x="104513" y="61031"/>
                    <a:pt x="104251" y="61305"/>
                    <a:pt x="103942" y="61305"/>
                  </a:cubicBezTo>
                  <a:cubicBezTo>
                    <a:pt x="103644" y="61305"/>
                    <a:pt x="103382" y="61043"/>
                    <a:pt x="103382" y="60734"/>
                  </a:cubicBezTo>
                  <a:cubicBezTo>
                    <a:pt x="103382" y="60412"/>
                    <a:pt x="103632" y="60174"/>
                    <a:pt x="103942" y="60174"/>
                  </a:cubicBezTo>
                  <a:close/>
                  <a:moveTo>
                    <a:pt x="107668" y="60174"/>
                  </a:moveTo>
                  <a:cubicBezTo>
                    <a:pt x="107966" y="60174"/>
                    <a:pt x="108228" y="60424"/>
                    <a:pt x="108228" y="60734"/>
                  </a:cubicBezTo>
                  <a:cubicBezTo>
                    <a:pt x="108228" y="61031"/>
                    <a:pt x="107978" y="61305"/>
                    <a:pt x="107668" y="61305"/>
                  </a:cubicBezTo>
                  <a:cubicBezTo>
                    <a:pt x="107371" y="61305"/>
                    <a:pt x="107097" y="61043"/>
                    <a:pt x="107097" y="60734"/>
                  </a:cubicBezTo>
                  <a:cubicBezTo>
                    <a:pt x="107109" y="60412"/>
                    <a:pt x="107347" y="60174"/>
                    <a:pt x="107668" y="60174"/>
                  </a:cubicBezTo>
                  <a:close/>
                  <a:moveTo>
                    <a:pt x="111395" y="60174"/>
                  </a:moveTo>
                  <a:cubicBezTo>
                    <a:pt x="111693" y="60174"/>
                    <a:pt x="111967" y="60424"/>
                    <a:pt x="111967" y="60734"/>
                  </a:cubicBezTo>
                  <a:cubicBezTo>
                    <a:pt x="111967" y="61031"/>
                    <a:pt x="111705" y="61305"/>
                    <a:pt x="111395" y="61305"/>
                  </a:cubicBezTo>
                  <a:cubicBezTo>
                    <a:pt x="111085" y="61305"/>
                    <a:pt x="110835" y="61043"/>
                    <a:pt x="110835" y="60734"/>
                  </a:cubicBezTo>
                  <a:cubicBezTo>
                    <a:pt x="110835" y="60412"/>
                    <a:pt x="111085" y="60174"/>
                    <a:pt x="111395" y="60174"/>
                  </a:cubicBezTo>
                  <a:close/>
                  <a:moveTo>
                    <a:pt x="115122" y="60174"/>
                  </a:moveTo>
                  <a:cubicBezTo>
                    <a:pt x="115419" y="60174"/>
                    <a:pt x="115681" y="60424"/>
                    <a:pt x="115681" y="60734"/>
                  </a:cubicBezTo>
                  <a:cubicBezTo>
                    <a:pt x="115681" y="61031"/>
                    <a:pt x="115431" y="61305"/>
                    <a:pt x="115122" y="61305"/>
                  </a:cubicBezTo>
                  <a:cubicBezTo>
                    <a:pt x="114812" y="61305"/>
                    <a:pt x="114550" y="61043"/>
                    <a:pt x="114550" y="60734"/>
                  </a:cubicBezTo>
                  <a:cubicBezTo>
                    <a:pt x="114574" y="60412"/>
                    <a:pt x="114812" y="60174"/>
                    <a:pt x="115122" y="60174"/>
                  </a:cubicBezTo>
                  <a:close/>
                  <a:moveTo>
                    <a:pt x="118860" y="60174"/>
                  </a:moveTo>
                  <a:cubicBezTo>
                    <a:pt x="119158" y="60174"/>
                    <a:pt x="119420" y="60424"/>
                    <a:pt x="119420" y="60734"/>
                  </a:cubicBezTo>
                  <a:cubicBezTo>
                    <a:pt x="119420" y="61031"/>
                    <a:pt x="119170" y="61305"/>
                    <a:pt x="118860" y="61305"/>
                  </a:cubicBezTo>
                  <a:cubicBezTo>
                    <a:pt x="118539" y="61305"/>
                    <a:pt x="118289" y="61043"/>
                    <a:pt x="118289" y="60734"/>
                  </a:cubicBezTo>
                  <a:cubicBezTo>
                    <a:pt x="118289" y="60412"/>
                    <a:pt x="118539" y="60174"/>
                    <a:pt x="118860" y="60174"/>
                  </a:cubicBezTo>
                  <a:close/>
                  <a:moveTo>
                    <a:pt x="122575" y="60174"/>
                  </a:moveTo>
                  <a:cubicBezTo>
                    <a:pt x="122873" y="60174"/>
                    <a:pt x="123146" y="60424"/>
                    <a:pt x="123146" y="60734"/>
                  </a:cubicBezTo>
                  <a:cubicBezTo>
                    <a:pt x="123146" y="61031"/>
                    <a:pt x="122885" y="61305"/>
                    <a:pt x="122575" y="61305"/>
                  </a:cubicBezTo>
                  <a:cubicBezTo>
                    <a:pt x="122265" y="61305"/>
                    <a:pt x="122015" y="61043"/>
                    <a:pt x="122015" y="60734"/>
                  </a:cubicBezTo>
                  <a:cubicBezTo>
                    <a:pt x="122027" y="60412"/>
                    <a:pt x="122277" y="60174"/>
                    <a:pt x="122575" y="60174"/>
                  </a:cubicBezTo>
                  <a:close/>
                  <a:moveTo>
                    <a:pt x="126314" y="60174"/>
                  </a:moveTo>
                  <a:cubicBezTo>
                    <a:pt x="126611" y="60174"/>
                    <a:pt x="126873" y="60424"/>
                    <a:pt x="126873" y="60734"/>
                  </a:cubicBezTo>
                  <a:cubicBezTo>
                    <a:pt x="126873" y="61031"/>
                    <a:pt x="126623" y="61305"/>
                    <a:pt x="126314" y="61305"/>
                  </a:cubicBezTo>
                  <a:cubicBezTo>
                    <a:pt x="126004" y="61305"/>
                    <a:pt x="125742" y="61043"/>
                    <a:pt x="125742" y="60734"/>
                  </a:cubicBezTo>
                  <a:cubicBezTo>
                    <a:pt x="125742" y="60412"/>
                    <a:pt x="126004" y="60174"/>
                    <a:pt x="126314" y="60174"/>
                  </a:cubicBezTo>
                  <a:close/>
                  <a:moveTo>
                    <a:pt x="130028" y="60174"/>
                  </a:moveTo>
                  <a:cubicBezTo>
                    <a:pt x="130326" y="60174"/>
                    <a:pt x="130600" y="60424"/>
                    <a:pt x="130600" y="60734"/>
                  </a:cubicBezTo>
                  <a:cubicBezTo>
                    <a:pt x="130600" y="61031"/>
                    <a:pt x="130350" y="61305"/>
                    <a:pt x="130028" y="61305"/>
                  </a:cubicBezTo>
                  <a:cubicBezTo>
                    <a:pt x="129731" y="61305"/>
                    <a:pt x="129469" y="61043"/>
                    <a:pt x="129469" y="60734"/>
                  </a:cubicBezTo>
                  <a:cubicBezTo>
                    <a:pt x="129469" y="60412"/>
                    <a:pt x="129719" y="60174"/>
                    <a:pt x="130028" y="60174"/>
                  </a:cubicBezTo>
                  <a:close/>
                  <a:moveTo>
                    <a:pt x="133767" y="60174"/>
                  </a:moveTo>
                  <a:cubicBezTo>
                    <a:pt x="134065" y="60174"/>
                    <a:pt x="134326" y="60424"/>
                    <a:pt x="134326" y="60734"/>
                  </a:cubicBezTo>
                  <a:cubicBezTo>
                    <a:pt x="134326" y="61031"/>
                    <a:pt x="134076" y="61305"/>
                    <a:pt x="133767" y="61305"/>
                  </a:cubicBezTo>
                  <a:cubicBezTo>
                    <a:pt x="133469" y="61305"/>
                    <a:pt x="133207" y="61043"/>
                    <a:pt x="133207" y="60734"/>
                  </a:cubicBezTo>
                  <a:cubicBezTo>
                    <a:pt x="133207" y="60412"/>
                    <a:pt x="133457" y="60174"/>
                    <a:pt x="133767" y="60174"/>
                  </a:cubicBezTo>
                  <a:close/>
                  <a:moveTo>
                    <a:pt x="137494" y="60174"/>
                  </a:moveTo>
                  <a:cubicBezTo>
                    <a:pt x="137791" y="60174"/>
                    <a:pt x="138053" y="60424"/>
                    <a:pt x="138053" y="60734"/>
                  </a:cubicBezTo>
                  <a:cubicBezTo>
                    <a:pt x="138053" y="61031"/>
                    <a:pt x="137803" y="61305"/>
                    <a:pt x="137494" y="61305"/>
                  </a:cubicBezTo>
                  <a:cubicBezTo>
                    <a:pt x="137196" y="61305"/>
                    <a:pt x="136922" y="61043"/>
                    <a:pt x="136922" y="60734"/>
                  </a:cubicBezTo>
                  <a:cubicBezTo>
                    <a:pt x="136934" y="60412"/>
                    <a:pt x="137172" y="60174"/>
                    <a:pt x="137494" y="60174"/>
                  </a:cubicBezTo>
                  <a:close/>
                  <a:moveTo>
                    <a:pt x="141220" y="60174"/>
                  </a:moveTo>
                  <a:cubicBezTo>
                    <a:pt x="141518" y="60174"/>
                    <a:pt x="141792" y="60424"/>
                    <a:pt x="141792" y="60734"/>
                  </a:cubicBezTo>
                  <a:cubicBezTo>
                    <a:pt x="141792" y="61031"/>
                    <a:pt x="141530" y="61305"/>
                    <a:pt x="141220" y="61305"/>
                  </a:cubicBezTo>
                  <a:cubicBezTo>
                    <a:pt x="140911" y="61305"/>
                    <a:pt x="140661" y="61043"/>
                    <a:pt x="140661" y="60734"/>
                  </a:cubicBezTo>
                  <a:cubicBezTo>
                    <a:pt x="140661" y="60412"/>
                    <a:pt x="140911" y="60174"/>
                    <a:pt x="141220" y="60174"/>
                  </a:cubicBezTo>
                  <a:close/>
                  <a:moveTo>
                    <a:pt x="144947" y="60174"/>
                  </a:moveTo>
                  <a:cubicBezTo>
                    <a:pt x="145244" y="60174"/>
                    <a:pt x="145506" y="60424"/>
                    <a:pt x="145506" y="60734"/>
                  </a:cubicBezTo>
                  <a:cubicBezTo>
                    <a:pt x="145506" y="61031"/>
                    <a:pt x="145256" y="61305"/>
                    <a:pt x="144947" y="61305"/>
                  </a:cubicBezTo>
                  <a:cubicBezTo>
                    <a:pt x="144637" y="61305"/>
                    <a:pt x="144375" y="61043"/>
                    <a:pt x="144375" y="60734"/>
                  </a:cubicBezTo>
                  <a:cubicBezTo>
                    <a:pt x="144399" y="60412"/>
                    <a:pt x="144637" y="60174"/>
                    <a:pt x="144947" y="60174"/>
                  </a:cubicBezTo>
                  <a:close/>
                  <a:moveTo>
                    <a:pt x="148685" y="60174"/>
                  </a:moveTo>
                  <a:cubicBezTo>
                    <a:pt x="148983" y="60174"/>
                    <a:pt x="149245" y="60424"/>
                    <a:pt x="149245" y="60734"/>
                  </a:cubicBezTo>
                  <a:cubicBezTo>
                    <a:pt x="149245" y="61031"/>
                    <a:pt x="148995" y="61305"/>
                    <a:pt x="148685" y="61305"/>
                  </a:cubicBezTo>
                  <a:cubicBezTo>
                    <a:pt x="148364" y="61305"/>
                    <a:pt x="148114" y="61043"/>
                    <a:pt x="148114" y="60734"/>
                  </a:cubicBezTo>
                  <a:cubicBezTo>
                    <a:pt x="148114" y="60412"/>
                    <a:pt x="148364" y="60174"/>
                    <a:pt x="148685" y="60174"/>
                  </a:cubicBezTo>
                  <a:close/>
                  <a:moveTo>
                    <a:pt x="152400" y="60174"/>
                  </a:moveTo>
                  <a:cubicBezTo>
                    <a:pt x="152698" y="60174"/>
                    <a:pt x="152972" y="60424"/>
                    <a:pt x="152972" y="60734"/>
                  </a:cubicBezTo>
                  <a:cubicBezTo>
                    <a:pt x="152972" y="61031"/>
                    <a:pt x="152710" y="61305"/>
                    <a:pt x="152400" y="61305"/>
                  </a:cubicBezTo>
                  <a:cubicBezTo>
                    <a:pt x="152091" y="61305"/>
                    <a:pt x="151841" y="61043"/>
                    <a:pt x="151841" y="60734"/>
                  </a:cubicBezTo>
                  <a:cubicBezTo>
                    <a:pt x="151852" y="60412"/>
                    <a:pt x="152091" y="60174"/>
                    <a:pt x="152400" y="60174"/>
                  </a:cubicBezTo>
                  <a:close/>
                  <a:moveTo>
                    <a:pt x="156139" y="60174"/>
                  </a:moveTo>
                  <a:cubicBezTo>
                    <a:pt x="156436" y="60174"/>
                    <a:pt x="156698" y="60424"/>
                    <a:pt x="156698" y="60734"/>
                  </a:cubicBezTo>
                  <a:cubicBezTo>
                    <a:pt x="156698" y="61031"/>
                    <a:pt x="156448" y="61305"/>
                    <a:pt x="156139" y="61305"/>
                  </a:cubicBezTo>
                  <a:cubicBezTo>
                    <a:pt x="155829" y="61305"/>
                    <a:pt x="155567" y="61043"/>
                    <a:pt x="155567" y="60734"/>
                  </a:cubicBezTo>
                  <a:cubicBezTo>
                    <a:pt x="155567" y="60412"/>
                    <a:pt x="155829" y="60174"/>
                    <a:pt x="156139" y="60174"/>
                  </a:cubicBezTo>
                  <a:close/>
                  <a:moveTo>
                    <a:pt x="1548" y="61841"/>
                  </a:moveTo>
                  <a:cubicBezTo>
                    <a:pt x="1846" y="61841"/>
                    <a:pt x="2119" y="62091"/>
                    <a:pt x="2119" y="62401"/>
                  </a:cubicBezTo>
                  <a:cubicBezTo>
                    <a:pt x="2119" y="62722"/>
                    <a:pt x="1858" y="62972"/>
                    <a:pt x="1548" y="62972"/>
                  </a:cubicBezTo>
                  <a:cubicBezTo>
                    <a:pt x="1238" y="62972"/>
                    <a:pt x="988" y="62722"/>
                    <a:pt x="988" y="62401"/>
                  </a:cubicBezTo>
                  <a:cubicBezTo>
                    <a:pt x="988" y="62091"/>
                    <a:pt x="1238" y="61841"/>
                    <a:pt x="1548" y="61841"/>
                  </a:cubicBezTo>
                  <a:close/>
                  <a:moveTo>
                    <a:pt x="5287" y="61841"/>
                  </a:moveTo>
                  <a:cubicBezTo>
                    <a:pt x="5596" y="61841"/>
                    <a:pt x="5846" y="62091"/>
                    <a:pt x="5846" y="62401"/>
                  </a:cubicBezTo>
                  <a:cubicBezTo>
                    <a:pt x="5846" y="62722"/>
                    <a:pt x="5596" y="62972"/>
                    <a:pt x="5287" y="62972"/>
                  </a:cubicBezTo>
                  <a:cubicBezTo>
                    <a:pt x="4977" y="62972"/>
                    <a:pt x="4715" y="62722"/>
                    <a:pt x="4715" y="62401"/>
                  </a:cubicBezTo>
                  <a:cubicBezTo>
                    <a:pt x="4715" y="62079"/>
                    <a:pt x="4977" y="61841"/>
                    <a:pt x="5287" y="61841"/>
                  </a:cubicBezTo>
                  <a:close/>
                  <a:moveTo>
                    <a:pt x="9001" y="61841"/>
                  </a:moveTo>
                  <a:cubicBezTo>
                    <a:pt x="9299" y="61841"/>
                    <a:pt x="9573" y="62091"/>
                    <a:pt x="9573" y="62401"/>
                  </a:cubicBezTo>
                  <a:cubicBezTo>
                    <a:pt x="9573" y="62722"/>
                    <a:pt x="9323" y="62972"/>
                    <a:pt x="9001" y="62972"/>
                  </a:cubicBezTo>
                  <a:cubicBezTo>
                    <a:pt x="8704" y="62972"/>
                    <a:pt x="8442" y="62722"/>
                    <a:pt x="8442" y="62401"/>
                  </a:cubicBezTo>
                  <a:cubicBezTo>
                    <a:pt x="8442" y="62091"/>
                    <a:pt x="8692" y="61841"/>
                    <a:pt x="9001" y="61841"/>
                  </a:cubicBezTo>
                  <a:close/>
                  <a:moveTo>
                    <a:pt x="12728" y="61841"/>
                  </a:moveTo>
                  <a:cubicBezTo>
                    <a:pt x="13037" y="61841"/>
                    <a:pt x="13288" y="62091"/>
                    <a:pt x="13288" y="62401"/>
                  </a:cubicBezTo>
                  <a:cubicBezTo>
                    <a:pt x="13288" y="62722"/>
                    <a:pt x="13037" y="62972"/>
                    <a:pt x="12728" y="62972"/>
                  </a:cubicBezTo>
                  <a:cubicBezTo>
                    <a:pt x="12418" y="62972"/>
                    <a:pt x="12156" y="62722"/>
                    <a:pt x="12156" y="62401"/>
                  </a:cubicBezTo>
                  <a:cubicBezTo>
                    <a:pt x="12180" y="62079"/>
                    <a:pt x="12418" y="61841"/>
                    <a:pt x="12728" y="61841"/>
                  </a:cubicBezTo>
                  <a:close/>
                  <a:moveTo>
                    <a:pt x="16466" y="61841"/>
                  </a:moveTo>
                  <a:cubicBezTo>
                    <a:pt x="16764" y="61841"/>
                    <a:pt x="17026" y="62091"/>
                    <a:pt x="17026" y="62401"/>
                  </a:cubicBezTo>
                  <a:cubicBezTo>
                    <a:pt x="17026" y="62722"/>
                    <a:pt x="16776" y="62972"/>
                    <a:pt x="16466" y="62972"/>
                  </a:cubicBezTo>
                  <a:cubicBezTo>
                    <a:pt x="16169" y="62972"/>
                    <a:pt x="15895" y="62722"/>
                    <a:pt x="15895" y="62401"/>
                  </a:cubicBezTo>
                  <a:cubicBezTo>
                    <a:pt x="15895" y="62091"/>
                    <a:pt x="16145" y="61841"/>
                    <a:pt x="16466" y="61841"/>
                  </a:cubicBezTo>
                  <a:close/>
                  <a:moveTo>
                    <a:pt x="20181" y="61841"/>
                  </a:moveTo>
                  <a:cubicBezTo>
                    <a:pt x="20491" y="61841"/>
                    <a:pt x="20753" y="62091"/>
                    <a:pt x="20753" y="62401"/>
                  </a:cubicBezTo>
                  <a:cubicBezTo>
                    <a:pt x="20753" y="62722"/>
                    <a:pt x="20491" y="62972"/>
                    <a:pt x="20181" y="62972"/>
                  </a:cubicBezTo>
                  <a:cubicBezTo>
                    <a:pt x="19872" y="62972"/>
                    <a:pt x="19622" y="62722"/>
                    <a:pt x="19622" y="62401"/>
                  </a:cubicBezTo>
                  <a:cubicBezTo>
                    <a:pt x="19634" y="62079"/>
                    <a:pt x="19872" y="61841"/>
                    <a:pt x="20181" y="61841"/>
                  </a:cubicBezTo>
                  <a:close/>
                  <a:moveTo>
                    <a:pt x="23920" y="61841"/>
                  </a:moveTo>
                  <a:cubicBezTo>
                    <a:pt x="24217" y="61841"/>
                    <a:pt x="24479" y="62091"/>
                    <a:pt x="24479" y="62401"/>
                  </a:cubicBezTo>
                  <a:cubicBezTo>
                    <a:pt x="24479" y="62722"/>
                    <a:pt x="24229" y="62972"/>
                    <a:pt x="23920" y="62972"/>
                  </a:cubicBezTo>
                  <a:cubicBezTo>
                    <a:pt x="23610" y="62972"/>
                    <a:pt x="23348" y="62722"/>
                    <a:pt x="23348" y="62401"/>
                  </a:cubicBezTo>
                  <a:cubicBezTo>
                    <a:pt x="23348" y="62091"/>
                    <a:pt x="23610" y="61841"/>
                    <a:pt x="23920" y="61841"/>
                  </a:cubicBezTo>
                  <a:close/>
                  <a:moveTo>
                    <a:pt x="27635" y="61841"/>
                  </a:moveTo>
                  <a:cubicBezTo>
                    <a:pt x="27956" y="61841"/>
                    <a:pt x="28206" y="62091"/>
                    <a:pt x="28206" y="62401"/>
                  </a:cubicBezTo>
                  <a:cubicBezTo>
                    <a:pt x="28206" y="62722"/>
                    <a:pt x="27956" y="62972"/>
                    <a:pt x="27635" y="62972"/>
                  </a:cubicBezTo>
                  <a:cubicBezTo>
                    <a:pt x="27325" y="62972"/>
                    <a:pt x="27075" y="62722"/>
                    <a:pt x="27075" y="62401"/>
                  </a:cubicBezTo>
                  <a:cubicBezTo>
                    <a:pt x="27087" y="62079"/>
                    <a:pt x="27325" y="61841"/>
                    <a:pt x="27635" y="61841"/>
                  </a:cubicBezTo>
                  <a:close/>
                  <a:moveTo>
                    <a:pt x="31373" y="61841"/>
                  </a:moveTo>
                  <a:cubicBezTo>
                    <a:pt x="31671" y="61841"/>
                    <a:pt x="31945" y="62091"/>
                    <a:pt x="31945" y="62401"/>
                  </a:cubicBezTo>
                  <a:cubicBezTo>
                    <a:pt x="31945" y="62722"/>
                    <a:pt x="31683" y="62972"/>
                    <a:pt x="31373" y="62972"/>
                  </a:cubicBezTo>
                  <a:cubicBezTo>
                    <a:pt x="31064" y="62972"/>
                    <a:pt x="30814" y="62722"/>
                    <a:pt x="30814" y="62401"/>
                  </a:cubicBezTo>
                  <a:cubicBezTo>
                    <a:pt x="30814" y="62091"/>
                    <a:pt x="31064" y="61841"/>
                    <a:pt x="31373" y="61841"/>
                  </a:cubicBezTo>
                  <a:close/>
                  <a:moveTo>
                    <a:pt x="35100" y="61841"/>
                  </a:moveTo>
                  <a:cubicBezTo>
                    <a:pt x="35409" y="61841"/>
                    <a:pt x="35659" y="62091"/>
                    <a:pt x="35659" y="62401"/>
                  </a:cubicBezTo>
                  <a:cubicBezTo>
                    <a:pt x="35659" y="62722"/>
                    <a:pt x="35409" y="62972"/>
                    <a:pt x="35100" y="62972"/>
                  </a:cubicBezTo>
                  <a:cubicBezTo>
                    <a:pt x="34778" y="62972"/>
                    <a:pt x="34528" y="62722"/>
                    <a:pt x="34528" y="62401"/>
                  </a:cubicBezTo>
                  <a:cubicBezTo>
                    <a:pt x="34540" y="62079"/>
                    <a:pt x="34778" y="61841"/>
                    <a:pt x="35100" y="61841"/>
                  </a:cubicBezTo>
                  <a:close/>
                  <a:moveTo>
                    <a:pt x="38815" y="61841"/>
                  </a:moveTo>
                  <a:cubicBezTo>
                    <a:pt x="39112" y="61841"/>
                    <a:pt x="39386" y="62091"/>
                    <a:pt x="39386" y="62401"/>
                  </a:cubicBezTo>
                  <a:cubicBezTo>
                    <a:pt x="39386" y="62722"/>
                    <a:pt x="39124" y="62972"/>
                    <a:pt x="38815" y="62972"/>
                  </a:cubicBezTo>
                  <a:cubicBezTo>
                    <a:pt x="38517" y="62972"/>
                    <a:pt x="38255" y="62722"/>
                    <a:pt x="38255" y="62401"/>
                  </a:cubicBezTo>
                  <a:cubicBezTo>
                    <a:pt x="38267" y="62091"/>
                    <a:pt x="38505" y="61841"/>
                    <a:pt x="38815" y="61841"/>
                  </a:cubicBezTo>
                  <a:close/>
                  <a:moveTo>
                    <a:pt x="42553" y="61841"/>
                  </a:moveTo>
                  <a:cubicBezTo>
                    <a:pt x="42863" y="61841"/>
                    <a:pt x="43113" y="62091"/>
                    <a:pt x="43113" y="62401"/>
                  </a:cubicBezTo>
                  <a:cubicBezTo>
                    <a:pt x="43113" y="62722"/>
                    <a:pt x="42863" y="62972"/>
                    <a:pt x="42553" y="62972"/>
                  </a:cubicBezTo>
                  <a:cubicBezTo>
                    <a:pt x="42232" y="62972"/>
                    <a:pt x="41982" y="62722"/>
                    <a:pt x="41982" y="62401"/>
                  </a:cubicBezTo>
                  <a:cubicBezTo>
                    <a:pt x="41982" y="62079"/>
                    <a:pt x="42244" y="61841"/>
                    <a:pt x="42553" y="61841"/>
                  </a:cubicBezTo>
                  <a:close/>
                  <a:moveTo>
                    <a:pt x="46268" y="61841"/>
                  </a:moveTo>
                  <a:cubicBezTo>
                    <a:pt x="46565" y="61841"/>
                    <a:pt x="46839" y="62091"/>
                    <a:pt x="46839" y="62401"/>
                  </a:cubicBezTo>
                  <a:cubicBezTo>
                    <a:pt x="46839" y="62722"/>
                    <a:pt x="46589" y="62972"/>
                    <a:pt x="46268" y="62972"/>
                  </a:cubicBezTo>
                  <a:cubicBezTo>
                    <a:pt x="45970" y="62972"/>
                    <a:pt x="45708" y="62722"/>
                    <a:pt x="45708" y="62401"/>
                  </a:cubicBezTo>
                  <a:cubicBezTo>
                    <a:pt x="45720" y="62091"/>
                    <a:pt x="45958" y="61841"/>
                    <a:pt x="46268" y="61841"/>
                  </a:cubicBezTo>
                  <a:close/>
                  <a:moveTo>
                    <a:pt x="50006" y="61841"/>
                  </a:moveTo>
                  <a:cubicBezTo>
                    <a:pt x="50316" y="61841"/>
                    <a:pt x="50578" y="62091"/>
                    <a:pt x="50578" y="62401"/>
                  </a:cubicBezTo>
                  <a:cubicBezTo>
                    <a:pt x="50578" y="62722"/>
                    <a:pt x="50316" y="62972"/>
                    <a:pt x="50006" y="62972"/>
                  </a:cubicBezTo>
                  <a:cubicBezTo>
                    <a:pt x="49697" y="62972"/>
                    <a:pt x="49447" y="62722"/>
                    <a:pt x="49447" y="62401"/>
                  </a:cubicBezTo>
                  <a:cubicBezTo>
                    <a:pt x="49447" y="62079"/>
                    <a:pt x="49697" y="61841"/>
                    <a:pt x="50006" y="61841"/>
                  </a:cubicBezTo>
                  <a:close/>
                  <a:moveTo>
                    <a:pt x="53733" y="61841"/>
                  </a:moveTo>
                  <a:cubicBezTo>
                    <a:pt x="54031" y="61841"/>
                    <a:pt x="54293" y="62091"/>
                    <a:pt x="54293" y="62401"/>
                  </a:cubicBezTo>
                  <a:cubicBezTo>
                    <a:pt x="54293" y="62722"/>
                    <a:pt x="54043" y="62972"/>
                    <a:pt x="53733" y="62972"/>
                  </a:cubicBezTo>
                  <a:cubicBezTo>
                    <a:pt x="53412" y="62972"/>
                    <a:pt x="53162" y="62722"/>
                    <a:pt x="53162" y="62401"/>
                  </a:cubicBezTo>
                  <a:cubicBezTo>
                    <a:pt x="53173" y="62091"/>
                    <a:pt x="53412" y="61841"/>
                    <a:pt x="53733" y="61841"/>
                  </a:cubicBezTo>
                  <a:close/>
                  <a:moveTo>
                    <a:pt x="57460" y="61841"/>
                  </a:moveTo>
                  <a:cubicBezTo>
                    <a:pt x="57781" y="61841"/>
                    <a:pt x="58031" y="62091"/>
                    <a:pt x="58031" y="62401"/>
                  </a:cubicBezTo>
                  <a:cubicBezTo>
                    <a:pt x="58031" y="62722"/>
                    <a:pt x="57781" y="62972"/>
                    <a:pt x="57460" y="62972"/>
                  </a:cubicBezTo>
                  <a:cubicBezTo>
                    <a:pt x="57150" y="62972"/>
                    <a:pt x="56900" y="62722"/>
                    <a:pt x="56900" y="62401"/>
                  </a:cubicBezTo>
                  <a:cubicBezTo>
                    <a:pt x="56900" y="62079"/>
                    <a:pt x="57150" y="61841"/>
                    <a:pt x="57460" y="61841"/>
                  </a:cubicBezTo>
                  <a:close/>
                  <a:moveTo>
                    <a:pt x="61186" y="61841"/>
                  </a:moveTo>
                  <a:cubicBezTo>
                    <a:pt x="61484" y="61841"/>
                    <a:pt x="61746" y="62091"/>
                    <a:pt x="61746" y="62401"/>
                  </a:cubicBezTo>
                  <a:cubicBezTo>
                    <a:pt x="61746" y="62722"/>
                    <a:pt x="61496" y="62972"/>
                    <a:pt x="61186" y="62972"/>
                  </a:cubicBezTo>
                  <a:cubicBezTo>
                    <a:pt x="60877" y="62972"/>
                    <a:pt x="60615" y="62722"/>
                    <a:pt x="60615" y="62401"/>
                  </a:cubicBezTo>
                  <a:cubicBezTo>
                    <a:pt x="60639" y="62091"/>
                    <a:pt x="60877" y="61841"/>
                    <a:pt x="61186" y="61841"/>
                  </a:cubicBezTo>
                  <a:close/>
                  <a:moveTo>
                    <a:pt x="64925" y="61841"/>
                  </a:moveTo>
                  <a:cubicBezTo>
                    <a:pt x="65234" y="61841"/>
                    <a:pt x="65485" y="62091"/>
                    <a:pt x="65485" y="62401"/>
                  </a:cubicBezTo>
                  <a:cubicBezTo>
                    <a:pt x="65485" y="62722"/>
                    <a:pt x="65234" y="62972"/>
                    <a:pt x="64925" y="62972"/>
                  </a:cubicBezTo>
                  <a:cubicBezTo>
                    <a:pt x="64603" y="62972"/>
                    <a:pt x="64353" y="62722"/>
                    <a:pt x="64353" y="62401"/>
                  </a:cubicBezTo>
                  <a:cubicBezTo>
                    <a:pt x="64353" y="62079"/>
                    <a:pt x="64603" y="61841"/>
                    <a:pt x="64925" y="61841"/>
                  </a:cubicBezTo>
                  <a:close/>
                  <a:moveTo>
                    <a:pt x="68640" y="61841"/>
                  </a:moveTo>
                  <a:cubicBezTo>
                    <a:pt x="68937" y="61841"/>
                    <a:pt x="69211" y="62091"/>
                    <a:pt x="69211" y="62401"/>
                  </a:cubicBezTo>
                  <a:cubicBezTo>
                    <a:pt x="69211" y="62722"/>
                    <a:pt x="68949" y="62972"/>
                    <a:pt x="68640" y="62972"/>
                  </a:cubicBezTo>
                  <a:cubicBezTo>
                    <a:pt x="68330" y="62972"/>
                    <a:pt x="68080" y="62722"/>
                    <a:pt x="68080" y="62401"/>
                  </a:cubicBezTo>
                  <a:cubicBezTo>
                    <a:pt x="68092" y="62091"/>
                    <a:pt x="68330" y="61841"/>
                    <a:pt x="68640" y="61841"/>
                  </a:cubicBezTo>
                  <a:close/>
                  <a:moveTo>
                    <a:pt x="72366" y="61841"/>
                  </a:moveTo>
                  <a:cubicBezTo>
                    <a:pt x="72676" y="61841"/>
                    <a:pt x="72926" y="62091"/>
                    <a:pt x="72926" y="62401"/>
                  </a:cubicBezTo>
                  <a:cubicBezTo>
                    <a:pt x="72926" y="62722"/>
                    <a:pt x="72676" y="62972"/>
                    <a:pt x="72366" y="62972"/>
                  </a:cubicBezTo>
                  <a:cubicBezTo>
                    <a:pt x="72045" y="62972"/>
                    <a:pt x="71795" y="62722"/>
                    <a:pt x="71795" y="62401"/>
                  </a:cubicBezTo>
                  <a:cubicBezTo>
                    <a:pt x="71807" y="62079"/>
                    <a:pt x="72069" y="61841"/>
                    <a:pt x="72366" y="61841"/>
                  </a:cubicBezTo>
                  <a:close/>
                  <a:moveTo>
                    <a:pt x="76093" y="61841"/>
                  </a:moveTo>
                  <a:cubicBezTo>
                    <a:pt x="76391" y="61841"/>
                    <a:pt x="76664" y="62091"/>
                    <a:pt x="76664" y="62401"/>
                  </a:cubicBezTo>
                  <a:cubicBezTo>
                    <a:pt x="76664" y="62722"/>
                    <a:pt x="76403" y="62972"/>
                    <a:pt x="76093" y="62972"/>
                  </a:cubicBezTo>
                  <a:cubicBezTo>
                    <a:pt x="75795" y="62972"/>
                    <a:pt x="75533" y="62722"/>
                    <a:pt x="75533" y="62401"/>
                  </a:cubicBezTo>
                  <a:cubicBezTo>
                    <a:pt x="75533" y="62091"/>
                    <a:pt x="75783" y="61841"/>
                    <a:pt x="76093" y="61841"/>
                  </a:cubicBezTo>
                  <a:close/>
                  <a:moveTo>
                    <a:pt x="79712" y="61841"/>
                  </a:moveTo>
                  <a:cubicBezTo>
                    <a:pt x="80010" y="61841"/>
                    <a:pt x="80284" y="62091"/>
                    <a:pt x="80284" y="62401"/>
                  </a:cubicBezTo>
                  <a:cubicBezTo>
                    <a:pt x="80284" y="62722"/>
                    <a:pt x="80022" y="62972"/>
                    <a:pt x="79712" y="62972"/>
                  </a:cubicBezTo>
                  <a:cubicBezTo>
                    <a:pt x="79403" y="62972"/>
                    <a:pt x="79153" y="62722"/>
                    <a:pt x="79153" y="62401"/>
                  </a:cubicBezTo>
                  <a:cubicBezTo>
                    <a:pt x="79165" y="62091"/>
                    <a:pt x="79403" y="61841"/>
                    <a:pt x="79712" y="61841"/>
                  </a:cubicBezTo>
                  <a:close/>
                  <a:moveTo>
                    <a:pt x="83451" y="61841"/>
                  </a:moveTo>
                  <a:cubicBezTo>
                    <a:pt x="83761" y="61841"/>
                    <a:pt x="84011" y="62091"/>
                    <a:pt x="84011" y="62401"/>
                  </a:cubicBezTo>
                  <a:cubicBezTo>
                    <a:pt x="84011" y="62722"/>
                    <a:pt x="83761" y="62972"/>
                    <a:pt x="83451" y="62972"/>
                  </a:cubicBezTo>
                  <a:cubicBezTo>
                    <a:pt x="83141" y="62972"/>
                    <a:pt x="82880" y="62722"/>
                    <a:pt x="82880" y="62401"/>
                  </a:cubicBezTo>
                  <a:cubicBezTo>
                    <a:pt x="82880" y="62079"/>
                    <a:pt x="83141" y="61841"/>
                    <a:pt x="83451" y="61841"/>
                  </a:cubicBezTo>
                  <a:close/>
                  <a:moveTo>
                    <a:pt x="87166" y="61841"/>
                  </a:moveTo>
                  <a:cubicBezTo>
                    <a:pt x="87463" y="61841"/>
                    <a:pt x="87737" y="62091"/>
                    <a:pt x="87737" y="62401"/>
                  </a:cubicBezTo>
                  <a:cubicBezTo>
                    <a:pt x="87737" y="62722"/>
                    <a:pt x="87475" y="62972"/>
                    <a:pt x="87166" y="62972"/>
                  </a:cubicBezTo>
                  <a:cubicBezTo>
                    <a:pt x="86856" y="62972"/>
                    <a:pt x="86606" y="62722"/>
                    <a:pt x="86606" y="62401"/>
                  </a:cubicBezTo>
                  <a:cubicBezTo>
                    <a:pt x="86618" y="62091"/>
                    <a:pt x="86856" y="61841"/>
                    <a:pt x="87166" y="61841"/>
                  </a:cubicBezTo>
                  <a:close/>
                  <a:moveTo>
                    <a:pt x="90904" y="61841"/>
                  </a:moveTo>
                  <a:cubicBezTo>
                    <a:pt x="91214" y="61841"/>
                    <a:pt x="91464" y="62091"/>
                    <a:pt x="91464" y="62401"/>
                  </a:cubicBezTo>
                  <a:cubicBezTo>
                    <a:pt x="91464" y="62722"/>
                    <a:pt x="91214" y="62972"/>
                    <a:pt x="90904" y="62972"/>
                  </a:cubicBezTo>
                  <a:cubicBezTo>
                    <a:pt x="90595" y="62972"/>
                    <a:pt x="90345" y="62722"/>
                    <a:pt x="90345" y="62401"/>
                  </a:cubicBezTo>
                  <a:cubicBezTo>
                    <a:pt x="90345" y="62079"/>
                    <a:pt x="90595" y="61841"/>
                    <a:pt x="90904" y="61841"/>
                  </a:cubicBezTo>
                  <a:close/>
                  <a:moveTo>
                    <a:pt x="94631" y="61841"/>
                  </a:moveTo>
                  <a:cubicBezTo>
                    <a:pt x="94929" y="61841"/>
                    <a:pt x="95191" y="62091"/>
                    <a:pt x="95191" y="62401"/>
                  </a:cubicBezTo>
                  <a:cubicBezTo>
                    <a:pt x="95191" y="62722"/>
                    <a:pt x="94941" y="62972"/>
                    <a:pt x="94631" y="62972"/>
                  </a:cubicBezTo>
                  <a:cubicBezTo>
                    <a:pt x="94310" y="62972"/>
                    <a:pt x="94060" y="62722"/>
                    <a:pt x="94060" y="62401"/>
                  </a:cubicBezTo>
                  <a:cubicBezTo>
                    <a:pt x="94071" y="62091"/>
                    <a:pt x="94310" y="61841"/>
                    <a:pt x="94631" y="61841"/>
                  </a:cubicBezTo>
                  <a:close/>
                  <a:moveTo>
                    <a:pt x="98346" y="61841"/>
                  </a:moveTo>
                  <a:cubicBezTo>
                    <a:pt x="98655" y="61841"/>
                    <a:pt x="98905" y="62091"/>
                    <a:pt x="98905" y="62401"/>
                  </a:cubicBezTo>
                  <a:cubicBezTo>
                    <a:pt x="98905" y="62722"/>
                    <a:pt x="98655" y="62972"/>
                    <a:pt x="98346" y="62972"/>
                  </a:cubicBezTo>
                  <a:cubicBezTo>
                    <a:pt x="98036" y="62972"/>
                    <a:pt x="97786" y="62722"/>
                    <a:pt x="97786" y="62401"/>
                  </a:cubicBezTo>
                  <a:cubicBezTo>
                    <a:pt x="97798" y="62079"/>
                    <a:pt x="98036" y="61841"/>
                    <a:pt x="98346" y="61841"/>
                  </a:cubicBezTo>
                  <a:close/>
                  <a:moveTo>
                    <a:pt x="102084" y="61841"/>
                  </a:moveTo>
                  <a:cubicBezTo>
                    <a:pt x="102382" y="61841"/>
                    <a:pt x="102644" y="62091"/>
                    <a:pt x="102644" y="62401"/>
                  </a:cubicBezTo>
                  <a:cubicBezTo>
                    <a:pt x="102644" y="62722"/>
                    <a:pt x="102394" y="62972"/>
                    <a:pt x="102084" y="62972"/>
                  </a:cubicBezTo>
                  <a:cubicBezTo>
                    <a:pt x="101787" y="62972"/>
                    <a:pt x="101513" y="62722"/>
                    <a:pt x="101513" y="62401"/>
                  </a:cubicBezTo>
                  <a:cubicBezTo>
                    <a:pt x="101513" y="62091"/>
                    <a:pt x="101775" y="61841"/>
                    <a:pt x="102084" y="61841"/>
                  </a:cubicBezTo>
                  <a:close/>
                  <a:moveTo>
                    <a:pt x="105799" y="61841"/>
                  </a:moveTo>
                  <a:cubicBezTo>
                    <a:pt x="106121" y="61841"/>
                    <a:pt x="106371" y="62091"/>
                    <a:pt x="106371" y="62401"/>
                  </a:cubicBezTo>
                  <a:cubicBezTo>
                    <a:pt x="106371" y="62722"/>
                    <a:pt x="106109" y="62972"/>
                    <a:pt x="105799" y="62972"/>
                  </a:cubicBezTo>
                  <a:cubicBezTo>
                    <a:pt x="105490" y="62972"/>
                    <a:pt x="105239" y="62722"/>
                    <a:pt x="105239" y="62401"/>
                  </a:cubicBezTo>
                  <a:cubicBezTo>
                    <a:pt x="105251" y="62079"/>
                    <a:pt x="105490" y="61841"/>
                    <a:pt x="105799" y="61841"/>
                  </a:cubicBezTo>
                  <a:close/>
                  <a:moveTo>
                    <a:pt x="109538" y="61841"/>
                  </a:moveTo>
                  <a:cubicBezTo>
                    <a:pt x="109835" y="61841"/>
                    <a:pt x="110109" y="62091"/>
                    <a:pt x="110109" y="62401"/>
                  </a:cubicBezTo>
                  <a:cubicBezTo>
                    <a:pt x="110109" y="62722"/>
                    <a:pt x="109847" y="62972"/>
                    <a:pt x="109538" y="62972"/>
                  </a:cubicBezTo>
                  <a:cubicBezTo>
                    <a:pt x="109228" y="62972"/>
                    <a:pt x="108978" y="62722"/>
                    <a:pt x="108978" y="62401"/>
                  </a:cubicBezTo>
                  <a:cubicBezTo>
                    <a:pt x="108978" y="62091"/>
                    <a:pt x="109228" y="61841"/>
                    <a:pt x="109538" y="61841"/>
                  </a:cubicBezTo>
                  <a:close/>
                  <a:moveTo>
                    <a:pt x="113264" y="61841"/>
                  </a:moveTo>
                  <a:cubicBezTo>
                    <a:pt x="113574" y="61841"/>
                    <a:pt x="113824" y="62091"/>
                    <a:pt x="113824" y="62401"/>
                  </a:cubicBezTo>
                  <a:cubicBezTo>
                    <a:pt x="113824" y="62722"/>
                    <a:pt x="113574" y="62972"/>
                    <a:pt x="113264" y="62972"/>
                  </a:cubicBezTo>
                  <a:cubicBezTo>
                    <a:pt x="112943" y="62972"/>
                    <a:pt x="112693" y="62722"/>
                    <a:pt x="112693" y="62401"/>
                  </a:cubicBezTo>
                  <a:cubicBezTo>
                    <a:pt x="112705" y="62079"/>
                    <a:pt x="112943" y="61841"/>
                    <a:pt x="113264" y="61841"/>
                  </a:cubicBezTo>
                  <a:close/>
                  <a:moveTo>
                    <a:pt x="116991" y="61841"/>
                  </a:moveTo>
                  <a:cubicBezTo>
                    <a:pt x="117289" y="61841"/>
                    <a:pt x="117562" y="62091"/>
                    <a:pt x="117562" y="62401"/>
                  </a:cubicBezTo>
                  <a:cubicBezTo>
                    <a:pt x="117562" y="62722"/>
                    <a:pt x="117312" y="62972"/>
                    <a:pt x="116991" y="62972"/>
                  </a:cubicBezTo>
                  <a:cubicBezTo>
                    <a:pt x="116681" y="62972"/>
                    <a:pt x="116431" y="62722"/>
                    <a:pt x="116431" y="62401"/>
                  </a:cubicBezTo>
                  <a:cubicBezTo>
                    <a:pt x="116431" y="62091"/>
                    <a:pt x="116681" y="61841"/>
                    <a:pt x="116991" y="61841"/>
                  </a:cubicBezTo>
                  <a:close/>
                  <a:moveTo>
                    <a:pt x="120718" y="61841"/>
                  </a:moveTo>
                  <a:cubicBezTo>
                    <a:pt x="121027" y="61841"/>
                    <a:pt x="121277" y="62091"/>
                    <a:pt x="121277" y="62401"/>
                  </a:cubicBezTo>
                  <a:cubicBezTo>
                    <a:pt x="121277" y="62722"/>
                    <a:pt x="121027" y="62972"/>
                    <a:pt x="120718" y="62972"/>
                  </a:cubicBezTo>
                  <a:cubicBezTo>
                    <a:pt x="120408" y="62972"/>
                    <a:pt x="120146" y="62722"/>
                    <a:pt x="120146" y="62401"/>
                  </a:cubicBezTo>
                  <a:cubicBezTo>
                    <a:pt x="120170" y="62079"/>
                    <a:pt x="120420" y="61841"/>
                    <a:pt x="120718" y="61841"/>
                  </a:cubicBezTo>
                  <a:close/>
                  <a:moveTo>
                    <a:pt x="124456" y="61841"/>
                  </a:moveTo>
                  <a:cubicBezTo>
                    <a:pt x="124754" y="61841"/>
                    <a:pt x="125016" y="62091"/>
                    <a:pt x="125016" y="62401"/>
                  </a:cubicBezTo>
                  <a:cubicBezTo>
                    <a:pt x="125016" y="62722"/>
                    <a:pt x="124766" y="62972"/>
                    <a:pt x="124456" y="62972"/>
                  </a:cubicBezTo>
                  <a:cubicBezTo>
                    <a:pt x="124135" y="62972"/>
                    <a:pt x="123885" y="62722"/>
                    <a:pt x="123885" y="62401"/>
                  </a:cubicBezTo>
                  <a:cubicBezTo>
                    <a:pt x="123885" y="62091"/>
                    <a:pt x="124135" y="61841"/>
                    <a:pt x="124456" y="61841"/>
                  </a:cubicBezTo>
                  <a:close/>
                  <a:moveTo>
                    <a:pt x="128171" y="61841"/>
                  </a:moveTo>
                  <a:cubicBezTo>
                    <a:pt x="128480" y="61841"/>
                    <a:pt x="128742" y="62091"/>
                    <a:pt x="128742" y="62401"/>
                  </a:cubicBezTo>
                  <a:cubicBezTo>
                    <a:pt x="128742" y="62722"/>
                    <a:pt x="128480" y="62972"/>
                    <a:pt x="128171" y="62972"/>
                  </a:cubicBezTo>
                  <a:cubicBezTo>
                    <a:pt x="127861" y="62972"/>
                    <a:pt x="127611" y="62722"/>
                    <a:pt x="127611" y="62401"/>
                  </a:cubicBezTo>
                  <a:cubicBezTo>
                    <a:pt x="127611" y="62079"/>
                    <a:pt x="127861" y="61841"/>
                    <a:pt x="128171" y="61841"/>
                  </a:cubicBezTo>
                  <a:close/>
                  <a:moveTo>
                    <a:pt x="131898" y="61841"/>
                  </a:moveTo>
                  <a:cubicBezTo>
                    <a:pt x="132195" y="61841"/>
                    <a:pt x="132457" y="62091"/>
                    <a:pt x="132457" y="62401"/>
                  </a:cubicBezTo>
                  <a:cubicBezTo>
                    <a:pt x="132457" y="62722"/>
                    <a:pt x="132207" y="62972"/>
                    <a:pt x="131898" y="62972"/>
                  </a:cubicBezTo>
                  <a:cubicBezTo>
                    <a:pt x="131600" y="62972"/>
                    <a:pt x="131326" y="62722"/>
                    <a:pt x="131326" y="62401"/>
                  </a:cubicBezTo>
                  <a:cubicBezTo>
                    <a:pt x="131338" y="62091"/>
                    <a:pt x="131576" y="61841"/>
                    <a:pt x="131898" y="61841"/>
                  </a:cubicBezTo>
                  <a:close/>
                  <a:moveTo>
                    <a:pt x="135624" y="61841"/>
                  </a:moveTo>
                  <a:cubicBezTo>
                    <a:pt x="135946" y="61841"/>
                    <a:pt x="136196" y="62091"/>
                    <a:pt x="136196" y="62401"/>
                  </a:cubicBezTo>
                  <a:cubicBezTo>
                    <a:pt x="136196" y="62722"/>
                    <a:pt x="135934" y="62972"/>
                    <a:pt x="135624" y="62972"/>
                  </a:cubicBezTo>
                  <a:cubicBezTo>
                    <a:pt x="135315" y="62972"/>
                    <a:pt x="135065" y="62722"/>
                    <a:pt x="135065" y="62401"/>
                  </a:cubicBezTo>
                  <a:cubicBezTo>
                    <a:pt x="135065" y="62079"/>
                    <a:pt x="135315" y="61841"/>
                    <a:pt x="135624" y="61841"/>
                  </a:cubicBezTo>
                  <a:close/>
                  <a:moveTo>
                    <a:pt x="139351" y="61841"/>
                  </a:moveTo>
                  <a:cubicBezTo>
                    <a:pt x="139649" y="61841"/>
                    <a:pt x="139910" y="62091"/>
                    <a:pt x="139910" y="62401"/>
                  </a:cubicBezTo>
                  <a:cubicBezTo>
                    <a:pt x="139910" y="62722"/>
                    <a:pt x="139660" y="62972"/>
                    <a:pt x="139351" y="62972"/>
                  </a:cubicBezTo>
                  <a:cubicBezTo>
                    <a:pt x="139053" y="62972"/>
                    <a:pt x="138779" y="62722"/>
                    <a:pt x="138779" y="62401"/>
                  </a:cubicBezTo>
                  <a:cubicBezTo>
                    <a:pt x="138803" y="62091"/>
                    <a:pt x="139041" y="61841"/>
                    <a:pt x="139351" y="61841"/>
                  </a:cubicBezTo>
                  <a:close/>
                  <a:moveTo>
                    <a:pt x="143089" y="61841"/>
                  </a:moveTo>
                  <a:cubicBezTo>
                    <a:pt x="143399" y="61841"/>
                    <a:pt x="143649" y="62091"/>
                    <a:pt x="143649" y="62401"/>
                  </a:cubicBezTo>
                  <a:cubicBezTo>
                    <a:pt x="143649" y="62722"/>
                    <a:pt x="143399" y="62972"/>
                    <a:pt x="143089" y="62972"/>
                  </a:cubicBezTo>
                  <a:cubicBezTo>
                    <a:pt x="142768" y="62972"/>
                    <a:pt x="142518" y="62722"/>
                    <a:pt x="142518" y="62401"/>
                  </a:cubicBezTo>
                  <a:cubicBezTo>
                    <a:pt x="142518" y="62079"/>
                    <a:pt x="142768" y="61841"/>
                    <a:pt x="143089" y="61841"/>
                  </a:cubicBezTo>
                  <a:close/>
                  <a:moveTo>
                    <a:pt x="146804" y="61841"/>
                  </a:moveTo>
                  <a:cubicBezTo>
                    <a:pt x="147102" y="61841"/>
                    <a:pt x="147376" y="62091"/>
                    <a:pt x="147376" y="62401"/>
                  </a:cubicBezTo>
                  <a:cubicBezTo>
                    <a:pt x="147376" y="62722"/>
                    <a:pt x="147114" y="62972"/>
                    <a:pt x="146804" y="62972"/>
                  </a:cubicBezTo>
                  <a:cubicBezTo>
                    <a:pt x="146495" y="62972"/>
                    <a:pt x="146245" y="62722"/>
                    <a:pt x="146245" y="62401"/>
                  </a:cubicBezTo>
                  <a:cubicBezTo>
                    <a:pt x="146257" y="62091"/>
                    <a:pt x="146495" y="61841"/>
                    <a:pt x="146804" y="61841"/>
                  </a:cubicBezTo>
                  <a:close/>
                  <a:moveTo>
                    <a:pt x="150543" y="61841"/>
                  </a:moveTo>
                  <a:cubicBezTo>
                    <a:pt x="150852" y="61841"/>
                    <a:pt x="151102" y="62091"/>
                    <a:pt x="151102" y="62401"/>
                  </a:cubicBezTo>
                  <a:cubicBezTo>
                    <a:pt x="151102" y="62722"/>
                    <a:pt x="150852" y="62972"/>
                    <a:pt x="150543" y="62972"/>
                  </a:cubicBezTo>
                  <a:cubicBezTo>
                    <a:pt x="150233" y="62972"/>
                    <a:pt x="149971" y="62722"/>
                    <a:pt x="149971" y="62401"/>
                  </a:cubicBezTo>
                  <a:cubicBezTo>
                    <a:pt x="149971" y="62079"/>
                    <a:pt x="150233" y="61841"/>
                    <a:pt x="150543" y="61841"/>
                  </a:cubicBezTo>
                  <a:close/>
                  <a:moveTo>
                    <a:pt x="154258" y="61841"/>
                  </a:moveTo>
                  <a:cubicBezTo>
                    <a:pt x="154555" y="61841"/>
                    <a:pt x="154829" y="62091"/>
                    <a:pt x="154829" y="62401"/>
                  </a:cubicBezTo>
                  <a:cubicBezTo>
                    <a:pt x="154829" y="62722"/>
                    <a:pt x="154567" y="62972"/>
                    <a:pt x="154258" y="62972"/>
                  </a:cubicBezTo>
                  <a:cubicBezTo>
                    <a:pt x="153948" y="62972"/>
                    <a:pt x="153698" y="62722"/>
                    <a:pt x="153698" y="62401"/>
                  </a:cubicBezTo>
                  <a:cubicBezTo>
                    <a:pt x="153710" y="62091"/>
                    <a:pt x="153948" y="61841"/>
                    <a:pt x="154258" y="61841"/>
                  </a:cubicBezTo>
                  <a:close/>
                  <a:moveTo>
                    <a:pt x="3405" y="63698"/>
                  </a:moveTo>
                  <a:cubicBezTo>
                    <a:pt x="3703" y="63698"/>
                    <a:pt x="3977" y="63948"/>
                    <a:pt x="3977" y="64270"/>
                  </a:cubicBezTo>
                  <a:cubicBezTo>
                    <a:pt x="3977" y="64568"/>
                    <a:pt x="3727" y="64829"/>
                    <a:pt x="3405" y="64829"/>
                  </a:cubicBezTo>
                  <a:cubicBezTo>
                    <a:pt x="3096" y="64829"/>
                    <a:pt x="2846" y="64579"/>
                    <a:pt x="2846" y="64270"/>
                  </a:cubicBezTo>
                  <a:cubicBezTo>
                    <a:pt x="2858" y="63937"/>
                    <a:pt x="3096" y="63698"/>
                    <a:pt x="3405" y="63698"/>
                  </a:cubicBezTo>
                  <a:close/>
                  <a:moveTo>
                    <a:pt x="7132" y="63698"/>
                  </a:moveTo>
                  <a:cubicBezTo>
                    <a:pt x="7430" y="63698"/>
                    <a:pt x="7692" y="63948"/>
                    <a:pt x="7692" y="64270"/>
                  </a:cubicBezTo>
                  <a:cubicBezTo>
                    <a:pt x="7692" y="64568"/>
                    <a:pt x="7442" y="64829"/>
                    <a:pt x="7132" y="64829"/>
                  </a:cubicBezTo>
                  <a:cubicBezTo>
                    <a:pt x="6834" y="64829"/>
                    <a:pt x="6560" y="64579"/>
                    <a:pt x="6560" y="64270"/>
                  </a:cubicBezTo>
                  <a:cubicBezTo>
                    <a:pt x="6584" y="63937"/>
                    <a:pt x="6822" y="63698"/>
                    <a:pt x="7132" y="63698"/>
                  </a:cubicBezTo>
                  <a:close/>
                  <a:moveTo>
                    <a:pt x="10871" y="63698"/>
                  </a:moveTo>
                  <a:cubicBezTo>
                    <a:pt x="11168" y="63698"/>
                    <a:pt x="11430" y="63948"/>
                    <a:pt x="11430" y="64270"/>
                  </a:cubicBezTo>
                  <a:cubicBezTo>
                    <a:pt x="11430" y="64568"/>
                    <a:pt x="11180" y="64829"/>
                    <a:pt x="10871" y="64829"/>
                  </a:cubicBezTo>
                  <a:cubicBezTo>
                    <a:pt x="10573" y="64829"/>
                    <a:pt x="10299" y="64579"/>
                    <a:pt x="10299" y="64270"/>
                  </a:cubicBezTo>
                  <a:cubicBezTo>
                    <a:pt x="10299" y="63937"/>
                    <a:pt x="10549" y="63698"/>
                    <a:pt x="10871" y="63698"/>
                  </a:cubicBezTo>
                  <a:close/>
                  <a:moveTo>
                    <a:pt x="14585" y="63698"/>
                  </a:moveTo>
                  <a:cubicBezTo>
                    <a:pt x="14883" y="63698"/>
                    <a:pt x="15157" y="63948"/>
                    <a:pt x="15157" y="64270"/>
                  </a:cubicBezTo>
                  <a:cubicBezTo>
                    <a:pt x="15157" y="64568"/>
                    <a:pt x="14895" y="64829"/>
                    <a:pt x="14585" y="64829"/>
                  </a:cubicBezTo>
                  <a:cubicBezTo>
                    <a:pt x="14288" y="64829"/>
                    <a:pt x="14014" y="64579"/>
                    <a:pt x="14014" y="64270"/>
                  </a:cubicBezTo>
                  <a:cubicBezTo>
                    <a:pt x="14038" y="63937"/>
                    <a:pt x="14276" y="63698"/>
                    <a:pt x="14585" y="63698"/>
                  </a:cubicBezTo>
                  <a:close/>
                  <a:moveTo>
                    <a:pt x="18324" y="63698"/>
                  </a:moveTo>
                  <a:cubicBezTo>
                    <a:pt x="18622" y="63698"/>
                    <a:pt x="18883" y="63948"/>
                    <a:pt x="18883" y="64270"/>
                  </a:cubicBezTo>
                  <a:cubicBezTo>
                    <a:pt x="18883" y="64568"/>
                    <a:pt x="18633" y="64829"/>
                    <a:pt x="18324" y="64829"/>
                  </a:cubicBezTo>
                  <a:cubicBezTo>
                    <a:pt x="18026" y="64829"/>
                    <a:pt x="17752" y="64579"/>
                    <a:pt x="17752" y="64270"/>
                  </a:cubicBezTo>
                  <a:cubicBezTo>
                    <a:pt x="17752" y="63937"/>
                    <a:pt x="18014" y="63698"/>
                    <a:pt x="18324" y="63698"/>
                  </a:cubicBezTo>
                  <a:close/>
                  <a:moveTo>
                    <a:pt x="22039" y="63698"/>
                  </a:moveTo>
                  <a:cubicBezTo>
                    <a:pt x="22336" y="63698"/>
                    <a:pt x="22610" y="63948"/>
                    <a:pt x="22610" y="64270"/>
                  </a:cubicBezTo>
                  <a:cubicBezTo>
                    <a:pt x="22610" y="64568"/>
                    <a:pt x="22360" y="64829"/>
                    <a:pt x="22039" y="64829"/>
                  </a:cubicBezTo>
                  <a:cubicBezTo>
                    <a:pt x="21729" y="64829"/>
                    <a:pt x="21479" y="64579"/>
                    <a:pt x="21479" y="64270"/>
                  </a:cubicBezTo>
                  <a:cubicBezTo>
                    <a:pt x="21491" y="63937"/>
                    <a:pt x="21729" y="63698"/>
                    <a:pt x="22039" y="63698"/>
                  </a:cubicBezTo>
                  <a:close/>
                  <a:moveTo>
                    <a:pt x="25777" y="63698"/>
                  </a:moveTo>
                  <a:cubicBezTo>
                    <a:pt x="26075" y="63698"/>
                    <a:pt x="26349" y="63948"/>
                    <a:pt x="26349" y="64270"/>
                  </a:cubicBezTo>
                  <a:cubicBezTo>
                    <a:pt x="26349" y="64568"/>
                    <a:pt x="26087" y="64829"/>
                    <a:pt x="25777" y="64829"/>
                  </a:cubicBezTo>
                  <a:cubicBezTo>
                    <a:pt x="25468" y="64829"/>
                    <a:pt x="25206" y="64579"/>
                    <a:pt x="25206" y="64270"/>
                  </a:cubicBezTo>
                  <a:cubicBezTo>
                    <a:pt x="25218" y="63937"/>
                    <a:pt x="25468" y="63698"/>
                    <a:pt x="25777" y="63698"/>
                  </a:cubicBezTo>
                  <a:close/>
                  <a:moveTo>
                    <a:pt x="29504" y="63698"/>
                  </a:moveTo>
                  <a:cubicBezTo>
                    <a:pt x="29801" y="63698"/>
                    <a:pt x="30063" y="63948"/>
                    <a:pt x="30063" y="64270"/>
                  </a:cubicBezTo>
                  <a:cubicBezTo>
                    <a:pt x="30063" y="64568"/>
                    <a:pt x="29813" y="64829"/>
                    <a:pt x="29504" y="64829"/>
                  </a:cubicBezTo>
                  <a:cubicBezTo>
                    <a:pt x="29182" y="64829"/>
                    <a:pt x="28932" y="64579"/>
                    <a:pt x="28932" y="64270"/>
                  </a:cubicBezTo>
                  <a:cubicBezTo>
                    <a:pt x="28944" y="63937"/>
                    <a:pt x="29182" y="63698"/>
                    <a:pt x="29504" y="63698"/>
                  </a:cubicBezTo>
                  <a:close/>
                  <a:moveTo>
                    <a:pt x="33230" y="63698"/>
                  </a:moveTo>
                  <a:cubicBezTo>
                    <a:pt x="33528" y="63698"/>
                    <a:pt x="33802" y="63948"/>
                    <a:pt x="33802" y="64270"/>
                  </a:cubicBezTo>
                  <a:cubicBezTo>
                    <a:pt x="33802" y="64568"/>
                    <a:pt x="33552" y="64829"/>
                    <a:pt x="33230" y="64829"/>
                  </a:cubicBezTo>
                  <a:cubicBezTo>
                    <a:pt x="32921" y="64829"/>
                    <a:pt x="32671" y="64579"/>
                    <a:pt x="32671" y="64270"/>
                  </a:cubicBezTo>
                  <a:cubicBezTo>
                    <a:pt x="32671" y="63937"/>
                    <a:pt x="32921" y="63698"/>
                    <a:pt x="33230" y="63698"/>
                  </a:cubicBezTo>
                  <a:close/>
                  <a:moveTo>
                    <a:pt x="36957" y="63698"/>
                  </a:moveTo>
                  <a:cubicBezTo>
                    <a:pt x="37255" y="63698"/>
                    <a:pt x="37517" y="63948"/>
                    <a:pt x="37517" y="64270"/>
                  </a:cubicBezTo>
                  <a:cubicBezTo>
                    <a:pt x="37517" y="64568"/>
                    <a:pt x="37267" y="64829"/>
                    <a:pt x="36957" y="64829"/>
                  </a:cubicBezTo>
                  <a:cubicBezTo>
                    <a:pt x="36648" y="64829"/>
                    <a:pt x="36386" y="64579"/>
                    <a:pt x="36386" y="64270"/>
                  </a:cubicBezTo>
                  <a:cubicBezTo>
                    <a:pt x="36409" y="63937"/>
                    <a:pt x="36648" y="63698"/>
                    <a:pt x="36957" y="63698"/>
                  </a:cubicBezTo>
                  <a:close/>
                  <a:moveTo>
                    <a:pt x="40672" y="63698"/>
                  </a:moveTo>
                  <a:cubicBezTo>
                    <a:pt x="40970" y="63698"/>
                    <a:pt x="41243" y="63948"/>
                    <a:pt x="41243" y="64270"/>
                  </a:cubicBezTo>
                  <a:cubicBezTo>
                    <a:pt x="41243" y="64568"/>
                    <a:pt x="40993" y="64829"/>
                    <a:pt x="40672" y="64829"/>
                  </a:cubicBezTo>
                  <a:cubicBezTo>
                    <a:pt x="40374" y="64829"/>
                    <a:pt x="40112" y="64579"/>
                    <a:pt x="40112" y="64270"/>
                  </a:cubicBezTo>
                  <a:cubicBezTo>
                    <a:pt x="40124" y="63937"/>
                    <a:pt x="40362" y="63698"/>
                    <a:pt x="40672" y="63698"/>
                  </a:cubicBezTo>
                  <a:close/>
                  <a:moveTo>
                    <a:pt x="44410" y="63698"/>
                  </a:moveTo>
                  <a:cubicBezTo>
                    <a:pt x="44708" y="63698"/>
                    <a:pt x="44982" y="63948"/>
                    <a:pt x="44982" y="64270"/>
                  </a:cubicBezTo>
                  <a:cubicBezTo>
                    <a:pt x="44982" y="64568"/>
                    <a:pt x="44720" y="64829"/>
                    <a:pt x="44410" y="64829"/>
                  </a:cubicBezTo>
                  <a:cubicBezTo>
                    <a:pt x="44113" y="64829"/>
                    <a:pt x="43851" y="64579"/>
                    <a:pt x="43851" y="64270"/>
                  </a:cubicBezTo>
                  <a:cubicBezTo>
                    <a:pt x="43851" y="63937"/>
                    <a:pt x="44101" y="63698"/>
                    <a:pt x="44410" y="63698"/>
                  </a:cubicBezTo>
                  <a:close/>
                  <a:moveTo>
                    <a:pt x="48137" y="63698"/>
                  </a:moveTo>
                  <a:cubicBezTo>
                    <a:pt x="48435" y="63698"/>
                    <a:pt x="48697" y="63948"/>
                    <a:pt x="48697" y="64270"/>
                  </a:cubicBezTo>
                  <a:cubicBezTo>
                    <a:pt x="48697" y="64568"/>
                    <a:pt x="48447" y="64829"/>
                    <a:pt x="48137" y="64829"/>
                  </a:cubicBezTo>
                  <a:cubicBezTo>
                    <a:pt x="47839" y="64829"/>
                    <a:pt x="47566" y="64579"/>
                    <a:pt x="47566" y="64270"/>
                  </a:cubicBezTo>
                  <a:cubicBezTo>
                    <a:pt x="47578" y="63937"/>
                    <a:pt x="47839" y="63698"/>
                    <a:pt x="48137" y="63698"/>
                  </a:cubicBezTo>
                  <a:close/>
                  <a:moveTo>
                    <a:pt x="51864" y="63698"/>
                  </a:moveTo>
                  <a:cubicBezTo>
                    <a:pt x="52161" y="63698"/>
                    <a:pt x="52435" y="63948"/>
                    <a:pt x="52435" y="64270"/>
                  </a:cubicBezTo>
                  <a:cubicBezTo>
                    <a:pt x="52435" y="64568"/>
                    <a:pt x="52185" y="64829"/>
                    <a:pt x="51864" y="64829"/>
                  </a:cubicBezTo>
                  <a:cubicBezTo>
                    <a:pt x="51566" y="64829"/>
                    <a:pt x="51304" y="64579"/>
                    <a:pt x="51304" y="64270"/>
                  </a:cubicBezTo>
                  <a:cubicBezTo>
                    <a:pt x="51304" y="63937"/>
                    <a:pt x="51554" y="63698"/>
                    <a:pt x="51864" y="63698"/>
                  </a:cubicBezTo>
                  <a:close/>
                  <a:moveTo>
                    <a:pt x="55602" y="63698"/>
                  </a:moveTo>
                  <a:cubicBezTo>
                    <a:pt x="55900" y="63698"/>
                    <a:pt x="56174" y="63948"/>
                    <a:pt x="56174" y="64270"/>
                  </a:cubicBezTo>
                  <a:cubicBezTo>
                    <a:pt x="56174" y="64568"/>
                    <a:pt x="55912" y="64829"/>
                    <a:pt x="55602" y="64829"/>
                  </a:cubicBezTo>
                  <a:cubicBezTo>
                    <a:pt x="55293" y="64829"/>
                    <a:pt x="55043" y="64579"/>
                    <a:pt x="55043" y="64270"/>
                  </a:cubicBezTo>
                  <a:cubicBezTo>
                    <a:pt x="55043" y="63937"/>
                    <a:pt x="55293" y="63698"/>
                    <a:pt x="55602" y="63698"/>
                  </a:cubicBezTo>
                  <a:close/>
                  <a:moveTo>
                    <a:pt x="59329" y="63698"/>
                  </a:moveTo>
                  <a:cubicBezTo>
                    <a:pt x="59627" y="63698"/>
                    <a:pt x="59889" y="63948"/>
                    <a:pt x="59889" y="64270"/>
                  </a:cubicBezTo>
                  <a:cubicBezTo>
                    <a:pt x="59889" y="64568"/>
                    <a:pt x="59639" y="64829"/>
                    <a:pt x="59329" y="64829"/>
                  </a:cubicBezTo>
                  <a:cubicBezTo>
                    <a:pt x="59008" y="64829"/>
                    <a:pt x="58757" y="64579"/>
                    <a:pt x="58757" y="64270"/>
                  </a:cubicBezTo>
                  <a:cubicBezTo>
                    <a:pt x="58757" y="63937"/>
                    <a:pt x="59008" y="63698"/>
                    <a:pt x="59329" y="63698"/>
                  </a:cubicBezTo>
                  <a:close/>
                  <a:moveTo>
                    <a:pt x="63056" y="63698"/>
                  </a:moveTo>
                  <a:cubicBezTo>
                    <a:pt x="63353" y="63698"/>
                    <a:pt x="63627" y="63948"/>
                    <a:pt x="63627" y="64270"/>
                  </a:cubicBezTo>
                  <a:cubicBezTo>
                    <a:pt x="63627" y="64568"/>
                    <a:pt x="63377" y="64829"/>
                    <a:pt x="63056" y="64829"/>
                  </a:cubicBezTo>
                  <a:cubicBezTo>
                    <a:pt x="62746" y="64829"/>
                    <a:pt x="62496" y="64579"/>
                    <a:pt x="62496" y="64270"/>
                  </a:cubicBezTo>
                  <a:cubicBezTo>
                    <a:pt x="62496" y="63937"/>
                    <a:pt x="62746" y="63698"/>
                    <a:pt x="63056" y="63698"/>
                  </a:cubicBezTo>
                  <a:close/>
                  <a:moveTo>
                    <a:pt x="66782" y="63698"/>
                  </a:moveTo>
                  <a:cubicBezTo>
                    <a:pt x="67080" y="63698"/>
                    <a:pt x="67342" y="63948"/>
                    <a:pt x="67342" y="64270"/>
                  </a:cubicBezTo>
                  <a:cubicBezTo>
                    <a:pt x="67342" y="64568"/>
                    <a:pt x="67092" y="64829"/>
                    <a:pt x="66782" y="64829"/>
                  </a:cubicBezTo>
                  <a:cubicBezTo>
                    <a:pt x="66473" y="64829"/>
                    <a:pt x="66211" y="64579"/>
                    <a:pt x="66211" y="64270"/>
                  </a:cubicBezTo>
                  <a:cubicBezTo>
                    <a:pt x="66235" y="63937"/>
                    <a:pt x="66473" y="63698"/>
                    <a:pt x="66782" y="63698"/>
                  </a:cubicBezTo>
                  <a:close/>
                  <a:moveTo>
                    <a:pt x="70509" y="63698"/>
                  </a:moveTo>
                  <a:cubicBezTo>
                    <a:pt x="70807" y="63698"/>
                    <a:pt x="71080" y="63948"/>
                    <a:pt x="71080" y="64270"/>
                  </a:cubicBezTo>
                  <a:cubicBezTo>
                    <a:pt x="71080" y="64568"/>
                    <a:pt x="70830" y="64829"/>
                    <a:pt x="70509" y="64829"/>
                  </a:cubicBezTo>
                  <a:cubicBezTo>
                    <a:pt x="70199" y="64829"/>
                    <a:pt x="69949" y="64579"/>
                    <a:pt x="69949" y="64270"/>
                  </a:cubicBezTo>
                  <a:cubicBezTo>
                    <a:pt x="69949" y="63937"/>
                    <a:pt x="70199" y="63698"/>
                    <a:pt x="70509" y="63698"/>
                  </a:cubicBezTo>
                  <a:close/>
                  <a:moveTo>
                    <a:pt x="74236" y="63698"/>
                  </a:moveTo>
                  <a:cubicBezTo>
                    <a:pt x="74533" y="63698"/>
                    <a:pt x="74795" y="63948"/>
                    <a:pt x="74795" y="64270"/>
                  </a:cubicBezTo>
                  <a:cubicBezTo>
                    <a:pt x="74795" y="64568"/>
                    <a:pt x="74545" y="64829"/>
                    <a:pt x="74236" y="64829"/>
                  </a:cubicBezTo>
                  <a:cubicBezTo>
                    <a:pt x="73938" y="64829"/>
                    <a:pt x="73676" y="64579"/>
                    <a:pt x="73676" y="64270"/>
                  </a:cubicBezTo>
                  <a:cubicBezTo>
                    <a:pt x="73676" y="63937"/>
                    <a:pt x="73926" y="63698"/>
                    <a:pt x="74236" y="63698"/>
                  </a:cubicBezTo>
                  <a:close/>
                  <a:moveTo>
                    <a:pt x="77855" y="63698"/>
                  </a:moveTo>
                  <a:cubicBezTo>
                    <a:pt x="78153" y="63698"/>
                    <a:pt x="78415" y="63948"/>
                    <a:pt x="78415" y="64270"/>
                  </a:cubicBezTo>
                  <a:cubicBezTo>
                    <a:pt x="78415" y="64568"/>
                    <a:pt x="78165" y="64829"/>
                    <a:pt x="77855" y="64829"/>
                  </a:cubicBezTo>
                  <a:cubicBezTo>
                    <a:pt x="77546" y="64829"/>
                    <a:pt x="77284" y="64579"/>
                    <a:pt x="77284" y="64270"/>
                  </a:cubicBezTo>
                  <a:cubicBezTo>
                    <a:pt x="77284" y="63937"/>
                    <a:pt x="77546" y="63698"/>
                    <a:pt x="77855" y="63698"/>
                  </a:cubicBezTo>
                  <a:close/>
                  <a:moveTo>
                    <a:pt x="81570" y="63698"/>
                  </a:moveTo>
                  <a:cubicBezTo>
                    <a:pt x="81868" y="63698"/>
                    <a:pt x="82141" y="63948"/>
                    <a:pt x="82141" y="64270"/>
                  </a:cubicBezTo>
                  <a:cubicBezTo>
                    <a:pt x="82141" y="64568"/>
                    <a:pt x="81879" y="64829"/>
                    <a:pt x="81570" y="64829"/>
                  </a:cubicBezTo>
                  <a:cubicBezTo>
                    <a:pt x="81260" y="64829"/>
                    <a:pt x="81010" y="64579"/>
                    <a:pt x="81010" y="64270"/>
                  </a:cubicBezTo>
                  <a:cubicBezTo>
                    <a:pt x="81022" y="63937"/>
                    <a:pt x="81260" y="63698"/>
                    <a:pt x="81570" y="63698"/>
                  </a:cubicBezTo>
                  <a:close/>
                  <a:moveTo>
                    <a:pt x="85308" y="63698"/>
                  </a:moveTo>
                  <a:cubicBezTo>
                    <a:pt x="85606" y="63698"/>
                    <a:pt x="85880" y="63948"/>
                    <a:pt x="85880" y="64270"/>
                  </a:cubicBezTo>
                  <a:cubicBezTo>
                    <a:pt x="85880" y="64568"/>
                    <a:pt x="85618" y="64829"/>
                    <a:pt x="85308" y="64829"/>
                  </a:cubicBezTo>
                  <a:cubicBezTo>
                    <a:pt x="84999" y="64829"/>
                    <a:pt x="84749" y="64579"/>
                    <a:pt x="84749" y="64270"/>
                  </a:cubicBezTo>
                  <a:cubicBezTo>
                    <a:pt x="84749" y="63937"/>
                    <a:pt x="84999" y="63698"/>
                    <a:pt x="85308" y="63698"/>
                  </a:cubicBezTo>
                  <a:close/>
                  <a:moveTo>
                    <a:pt x="89035" y="63698"/>
                  </a:moveTo>
                  <a:cubicBezTo>
                    <a:pt x="89333" y="63698"/>
                    <a:pt x="89595" y="63948"/>
                    <a:pt x="89595" y="64270"/>
                  </a:cubicBezTo>
                  <a:cubicBezTo>
                    <a:pt x="89595" y="64568"/>
                    <a:pt x="89345" y="64829"/>
                    <a:pt x="89035" y="64829"/>
                  </a:cubicBezTo>
                  <a:cubicBezTo>
                    <a:pt x="88714" y="64829"/>
                    <a:pt x="88464" y="64579"/>
                    <a:pt x="88464" y="64270"/>
                  </a:cubicBezTo>
                  <a:cubicBezTo>
                    <a:pt x="88475" y="63937"/>
                    <a:pt x="88714" y="63698"/>
                    <a:pt x="89035" y="63698"/>
                  </a:cubicBezTo>
                  <a:close/>
                  <a:moveTo>
                    <a:pt x="92762" y="63698"/>
                  </a:moveTo>
                  <a:cubicBezTo>
                    <a:pt x="93059" y="63698"/>
                    <a:pt x="93333" y="63948"/>
                    <a:pt x="93333" y="64270"/>
                  </a:cubicBezTo>
                  <a:cubicBezTo>
                    <a:pt x="93333" y="64568"/>
                    <a:pt x="93071" y="64829"/>
                    <a:pt x="92762" y="64829"/>
                  </a:cubicBezTo>
                  <a:cubicBezTo>
                    <a:pt x="92452" y="64829"/>
                    <a:pt x="92202" y="64579"/>
                    <a:pt x="92202" y="64270"/>
                  </a:cubicBezTo>
                  <a:cubicBezTo>
                    <a:pt x="92202" y="63937"/>
                    <a:pt x="92452" y="63698"/>
                    <a:pt x="92762" y="63698"/>
                  </a:cubicBezTo>
                  <a:close/>
                  <a:moveTo>
                    <a:pt x="96488" y="63698"/>
                  </a:moveTo>
                  <a:cubicBezTo>
                    <a:pt x="96786" y="63698"/>
                    <a:pt x="97048" y="63948"/>
                    <a:pt x="97048" y="64270"/>
                  </a:cubicBezTo>
                  <a:cubicBezTo>
                    <a:pt x="97048" y="64568"/>
                    <a:pt x="96798" y="64829"/>
                    <a:pt x="96488" y="64829"/>
                  </a:cubicBezTo>
                  <a:cubicBezTo>
                    <a:pt x="96191" y="64829"/>
                    <a:pt x="95917" y="64579"/>
                    <a:pt x="95917" y="64270"/>
                  </a:cubicBezTo>
                  <a:cubicBezTo>
                    <a:pt x="95917" y="63937"/>
                    <a:pt x="96179" y="63698"/>
                    <a:pt x="96488" y="63698"/>
                  </a:cubicBezTo>
                  <a:close/>
                  <a:moveTo>
                    <a:pt x="100203" y="63698"/>
                  </a:moveTo>
                  <a:cubicBezTo>
                    <a:pt x="100501" y="63698"/>
                    <a:pt x="100775" y="63948"/>
                    <a:pt x="100775" y="64270"/>
                  </a:cubicBezTo>
                  <a:cubicBezTo>
                    <a:pt x="100775" y="64568"/>
                    <a:pt x="100513" y="64829"/>
                    <a:pt x="100203" y="64829"/>
                  </a:cubicBezTo>
                  <a:cubicBezTo>
                    <a:pt x="99905" y="64829"/>
                    <a:pt x="99644" y="64579"/>
                    <a:pt x="99644" y="64270"/>
                  </a:cubicBezTo>
                  <a:cubicBezTo>
                    <a:pt x="99655" y="63937"/>
                    <a:pt x="99894" y="63698"/>
                    <a:pt x="100203" y="63698"/>
                  </a:cubicBezTo>
                  <a:close/>
                  <a:moveTo>
                    <a:pt x="103942" y="63698"/>
                  </a:moveTo>
                  <a:cubicBezTo>
                    <a:pt x="104239" y="63698"/>
                    <a:pt x="104513" y="63948"/>
                    <a:pt x="104513" y="64270"/>
                  </a:cubicBezTo>
                  <a:cubicBezTo>
                    <a:pt x="104513" y="64568"/>
                    <a:pt x="104251" y="64829"/>
                    <a:pt x="103942" y="64829"/>
                  </a:cubicBezTo>
                  <a:cubicBezTo>
                    <a:pt x="103644" y="64829"/>
                    <a:pt x="103382" y="64579"/>
                    <a:pt x="103382" y="64270"/>
                  </a:cubicBezTo>
                  <a:cubicBezTo>
                    <a:pt x="103382" y="63937"/>
                    <a:pt x="103632" y="63698"/>
                    <a:pt x="103942" y="63698"/>
                  </a:cubicBezTo>
                  <a:close/>
                  <a:moveTo>
                    <a:pt x="107668" y="63698"/>
                  </a:moveTo>
                  <a:cubicBezTo>
                    <a:pt x="107966" y="63698"/>
                    <a:pt x="108228" y="63948"/>
                    <a:pt x="108228" y="64270"/>
                  </a:cubicBezTo>
                  <a:cubicBezTo>
                    <a:pt x="108228" y="64568"/>
                    <a:pt x="107978" y="64829"/>
                    <a:pt x="107668" y="64829"/>
                  </a:cubicBezTo>
                  <a:cubicBezTo>
                    <a:pt x="107371" y="64829"/>
                    <a:pt x="107097" y="64579"/>
                    <a:pt x="107097" y="64270"/>
                  </a:cubicBezTo>
                  <a:cubicBezTo>
                    <a:pt x="107109" y="63937"/>
                    <a:pt x="107347" y="63698"/>
                    <a:pt x="107668" y="63698"/>
                  </a:cubicBezTo>
                  <a:close/>
                  <a:moveTo>
                    <a:pt x="111395" y="63698"/>
                  </a:moveTo>
                  <a:cubicBezTo>
                    <a:pt x="111693" y="63698"/>
                    <a:pt x="111967" y="63948"/>
                    <a:pt x="111967" y="64270"/>
                  </a:cubicBezTo>
                  <a:cubicBezTo>
                    <a:pt x="111967" y="64568"/>
                    <a:pt x="111705" y="64829"/>
                    <a:pt x="111395" y="64829"/>
                  </a:cubicBezTo>
                  <a:cubicBezTo>
                    <a:pt x="111085" y="64829"/>
                    <a:pt x="110835" y="64579"/>
                    <a:pt x="110835" y="64270"/>
                  </a:cubicBezTo>
                  <a:cubicBezTo>
                    <a:pt x="110835" y="63937"/>
                    <a:pt x="111085" y="63698"/>
                    <a:pt x="111395" y="63698"/>
                  </a:cubicBezTo>
                  <a:close/>
                  <a:moveTo>
                    <a:pt x="115122" y="63698"/>
                  </a:moveTo>
                  <a:cubicBezTo>
                    <a:pt x="115419" y="63698"/>
                    <a:pt x="115681" y="63948"/>
                    <a:pt x="115681" y="64270"/>
                  </a:cubicBezTo>
                  <a:cubicBezTo>
                    <a:pt x="115681" y="64568"/>
                    <a:pt x="115431" y="64829"/>
                    <a:pt x="115122" y="64829"/>
                  </a:cubicBezTo>
                  <a:cubicBezTo>
                    <a:pt x="114812" y="64829"/>
                    <a:pt x="114550" y="64579"/>
                    <a:pt x="114550" y="64270"/>
                  </a:cubicBezTo>
                  <a:cubicBezTo>
                    <a:pt x="114574" y="63937"/>
                    <a:pt x="114812" y="63698"/>
                    <a:pt x="115122" y="63698"/>
                  </a:cubicBezTo>
                  <a:close/>
                  <a:moveTo>
                    <a:pt x="118860" y="63698"/>
                  </a:moveTo>
                  <a:cubicBezTo>
                    <a:pt x="119158" y="63698"/>
                    <a:pt x="119420" y="63948"/>
                    <a:pt x="119420" y="64270"/>
                  </a:cubicBezTo>
                  <a:cubicBezTo>
                    <a:pt x="119420" y="64568"/>
                    <a:pt x="119170" y="64829"/>
                    <a:pt x="118860" y="64829"/>
                  </a:cubicBezTo>
                  <a:cubicBezTo>
                    <a:pt x="118539" y="64829"/>
                    <a:pt x="118289" y="64579"/>
                    <a:pt x="118289" y="64270"/>
                  </a:cubicBezTo>
                  <a:cubicBezTo>
                    <a:pt x="118289" y="63937"/>
                    <a:pt x="118539" y="63698"/>
                    <a:pt x="118860" y="63698"/>
                  </a:cubicBezTo>
                  <a:close/>
                  <a:moveTo>
                    <a:pt x="122575" y="63698"/>
                  </a:moveTo>
                  <a:cubicBezTo>
                    <a:pt x="122873" y="63698"/>
                    <a:pt x="123146" y="63948"/>
                    <a:pt x="123146" y="64270"/>
                  </a:cubicBezTo>
                  <a:cubicBezTo>
                    <a:pt x="123146" y="64568"/>
                    <a:pt x="122885" y="64829"/>
                    <a:pt x="122575" y="64829"/>
                  </a:cubicBezTo>
                  <a:cubicBezTo>
                    <a:pt x="122265" y="64829"/>
                    <a:pt x="122015" y="64579"/>
                    <a:pt x="122015" y="64270"/>
                  </a:cubicBezTo>
                  <a:cubicBezTo>
                    <a:pt x="122027" y="63937"/>
                    <a:pt x="122277" y="63698"/>
                    <a:pt x="122575" y="63698"/>
                  </a:cubicBezTo>
                  <a:close/>
                  <a:moveTo>
                    <a:pt x="126314" y="63698"/>
                  </a:moveTo>
                  <a:cubicBezTo>
                    <a:pt x="126611" y="63698"/>
                    <a:pt x="126873" y="63948"/>
                    <a:pt x="126873" y="64270"/>
                  </a:cubicBezTo>
                  <a:cubicBezTo>
                    <a:pt x="126873" y="64568"/>
                    <a:pt x="126623" y="64829"/>
                    <a:pt x="126314" y="64829"/>
                  </a:cubicBezTo>
                  <a:cubicBezTo>
                    <a:pt x="126004" y="64829"/>
                    <a:pt x="125742" y="64579"/>
                    <a:pt x="125742" y="64270"/>
                  </a:cubicBezTo>
                  <a:cubicBezTo>
                    <a:pt x="125742" y="63937"/>
                    <a:pt x="126004" y="63698"/>
                    <a:pt x="126314" y="63698"/>
                  </a:cubicBezTo>
                  <a:close/>
                  <a:moveTo>
                    <a:pt x="130028" y="63698"/>
                  </a:moveTo>
                  <a:cubicBezTo>
                    <a:pt x="130326" y="63698"/>
                    <a:pt x="130600" y="63948"/>
                    <a:pt x="130600" y="64270"/>
                  </a:cubicBezTo>
                  <a:cubicBezTo>
                    <a:pt x="130600" y="64568"/>
                    <a:pt x="130350" y="64829"/>
                    <a:pt x="130028" y="64829"/>
                  </a:cubicBezTo>
                  <a:cubicBezTo>
                    <a:pt x="129731" y="64829"/>
                    <a:pt x="129469" y="64579"/>
                    <a:pt x="129469" y="64270"/>
                  </a:cubicBezTo>
                  <a:cubicBezTo>
                    <a:pt x="129469" y="63937"/>
                    <a:pt x="129719" y="63698"/>
                    <a:pt x="130028" y="63698"/>
                  </a:cubicBezTo>
                  <a:close/>
                  <a:moveTo>
                    <a:pt x="133767" y="63698"/>
                  </a:moveTo>
                  <a:cubicBezTo>
                    <a:pt x="134065" y="63698"/>
                    <a:pt x="134326" y="63948"/>
                    <a:pt x="134326" y="64270"/>
                  </a:cubicBezTo>
                  <a:cubicBezTo>
                    <a:pt x="134326" y="64568"/>
                    <a:pt x="134076" y="64829"/>
                    <a:pt x="133767" y="64829"/>
                  </a:cubicBezTo>
                  <a:cubicBezTo>
                    <a:pt x="133469" y="64829"/>
                    <a:pt x="133207" y="64579"/>
                    <a:pt x="133207" y="64270"/>
                  </a:cubicBezTo>
                  <a:cubicBezTo>
                    <a:pt x="133207" y="63937"/>
                    <a:pt x="133457" y="63698"/>
                    <a:pt x="133767" y="63698"/>
                  </a:cubicBezTo>
                  <a:close/>
                  <a:moveTo>
                    <a:pt x="137494" y="63698"/>
                  </a:moveTo>
                  <a:cubicBezTo>
                    <a:pt x="137791" y="63698"/>
                    <a:pt x="138053" y="63948"/>
                    <a:pt x="138053" y="64270"/>
                  </a:cubicBezTo>
                  <a:cubicBezTo>
                    <a:pt x="138053" y="64568"/>
                    <a:pt x="137803" y="64829"/>
                    <a:pt x="137494" y="64829"/>
                  </a:cubicBezTo>
                  <a:cubicBezTo>
                    <a:pt x="137196" y="64829"/>
                    <a:pt x="136922" y="64579"/>
                    <a:pt x="136922" y="64270"/>
                  </a:cubicBezTo>
                  <a:cubicBezTo>
                    <a:pt x="136934" y="63937"/>
                    <a:pt x="137172" y="63698"/>
                    <a:pt x="137494" y="63698"/>
                  </a:cubicBezTo>
                  <a:close/>
                  <a:moveTo>
                    <a:pt x="141220" y="63698"/>
                  </a:moveTo>
                  <a:cubicBezTo>
                    <a:pt x="141518" y="63698"/>
                    <a:pt x="141792" y="63948"/>
                    <a:pt x="141792" y="64270"/>
                  </a:cubicBezTo>
                  <a:cubicBezTo>
                    <a:pt x="141792" y="64568"/>
                    <a:pt x="141530" y="64829"/>
                    <a:pt x="141220" y="64829"/>
                  </a:cubicBezTo>
                  <a:cubicBezTo>
                    <a:pt x="140911" y="64829"/>
                    <a:pt x="140661" y="64579"/>
                    <a:pt x="140661" y="64270"/>
                  </a:cubicBezTo>
                  <a:cubicBezTo>
                    <a:pt x="140661" y="63937"/>
                    <a:pt x="140911" y="63698"/>
                    <a:pt x="141220" y="63698"/>
                  </a:cubicBezTo>
                  <a:close/>
                  <a:moveTo>
                    <a:pt x="144947" y="63698"/>
                  </a:moveTo>
                  <a:cubicBezTo>
                    <a:pt x="145244" y="63698"/>
                    <a:pt x="145506" y="63948"/>
                    <a:pt x="145506" y="64270"/>
                  </a:cubicBezTo>
                  <a:cubicBezTo>
                    <a:pt x="145506" y="64568"/>
                    <a:pt x="145256" y="64829"/>
                    <a:pt x="144947" y="64829"/>
                  </a:cubicBezTo>
                  <a:cubicBezTo>
                    <a:pt x="144637" y="64829"/>
                    <a:pt x="144375" y="64579"/>
                    <a:pt x="144375" y="64270"/>
                  </a:cubicBezTo>
                  <a:cubicBezTo>
                    <a:pt x="144399" y="63937"/>
                    <a:pt x="144637" y="63698"/>
                    <a:pt x="144947" y="63698"/>
                  </a:cubicBezTo>
                  <a:close/>
                  <a:moveTo>
                    <a:pt x="148685" y="63698"/>
                  </a:moveTo>
                  <a:cubicBezTo>
                    <a:pt x="148983" y="63698"/>
                    <a:pt x="149245" y="63948"/>
                    <a:pt x="149245" y="64270"/>
                  </a:cubicBezTo>
                  <a:cubicBezTo>
                    <a:pt x="149245" y="64568"/>
                    <a:pt x="148995" y="64829"/>
                    <a:pt x="148685" y="64829"/>
                  </a:cubicBezTo>
                  <a:cubicBezTo>
                    <a:pt x="148364" y="64829"/>
                    <a:pt x="148114" y="64579"/>
                    <a:pt x="148114" y="64270"/>
                  </a:cubicBezTo>
                  <a:cubicBezTo>
                    <a:pt x="148114" y="63937"/>
                    <a:pt x="148364" y="63698"/>
                    <a:pt x="148685" y="63698"/>
                  </a:cubicBezTo>
                  <a:close/>
                  <a:moveTo>
                    <a:pt x="152400" y="63698"/>
                  </a:moveTo>
                  <a:cubicBezTo>
                    <a:pt x="152698" y="63698"/>
                    <a:pt x="152972" y="63948"/>
                    <a:pt x="152972" y="64270"/>
                  </a:cubicBezTo>
                  <a:cubicBezTo>
                    <a:pt x="152972" y="64568"/>
                    <a:pt x="152710" y="64829"/>
                    <a:pt x="152400" y="64829"/>
                  </a:cubicBezTo>
                  <a:cubicBezTo>
                    <a:pt x="152091" y="64829"/>
                    <a:pt x="151841" y="64579"/>
                    <a:pt x="151841" y="64270"/>
                  </a:cubicBezTo>
                  <a:cubicBezTo>
                    <a:pt x="151852" y="63937"/>
                    <a:pt x="152091" y="63698"/>
                    <a:pt x="152400" y="63698"/>
                  </a:cubicBezTo>
                  <a:close/>
                  <a:moveTo>
                    <a:pt x="156139" y="63698"/>
                  </a:moveTo>
                  <a:cubicBezTo>
                    <a:pt x="156436" y="63698"/>
                    <a:pt x="156698" y="63948"/>
                    <a:pt x="156698" y="64270"/>
                  </a:cubicBezTo>
                  <a:cubicBezTo>
                    <a:pt x="156698" y="64568"/>
                    <a:pt x="156448" y="64829"/>
                    <a:pt x="156139" y="64829"/>
                  </a:cubicBezTo>
                  <a:cubicBezTo>
                    <a:pt x="155829" y="64829"/>
                    <a:pt x="155567" y="64579"/>
                    <a:pt x="155567" y="64270"/>
                  </a:cubicBezTo>
                  <a:cubicBezTo>
                    <a:pt x="155567" y="63937"/>
                    <a:pt x="155829" y="63698"/>
                    <a:pt x="156139" y="63698"/>
                  </a:cubicBezTo>
                  <a:close/>
                  <a:moveTo>
                    <a:pt x="1548" y="65556"/>
                  </a:moveTo>
                  <a:cubicBezTo>
                    <a:pt x="1846" y="65556"/>
                    <a:pt x="2119" y="65818"/>
                    <a:pt x="2119" y="66127"/>
                  </a:cubicBezTo>
                  <a:cubicBezTo>
                    <a:pt x="2119" y="66425"/>
                    <a:pt x="1858" y="66687"/>
                    <a:pt x="1548" y="66687"/>
                  </a:cubicBezTo>
                  <a:cubicBezTo>
                    <a:pt x="1238" y="66687"/>
                    <a:pt x="988" y="66437"/>
                    <a:pt x="988" y="66127"/>
                  </a:cubicBezTo>
                  <a:cubicBezTo>
                    <a:pt x="988" y="65818"/>
                    <a:pt x="1238" y="65556"/>
                    <a:pt x="1548" y="65556"/>
                  </a:cubicBezTo>
                  <a:close/>
                  <a:moveTo>
                    <a:pt x="5287" y="65556"/>
                  </a:moveTo>
                  <a:cubicBezTo>
                    <a:pt x="5596" y="65556"/>
                    <a:pt x="5846" y="65818"/>
                    <a:pt x="5846" y="66127"/>
                  </a:cubicBezTo>
                  <a:cubicBezTo>
                    <a:pt x="5846" y="66437"/>
                    <a:pt x="5596" y="66687"/>
                    <a:pt x="5287" y="66687"/>
                  </a:cubicBezTo>
                  <a:cubicBezTo>
                    <a:pt x="4977" y="66687"/>
                    <a:pt x="4715" y="66437"/>
                    <a:pt x="4715" y="66127"/>
                  </a:cubicBezTo>
                  <a:cubicBezTo>
                    <a:pt x="4715" y="65818"/>
                    <a:pt x="4977" y="65556"/>
                    <a:pt x="5287" y="65556"/>
                  </a:cubicBezTo>
                  <a:close/>
                  <a:moveTo>
                    <a:pt x="9001" y="65556"/>
                  </a:moveTo>
                  <a:cubicBezTo>
                    <a:pt x="9299" y="65556"/>
                    <a:pt x="9573" y="65818"/>
                    <a:pt x="9573" y="66127"/>
                  </a:cubicBezTo>
                  <a:cubicBezTo>
                    <a:pt x="9573" y="66425"/>
                    <a:pt x="9323" y="66687"/>
                    <a:pt x="9001" y="66687"/>
                  </a:cubicBezTo>
                  <a:cubicBezTo>
                    <a:pt x="8704" y="66687"/>
                    <a:pt x="8442" y="66437"/>
                    <a:pt x="8442" y="66127"/>
                  </a:cubicBezTo>
                  <a:cubicBezTo>
                    <a:pt x="8442" y="65818"/>
                    <a:pt x="8692" y="65556"/>
                    <a:pt x="9001" y="65556"/>
                  </a:cubicBezTo>
                  <a:close/>
                  <a:moveTo>
                    <a:pt x="12728" y="65556"/>
                  </a:moveTo>
                  <a:cubicBezTo>
                    <a:pt x="13037" y="65556"/>
                    <a:pt x="13288" y="65818"/>
                    <a:pt x="13288" y="66127"/>
                  </a:cubicBezTo>
                  <a:cubicBezTo>
                    <a:pt x="13288" y="66437"/>
                    <a:pt x="13037" y="66687"/>
                    <a:pt x="12728" y="66687"/>
                  </a:cubicBezTo>
                  <a:cubicBezTo>
                    <a:pt x="12418" y="66687"/>
                    <a:pt x="12156" y="66437"/>
                    <a:pt x="12156" y="66127"/>
                  </a:cubicBezTo>
                  <a:cubicBezTo>
                    <a:pt x="12156" y="65818"/>
                    <a:pt x="12418" y="65556"/>
                    <a:pt x="12728" y="65556"/>
                  </a:cubicBezTo>
                  <a:close/>
                  <a:moveTo>
                    <a:pt x="16466" y="65556"/>
                  </a:moveTo>
                  <a:cubicBezTo>
                    <a:pt x="16764" y="65556"/>
                    <a:pt x="17026" y="65818"/>
                    <a:pt x="17026" y="66127"/>
                  </a:cubicBezTo>
                  <a:cubicBezTo>
                    <a:pt x="17026" y="66425"/>
                    <a:pt x="16776" y="66687"/>
                    <a:pt x="16466" y="66687"/>
                  </a:cubicBezTo>
                  <a:cubicBezTo>
                    <a:pt x="16169" y="66687"/>
                    <a:pt x="15895" y="66437"/>
                    <a:pt x="15895" y="66127"/>
                  </a:cubicBezTo>
                  <a:cubicBezTo>
                    <a:pt x="15895" y="65818"/>
                    <a:pt x="16145" y="65556"/>
                    <a:pt x="16466" y="65556"/>
                  </a:cubicBezTo>
                  <a:close/>
                  <a:moveTo>
                    <a:pt x="20181" y="65556"/>
                  </a:moveTo>
                  <a:cubicBezTo>
                    <a:pt x="20491" y="65556"/>
                    <a:pt x="20753" y="65818"/>
                    <a:pt x="20753" y="66127"/>
                  </a:cubicBezTo>
                  <a:cubicBezTo>
                    <a:pt x="20753" y="66437"/>
                    <a:pt x="20491" y="66687"/>
                    <a:pt x="20181" y="66687"/>
                  </a:cubicBezTo>
                  <a:cubicBezTo>
                    <a:pt x="19872" y="66687"/>
                    <a:pt x="19622" y="66437"/>
                    <a:pt x="19622" y="66127"/>
                  </a:cubicBezTo>
                  <a:cubicBezTo>
                    <a:pt x="19622" y="65818"/>
                    <a:pt x="19872" y="65556"/>
                    <a:pt x="20181" y="65556"/>
                  </a:cubicBezTo>
                  <a:close/>
                  <a:moveTo>
                    <a:pt x="23920" y="65556"/>
                  </a:moveTo>
                  <a:cubicBezTo>
                    <a:pt x="24217" y="65556"/>
                    <a:pt x="24479" y="65818"/>
                    <a:pt x="24479" y="66127"/>
                  </a:cubicBezTo>
                  <a:cubicBezTo>
                    <a:pt x="24479" y="66425"/>
                    <a:pt x="24229" y="66687"/>
                    <a:pt x="23920" y="66687"/>
                  </a:cubicBezTo>
                  <a:cubicBezTo>
                    <a:pt x="23610" y="66687"/>
                    <a:pt x="23348" y="66437"/>
                    <a:pt x="23348" y="66127"/>
                  </a:cubicBezTo>
                  <a:cubicBezTo>
                    <a:pt x="23348" y="65818"/>
                    <a:pt x="23610" y="65556"/>
                    <a:pt x="23920" y="65556"/>
                  </a:cubicBezTo>
                  <a:close/>
                  <a:moveTo>
                    <a:pt x="27635" y="65556"/>
                  </a:moveTo>
                  <a:cubicBezTo>
                    <a:pt x="27956" y="65556"/>
                    <a:pt x="28206" y="65818"/>
                    <a:pt x="28206" y="66127"/>
                  </a:cubicBezTo>
                  <a:cubicBezTo>
                    <a:pt x="28206" y="66437"/>
                    <a:pt x="27956" y="66687"/>
                    <a:pt x="27635" y="66687"/>
                  </a:cubicBezTo>
                  <a:cubicBezTo>
                    <a:pt x="27325" y="66687"/>
                    <a:pt x="27075" y="66437"/>
                    <a:pt x="27075" y="66127"/>
                  </a:cubicBezTo>
                  <a:cubicBezTo>
                    <a:pt x="27075" y="65818"/>
                    <a:pt x="27325" y="65556"/>
                    <a:pt x="27635" y="65556"/>
                  </a:cubicBezTo>
                  <a:close/>
                  <a:moveTo>
                    <a:pt x="31373" y="65556"/>
                  </a:moveTo>
                  <a:cubicBezTo>
                    <a:pt x="31671" y="65556"/>
                    <a:pt x="31945" y="65818"/>
                    <a:pt x="31945" y="66127"/>
                  </a:cubicBezTo>
                  <a:cubicBezTo>
                    <a:pt x="31945" y="66425"/>
                    <a:pt x="31683" y="66687"/>
                    <a:pt x="31373" y="66687"/>
                  </a:cubicBezTo>
                  <a:cubicBezTo>
                    <a:pt x="31064" y="66687"/>
                    <a:pt x="30814" y="66437"/>
                    <a:pt x="30814" y="66127"/>
                  </a:cubicBezTo>
                  <a:cubicBezTo>
                    <a:pt x="30814" y="65818"/>
                    <a:pt x="31064" y="65556"/>
                    <a:pt x="31373" y="65556"/>
                  </a:cubicBezTo>
                  <a:close/>
                  <a:moveTo>
                    <a:pt x="35100" y="65556"/>
                  </a:moveTo>
                  <a:cubicBezTo>
                    <a:pt x="35409" y="65556"/>
                    <a:pt x="35659" y="65818"/>
                    <a:pt x="35659" y="66127"/>
                  </a:cubicBezTo>
                  <a:cubicBezTo>
                    <a:pt x="35659" y="66437"/>
                    <a:pt x="35409" y="66687"/>
                    <a:pt x="35100" y="66687"/>
                  </a:cubicBezTo>
                  <a:cubicBezTo>
                    <a:pt x="34778" y="66687"/>
                    <a:pt x="34528" y="66437"/>
                    <a:pt x="34528" y="66127"/>
                  </a:cubicBezTo>
                  <a:cubicBezTo>
                    <a:pt x="34528" y="65818"/>
                    <a:pt x="34778" y="65556"/>
                    <a:pt x="35100" y="65556"/>
                  </a:cubicBezTo>
                  <a:close/>
                  <a:moveTo>
                    <a:pt x="38815" y="65556"/>
                  </a:moveTo>
                  <a:cubicBezTo>
                    <a:pt x="39112" y="65556"/>
                    <a:pt x="39386" y="65818"/>
                    <a:pt x="39386" y="66127"/>
                  </a:cubicBezTo>
                  <a:cubicBezTo>
                    <a:pt x="39386" y="66425"/>
                    <a:pt x="39124" y="66687"/>
                    <a:pt x="38815" y="66687"/>
                  </a:cubicBezTo>
                  <a:cubicBezTo>
                    <a:pt x="38517" y="66687"/>
                    <a:pt x="38255" y="66437"/>
                    <a:pt x="38255" y="66127"/>
                  </a:cubicBezTo>
                  <a:cubicBezTo>
                    <a:pt x="38255" y="65818"/>
                    <a:pt x="38505" y="65556"/>
                    <a:pt x="38815" y="65556"/>
                  </a:cubicBezTo>
                  <a:close/>
                  <a:moveTo>
                    <a:pt x="42553" y="65556"/>
                  </a:moveTo>
                  <a:cubicBezTo>
                    <a:pt x="42863" y="65556"/>
                    <a:pt x="43113" y="65818"/>
                    <a:pt x="43113" y="66127"/>
                  </a:cubicBezTo>
                  <a:cubicBezTo>
                    <a:pt x="43113" y="66437"/>
                    <a:pt x="42863" y="66687"/>
                    <a:pt x="42553" y="66687"/>
                  </a:cubicBezTo>
                  <a:cubicBezTo>
                    <a:pt x="42232" y="66687"/>
                    <a:pt x="41982" y="66437"/>
                    <a:pt x="41982" y="66127"/>
                  </a:cubicBezTo>
                  <a:cubicBezTo>
                    <a:pt x="41982" y="65818"/>
                    <a:pt x="42244" y="65556"/>
                    <a:pt x="42553" y="65556"/>
                  </a:cubicBezTo>
                  <a:close/>
                  <a:moveTo>
                    <a:pt x="46268" y="65556"/>
                  </a:moveTo>
                  <a:cubicBezTo>
                    <a:pt x="46565" y="65556"/>
                    <a:pt x="46839" y="65818"/>
                    <a:pt x="46839" y="66127"/>
                  </a:cubicBezTo>
                  <a:cubicBezTo>
                    <a:pt x="46839" y="66425"/>
                    <a:pt x="46589" y="66687"/>
                    <a:pt x="46268" y="66687"/>
                  </a:cubicBezTo>
                  <a:cubicBezTo>
                    <a:pt x="45970" y="66687"/>
                    <a:pt x="45708" y="66437"/>
                    <a:pt x="45708" y="66127"/>
                  </a:cubicBezTo>
                  <a:cubicBezTo>
                    <a:pt x="45708" y="65818"/>
                    <a:pt x="45958" y="65556"/>
                    <a:pt x="46268" y="65556"/>
                  </a:cubicBezTo>
                  <a:close/>
                  <a:moveTo>
                    <a:pt x="50006" y="65556"/>
                  </a:moveTo>
                  <a:cubicBezTo>
                    <a:pt x="50316" y="65556"/>
                    <a:pt x="50578" y="65818"/>
                    <a:pt x="50578" y="66127"/>
                  </a:cubicBezTo>
                  <a:cubicBezTo>
                    <a:pt x="50578" y="66437"/>
                    <a:pt x="50316" y="66687"/>
                    <a:pt x="50006" y="66687"/>
                  </a:cubicBezTo>
                  <a:cubicBezTo>
                    <a:pt x="49697" y="66687"/>
                    <a:pt x="49447" y="66437"/>
                    <a:pt x="49447" y="66127"/>
                  </a:cubicBezTo>
                  <a:cubicBezTo>
                    <a:pt x="49447" y="65818"/>
                    <a:pt x="49697" y="65556"/>
                    <a:pt x="50006" y="65556"/>
                  </a:cubicBezTo>
                  <a:close/>
                  <a:moveTo>
                    <a:pt x="53733" y="65556"/>
                  </a:moveTo>
                  <a:cubicBezTo>
                    <a:pt x="54031" y="65556"/>
                    <a:pt x="54293" y="65818"/>
                    <a:pt x="54293" y="66127"/>
                  </a:cubicBezTo>
                  <a:cubicBezTo>
                    <a:pt x="54293" y="66425"/>
                    <a:pt x="54043" y="66687"/>
                    <a:pt x="53733" y="66687"/>
                  </a:cubicBezTo>
                  <a:cubicBezTo>
                    <a:pt x="53412" y="66687"/>
                    <a:pt x="53162" y="66437"/>
                    <a:pt x="53162" y="66127"/>
                  </a:cubicBezTo>
                  <a:cubicBezTo>
                    <a:pt x="53162" y="65818"/>
                    <a:pt x="53412" y="65556"/>
                    <a:pt x="53733" y="65556"/>
                  </a:cubicBezTo>
                  <a:close/>
                  <a:moveTo>
                    <a:pt x="57460" y="65556"/>
                  </a:moveTo>
                  <a:cubicBezTo>
                    <a:pt x="57781" y="65556"/>
                    <a:pt x="58031" y="65818"/>
                    <a:pt x="58031" y="66127"/>
                  </a:cubicBezTo>
                  <a:cubicBezTo>
                    <a:pt x="58031" y="66437"/>
                    <a:pt x="57781" y="66687"/>
                    <a:pt x="57460" y="66687"/>
                  </a:cubicBezTo>
                  <a:cubicBezTo>
                    <a:pt x="57150" y="66687"/>
                    <a:pt x="56900" y="66437"/>
                    <a:pt x="56900" y="66127"/>
                  </a:cubicBezTo>
                  <a:cubicBezTo>
                    <a:pt x="56900" y="65818"/>
                    <a:pt x="57150" y="65556"/>
                    <a:pt x="57460" y="65556"/>
                  </a:cubicBezTo>
                  <a:close/>
                  <a:moveTo>
                    <a:pt x="61186" y="65556"/>
                  </a:moveTo>
                  <a:cubicBezTo>
                    <a:pt x="61484" y="65556"/>
                    <a:pt x="61746" y="65818"/>
                    <a:pt x="61746" y="66127"/>
                  </a:cubicBezTo>
                  <a:cubicBezTo>
                    <a:pt x="61746" y="66425"/>
                    <a:pt x="61496" y="66687"/>
                    <a:pt x="61186" y="66687"/>
                  </a:cubicBezTo>
                  <a:cubicBezTo>
                    <a:pt x="60877" y="66687"/>
                    <a:pt x="60615" y="66437"/>
                    <a:pt x="60615" y="66127"/>
                  </a:cubicBezTo>
                  <a:cubicBezTo>
                    <a:pt x="60615" y="65818"/>
                    <a:pt x="60877" y="65556"/>
                    <a:pt x="61186" y="65556"/>
                  </a:cubicBezTo>
                  <a:close/>
                  <a:moveTo>
                    <a:pt x="64925" y="65556"/>
                  </a:moveTo>
                  <a:cubicBezTo>
                    <a:pt x="65234" y="65556"/>
                    <a:pt x="65485" y="65818"/>
                    <a:pt x="65485" y="66127"/>
                  </a:cubicBezTo>
                  <a:cubicBezTo>
                    <a:pt x="65485" y="66437"/>
                    <a:pt x="65234" y="66687"/>
                    <a:pt x="64925" y="66687"/>
                  </a:cubicBezTo>
                  <a:cubicBezTo>
                    <a:pt x="64603" y="66687"/>
                    <a:pt x="64353" y="66437"/>
                    <a:pt x="64353" y="66127"/>
                  </a:cubicBezTo>
                  <a:cubicBezTo>
                    <a:pt x="64353" y="65818"/>
                    <a:pt x="64603" y="65556"/>
                    <a:pt x="64925" y="65556"/>
                  </a:cubicBezTo>
                  <a:close/>
                  <a:moveTo>
                    <a:pt x="68640" y="65556"/>
                  </a:moveTo>
                  <a:cubicBezTo>
                    <a:pt x="68937" y="65556"/>
                    <a:pt x="69211" y="65818"/>
                    <a:pt x="69211" y="66127"/>
                  </a:cubicBezTo>
                  <a:cubicBezTo>
                    <a:pt x="69211" y="66425"/>
                    <a:pt x="68949" y="66687"/>
                    <a:pt x="68640" y="66687"/>
                  </a:cubicBezTo>
                  <a:cubicBezTo>
                    <a:pt x="68330" y="66687"/>
                    <a:pt x="68080" y="66437"/>
                    <a:pt x="68080" y="66127"/>
                  </a:cubicBezTo>
                  <a:cubicBezTo>
                    <a:pt x="68092" y="65818"/>
                    <a:pt x="68330" y="65556"/>
                    <a:pt x="68640" y="65556"/>
                  </a:cubicBezTo>
                  <a:close/>
                  <a:moveTo>
                    <a:pt x="72366" y="65556"/>
                  </a:moveTo>
                  <a:cubicBezTo>
                    <a:pt x="72676" y="65556"/>
                    <a:pt x="72926" y="65818"/>
                    <a:pt x="72926" y="66127"/>
                  </a:cubicBezTo>
                  <a:cubicBezTo>
                    <a:pt x="72926" y="66437"/>
                    <a:pt x="72676" y="66687"/>
                    <a:pt x="72366" y="66687"/>
                  </a:cubicBezTo>
                  <a:cubicBezTo>
                    <a:pt x="72045" y="66687"/>
                    <a:pt x="71795" y="66437"/>
                    <a:pt x="71795" y="66127"/>
                  </a:cubicBezTo>
                  <a:cubicBezTo>
                    <a:pt x="71795" y="65818"/>
                    <a:pt x="72069" y="65556"/>
                    <a:pt x="72366" y="65556"/>
                  </a:cubicBezTo>
                  <a:close/>
                  <a:moveTo>
                    <a:pt x="76093" y="65556"/>
                  </a:moveTo>
                  <a:cubicBezTo>
                    <a:pt x="76391" y="65556"/>
                    <a:pt x="76664" y="65818"/>
                    <a:pt x="76664" y="66127"/>
                  </a:cubicBezTo>
                  <a:cubicBezTo>
                    <a:pt x="76664" y="66425"/>
                    <a:pt x="76403" y="66687"/>
                    <a:pt x="76093" y="66687"/>
                  </a:cubicBezTo>
                  <a:cubicBezTo>
                    <a:pt x="75795" y="66687"/>
                    <a:pt x="75533" y="66437"/>
                    <a:pt x="75533" y="66127"/>
                  </a:cubicBezTo>
                  <a:cubicBezTo>
                    <a:pt x="75533" y="65818"/>
                    <a:pt x="75783" y="65556"/>
                    <a:pt x="76093" y="65556"/>
                  </a:cubicBezTo>
                  <a:close/>
                  <a:moveTo>
                    <a:pt x="79712" y="65556"/>
                  </a:moveTo>
                  <a:cubicBezTo>
                    <a:pt x="80010" y="65556"/>
                    <a:pt x="80284" y="65818"/>
                    <a:pt x="80284" y="66127"/>
                  </a:cubicBezTo>
                  <a:cubicBezTo>
                    <a:pt x="80284" y="66425"/>
                    <a:pt x="80022" y="66687"/>
                    <a:pt x="79712" y="66687"/>
                  </a:cubicBezTo>
                  <a:cubicBezTo>
                    <a:pt x="79403" y="66687"/>
                    <a:pt x="79153" y="66437"/>
                    <a:pt x="79153" y="66127"/>
                  </a:cubicBezTo>
                  <a:cubicBezTo>
                    <a:pt x="79153" y="65818"/>
                    <a:pt x="79403" y="65556"/>
                    <a:pt x="79712" y="65556"/>
                  </a:cubicBezTo>
                  <a:close/>
                  <a:moveTo>
                    <a:pt x="83451" y="65556"/>
                  </a:moveTo>
                  <a:cubicBezTo>
                    <a:pt x="83761" y="65556"/>
                    <a:pt x="84011" y="65818"/>
                    <a:pt x="84011" y="66127"/>
                  </a:cubicBezTo>
                  <a:cubicBezTo>
                    <a:pt x="84011" y="66437"/>
                    <a:pt x="83761" y="66687"/>
                    <a:pt x="83451" y="66687"/>
                  </a:cubicBezTo>
                  <a:cubicBezTo>
                    <a:pt x="83141" y="66687"/>
                    <a:pt x="82880" y="66437"/>
                    <a:pt x="82880" y="66127"/>
                  </a:cubicBezTo>
                  <a:cubicBezTo>
                    <a:pt x="82880" y="65818"/>
                    <a:pt x="83141" y="65556"/>
                    <a:pt x="83451" y="65556"/>
                  </a:cubicBezTo>
                  <a:close/>
                  <a:moveTo>
                    <a:pt x="87166" y="65556"/>
                  </a:moveTo>
                  <a:cubicBezTo>
                    <a:pt x="87463" y="65556"/>
                    <a:pt x="87737" y="65818"/>
                    <a:pt x="87737" y="66127"/>
                  </a:cubicBezTo>
                  <a:cubicBezTo>
                    <a:pt x="87737" y="66425"/>
                    <a:pt x="87475" y="66687"/>
                    <a:pt x="87166" y="66687"/>
                  </a:cubicBezTo>
                  <a:cubicBezTo>
                    <a:pt x="86856" y="66687"/>
                    <a:pt x="86606" y="66437"/>
                    <a:pt x="86606" y="66127"/>
                  </a:cubicBezTo>
                  <a:cubicBezTo>
                    <a:pt x="86606" y="65818"/>
                    <a:pt x="86856" y="65556"/>
                    <a:pt x="87166" y="65556"/>
                  </a:cubicBezTo>
                  <a:close/>
                  <a:moveTo>
                    <a:pt x="90904" y="65556"/>
                  </a:moveTo>
                  <a:cubicBezTo>
                    <a:pt x="91214" y="65556"/>
                    <a:pt x="91464" y="65818"/>
                    <a:pt x="91464" y="66127"/>
                  </a:cubicBezTo>
                  <a:cubicBezTo>
                    <a:pt x="91464" y="66437"/>
                    <a:pt x="91214" y="66687"/>
                    <a:pt x="90904" y="66687"/>
                  </a:cubicBezTo>
                  <a:cubicBezTo>
                    <a:pt x="90595" y="66687"/>
                    <a:pt x="90345" y="66437"/>
                    <a:pt x="90345" y="66127"/>
                  </a:cubicBezTo>
                  <a:cubicBezTo>
                    <a:pt x="90345" y="65818"/>
                    <a:pt x="90595" y="65556"/>
                    <a:pt x="90904" y="65556"/>
                  </a:cubicBezTo>
                  <a:close/>
                  <a:moveTo>
                    <a:pt x="94631" y="65556"/>
                  </a:moveTo>
                  <a:cubicBezTo>
                    <a:pt x="94929" y="65556"/>
                    <a:pt x="95191" y="65818"/>
                    <a:pt x="95191" y="66127"/>
                  </a:cubicBezTo>
                  <a:cubicBezTo>
                    <a:pt x="95191" y="66425"/>
                    <a:pt x="94941" y="66687"/>
                    <a:pt x="94631" y="66687"/>
                  </a:cubicBezTo>
                  <a:cubicBezTo>
                    <a:pt x="94310" y="66687"/>
                    <a:pt x="94060" y="66437"/>
                    <a:pt x="94060" y="66127"/>
                  </a:cubicBezTo>
                  <a:cubicBezTo>
                    <a:pt x="94071" y="65818"/>
                    <a:pt x="94310" y="65556"/>
                    <a:pt x="94631" y="65556"/>
                  </a:cubicBezTo>
                  <a:close/>
                  <a:moveTo>
                    <a:pt x="98346" y="65556"/>
                  </a:moveTo>
                  <a:cubicBezTo>
                    <a:pt x="98655" y="65556"/>
                    <a:pt x="98905" y="65818"/>
                    <a:pt x="98905" y="66127"/>
                  </a:cubicBezTo>
                  <a:cubicBezTo>
                    <a:pt x="98905" y="66437"/>
                    <a:pt x="98655" y="66687"/>
                    <a:pt x="98346" y="66687"/>
                  </a:cubicBezTo>
                  <a:cubicBezTo>
                    <a:pt x="98036" y="66687"/>
                    <a:pt x="97786" y="66437"/>
                    <a:pt x="97786" y="66127"/>
                  </a:cubicBezTo>
                  <a:cubicBezTo>
                    <a:pt x="97786" y="65818"/>
                    <a:pt x="98036" y="65556"/>
                    <a:pt x="98346" y="65556"/>
                  </a:cubicBezTo>
                  <a:close/>
                  <a:moveTo>
                    <a:pt x="102084" y="65556"/>
                  </a:moveTo>
                  <a:cubicBezTo>
                    <a:pt x="102382" y="65556"/>
                    <a:pt x="102644" y="65818"/>
                    <a:pt x="102644" y="66127"/>
                  </a:cubicBezTo>
                  <a:cubicBezTo>
                    <a:pt x="102644" y="66425"/>
                    <a:pt x="102394" y="66687"/>
                    <a:pt x="102084" y="66687"/>
                  </a:cubicBezTo>
                  <a:cubicBezTo>
                    <a:pt x="101787" y="66687"/>
                    <a:pt x="101513" y="66437"/>
                    <a:pt x="101513" y="66127"/>
                  </a:cubicBezTo>
                  <a:cubicBezTo>
                    <a:pt x="101513" y="65818"/>
                    <a:pt x="101775" y="65556"/>
                    <a:pt x="102084" y="65556"/>
                  </a:cubicBezTo>
                  <a:close/>
                  <a:moveTo>
                    <a:pt x="105799" y="65556"/>
                  </a:moveTo>
                  <a:cubicBezTo>
                    <a:pt x="106121" y="65556"/>
                    <a:pt x="106371" y="65818"/>
                    <a:pt x="106371" y="66127"/>
                  </a:cubicBezTo>
                  <a:cubicBezTo>
                    <a:pt x="106371" y="66437"/>
                    <a:pt x="106109" y="66687"/>
                    <a:pt x="105799" y="66687"/>
                  </a:cubicBezTo>
                  <a:cubicBezTo>
                    <a:pt x="105490" y="66687"/>
                    <a:pt x="105239" y="66437"/>
                    <a:pt x="105239" y="66127"/>
                  </a:cubicBezTo>
                  <a:cubicBezTo>
                    <a:pt x="105239" y="65818"/>
                    <a:pt x="105490" y="65556"/>
                    <a:pt x="105799" y="65556"/>
                  </a:cubicBezTo>
                  <a:close/>
                  <a:moveTo>
                    <a:pt x="109538" y="65556"/>
                  </a:moveTo>
                  <a:cubicBezTo>
                    <a:pt x="109835" y="65556"/>
                    <a:pt x="110109" y="65818"/>
                    <a:pt x="110109" y="66127"/>
                  </a:cubicBezTo>
                  <a:cubicBezTo>
                    <a:pt x="110109" y="66425"/>
                    <a:pt x="109847" y="66687"/>
                    <a:pt x="109538" y="66687"/>
                  </a:cubicBezTo>
                  <a:cubicBezTo>
                    <a:pt x="109228" y="66687"/>
                    <a:pt x="108978" y="66437"/>
                    <a:pt x="108978" y="66127"/>
                  </a:cubicBezTo>
                  <a:cubicBezTo>
                    <a:pt x="108978" y="65818"/>
                    <a:pt x="109228" y="65556"/>
                    <a:pt x="109538" y="65556"/>
                  </a:cubicBezTo>
                  <a:close/>
                  <a:moveTo>
                    <a:pt x="113264" y="65556"/>
                  </a:moveTo>
                  <a:cubicBezTo>
                    <a:pt x="113574" y="65556"/>
                    <a:pt x="113824" y="65818"/>
                    <a:pt x="113824" y="66127"/>
                  </a:cubicBezTo>
                  <a:cubicBezTo>
                    <a:pt x="113824" y="66437"/>
                    <a:pt x="113574" y="66687"/>
                    <a:pt x="113264" y="66687"/>
                  </a:cubicBezTo>
                  <a:cubicBezTo>
                    <a:pt x="112943" y="66687"/>
                    <a:pt x="112693" y="66437"/>
                    <a:pt x="112693" y="66127"/>
                  </a:cubicBezTo>
                  <a:cubicBezTo>
                    <a:pt x="112693" y="65818"/>
                    <a:pt x="112943" y="65556"/>
                    <a:pt x="113264" y="65556"/>
                  </a:cubicBezTo>
                  <a:close/>
                  <a:moveTo>
                    <a:pt x="116991" y="65556"/>
                  </a:moveTo>
                  <a:cubicBezTo>
                    <a:pt x="117289" y="65556"/>
                    <a:pt x="117562" y="65818"/>
                    <a:pt x="117562" y="66127"/>
                  </a:cubicBezTo>
                  <a:cubicBezTo>
                    <a:pt x="117562" y="66425"/>
                    <a:pt x="117312" y="66687"/>
                    <a:pt x="116991" y="66687"/>
                  </a:cubicBezTo>
                  <a:cubicBezTo>
                    <a:pt x="116681" y="66687"/>
                    <a:pt x="116431" y="66437"/>
                    <a:pt x="116431" y="66127"/>
                  </a:cubicBezTo>
                  <a:cubicBezTo>
                    <a:pt x="116431" y="65818"/>
                    <a:pt x="116681" y="65556"/>
                    <a:pt x="116991" y="65556"/>
                  </a:cubicBezTo>
                  <a:close/>
                  <a:moveTo>
                    <a:pt x="120718" y="65556"/>
                  </a:moveTo>
                  <a:cubicBezTo>
                    <a:pt x="121027" y="65556"/>
                    <a:pt x="121277" y="65818"/>
                    <a:pt x="121277" y="66127"/>
                  </a:cubicBezTo>
                  <a:cubicBezTo>
                    <a:pt x="121277" y="66437"/>
                    <a:pt x="121027" y="66687"/>
                    <a:pt x="120718" y="66687"/>
                  </a:cubicBezTo>
                  <a:cubicBezTo>
                    <a:pt x="120408" y="66687"/>
                    <a:pt x="120146" y="66437"/>
                    <a:pt x="120146" y="66127"/>
                  </a:cubicBezTo>
                  <a:cubicBezTo>
                    <a:pt x="120146" y="65818"/>
                    <a:pt x="120420" y="65556"/>
                    <a:pt x="120718" y="65556"/>
                  </a:cubicBezTo>
                  <a:close/>
                  <a:moveTo>
                    <a:pt x="124456" y="65556"/>
                  </a:moveTo>
                  <a:cubicBezTo>
                    <a:pt x="124754" y="65556"/>
                    <a:pt x="125016" y="65818"/>
                    <a:pt x="125016" y="66127"/>
                  </a:cubicBezTo>
                  <a:cubicBezTo>
                    <a:pt x="125016" y="66425"/>
                    <a:pt x="124766" y="66687"/>
                    <a:pt x="124456" y="66687"/>
                  </a:cubicBezTo>
                  <a:cubicBezTo>
                    <a:pt x="124135" y="66687"/>
                    <a:pt x="123885" y="66437"/>
                    <a:pt x="123885" y="66127"/>
                  </a:cubicBezTo>
                  <a:cubicBezTo>
                    <a:pt x="123885" y="65818"/>
                    <a:pt x="124135" y="65556"/>
                    <a:pt x="124456" y="65556"/>
                  </a:cubicBezTo>
                  <a:close/>
                  <a:moveTo>
                    <a:pt x="128171" y="65556"/>
                  </a:moveTo>
                  <a:cubicBezTo>
                    <a:pt x="128480" y="65556"/>
                    <a:pt x="128742" y="65818"/>
                    <a:pt x="128742" y="66127"/>
                  </a:cubicBezTo>
                  <a:cubicBezTo>
                    <a:pt x="128742" y="66437"/>
                    <a:pt x="128480" y="66687"/>
                    <a:pt x="128171" y="66687"/>
                  </a:cubicBezTo>
                  <a:cubicBezTo>
                    <a:pt x="127861" y="66687"/>
                    <a:pt x="127611" y="66437"/>
                    <a:pt x="127611" y="66127"/>
                  </a:cubicBezTo>
                  <a:cubicBezTo>
                    <a:pt x="127611" y="65818"/>
                    <a:pt x="127861" y="65556"/>
                    <a:pt x="128171" y="65556"/>
                  </a:cubicBezTo>
                  <a:close/>
                  <a:moveTo>
                    <a:pt x="131898" y="65556"/>
                  </a:moveTo>
                  <a:cubicBezTo>
                    <a:pt x="132195" y="65556"/>
                    <a:pt x="132457" y="65818"/>
                    <a:pt x="132457" y="66127"/>
                  </a:cubicBezTo>
                  <a:cubicBezTo>
                    <a:pt x="132457" y="66425"/>
                    <a:pt x="132207" y="66687"/>
                    <a:pt x="131898" y="66687"/>
                  </a:cubicBezTo>
                  <a:cubicBezTo>
                    <a:pt x="131600" y="66687"/>
                    <a:pt x="131326" y="66437"/>
                    <a:pt x="131326" y="66127"/>
                  </a:cubicBezTo>
                  <a:cubicBezTo>
                    <a:pt x="131338" y="65818"/>
                    <a:pt x="131576" y="65556"/>
                    <a:pt x="131898" y="65556"/>
                  </a:cubicBezTo>
                  <a:close/>
                  <a:moveTo>
                    <a:pt x="135624" y="65556"/>
                  </a:moveTo>
                  <a:cubicBezTo>
                    <a:pt x="135946" y="65556"/>
                    <a:pt x="136196" y="65818"/>
                    <a:pt x="136196" y="66127"/>
                  </a:cubicBezTo>
                  <a:cubicBezTo>
                    <a:pt x="136196" y="66437"/>
                    <a:pt x="135934" y="66687"/>
                    <a:pt x="135624" y="66687"/>
                  </a:cubicBezTo>
                  <a:cubicBezTo>
                    <a:pt x="135315" y="66687"/>
                    <a:pt x="135065" y="66437"/>
                    <a:pt x="135065" y="66127"/>
                  </a:cubicBezTo>
                  <a:cubicBezTo>
                    <a:pt x="135065" y="65818"/>
                    <a:pt x="135315" y="65556"/>
                    <a:pt x="135624" y="65556"/>
                  </a:cubicBezTo>
                  <a:close/>
                  <a:moveTo>
                    <a:pt x="139351" y="65556"/>
                  </a:moveTo>
                  <a:cubicBezTo>
                    <a:pt x="139649" y="65556"/>
                    <a:pt x="139910" y="65818"/>
                    <a:pt x="139910" y="66127"/>
                  </a:cubicBezTo>
                  <a:cubicBezTo>
                    <a:pt x="139910" y="66425"/>
                    <a:pt x="139660" y="66687"/>
                    <a:pt x="139351" y="66687"/>
                  </a:cubicBezTo>
                  <a:cubicBezTo>
                    <a:pt x="139053" y="66687"/>
                    <a:pt x="138779" y="66437"/>
                    <a:pt x="138779" y="66127"/>
                  </a:cubicBezTo>
                  <a:cubicBezTo>
                    <a:pt x="138779" y="65818"/>
                    <a:pt x="139041" y="65556"/>
                    <a:pt x="139351" y="65556"/>
                  </a:cubicBezTo>
                  <a:close/>
                  <a:moveTo>
                    <a:pt x="143089" y="65556"/>
                  </a:moveTo>
                  <a:cubicBezTo>
                    <a:pt x="143399" y="65556"/>
                    <a:pt x="143649" y="65818"/>
                    <a:pt x="143649" y="66127"/>
                  </a:cubicBezTo>
                  <a:cubicBezTo>
                    <a:pt x="143649" y="66437"/>
                    <a:pt x="143399" y="66687"/>
                    <a:pt x="143089" y="66687"/>
                  </a:cubicBezTo>
                  <a:cubicBezTo>
                    <a:pt x="142768" y="66687"/>
                    <a:pt x="142518" y="66437"/>
                    <a:pt x="142518" y="66127"/>
                  </a:cubicBezTo>
                  <a:cubicBezTo>
                    <a:pt x="142518" y="65818"/>
                    <a:pt x="142768" y="65556"/>
                    <a:pt x="143089" y="65556"/>
                  </a:cubicBezTo>
                  <a:close/>
                  <a:moveTo>
                    <a:pt x="146804" y="65556"/>
                  </a:moveTo>
                  <a:cubicBezTo>
                    <a:pt x="147102" y="65556"/>
                    <a:pt x="147376" y="65818"/>
                    <a:pt x="147376" y="66127"/>
                  </a:cubicBezTo>
                  <a:cubicBezTo>
                    <a:pt x="147376" y="66425"/>
                    <a:pt x="147114" y="66687"/>
                    <a:pt x="146804" y="66687"/>
                  </a:cubicBezTo>
                  <a:cubicBezTo>
                    <a:pt x="146495" y="66687"/>
                    <a:pt x="146245" y="66437"/>
                    <a:pt x="146245" y="66127"/>
                  </a:cubicBezTo>
                  <a:cubicBezTo>
                    <a:pt x="146257" y="65818"/>
                    <a:pt x="146495" y="65556"/>
                    <a:pt x="146804" y="65556"/>
                  </a:cubicBezTo>
                  <a:close/>
                  <a:moveTo>
                    <a:pt x="150543" y="65556"/>
                  </a:moveTo>
                  <a:cubicBezTo>
                    <a:pt x="150852" y="65556"/>
                    <a:pt x="151102" y="65818"/>
                    <a:pt x="151102" y="66127"/>
                  </a:cubicBezTo>
                  <a:cubicBezTo>
                    <a:pt x="151102" y="66437"/>
                    <a:pt x="150852" y="66687"/>
                    <a:pt x="150543" y="66687"/>
                  </a:cubicBezTo>
                  <a:cubicBezTo>
                    <a:pt x="150233" y="66687"/>
                    <a:pt x="149971" y="66437"/>
                    <a:pt x="149971" y="66127"/>
                  </a:cubicBezTo>
                  <a:cubicBezTo>
                    <a:pt x="149971" y="65818"/>
                    <a:pt x="150233" y="65556"/>
                    <a:pt x="150543" y="65556"/>
                  </a:cubicBezTo>
                  <a:close/>
                  <a:moveTo>
                    <a:pt x="154258" y="65556"/>
                  </a:moveTo>
                  <a:cubicBezTo>
                    <a:pt x="154555" y="65556"/>
                    <a:pt x="154829" y="65818"/>
                    <a:pt x="154829" y="66127"/>
                  </a:cubicBezTo>
                  <a:cubicBezTo>
                    <a:pt x="154829" y="66425"/>
                    <a:pt x="154567" y="66687"/>
                    <a:pt x="154258" y="66687"/>
                  </a:cubicBezTo>
                  <a:cubicBezTo>
                    <a:pt x="153948" y="66687"/>
                    <a:pt x="153698" y="66437"/>
                    <a:pt x="153698" y="66127"/>
                  </a:cubicBezTo>
                  <a:cubicBezTo>
                    <a:pt x="153698" y="65818"/>
                    <a:pt x="153948" y="65556"/>
                    <a:pt x="154258" y="65556"/>
                  </a:cubicBezTo>
                  <a:close/>
                  <a:moveTo>
                    <a:pt x="157996" y="65556"/>
                  </a:moveTo>
                  <a:cubicBezTo>
                    <a:pt x="158306" y="65556"/>
                    <a:pt x="158556" y="65818"/>
                    <a:pt x="158556" y="66127"/>
                  </a:cubicBezTo>
                  <a:cubicBezTo>
                    <a:pt x="158556" y="66437"/>
                    <a:pt x="158306" y="66687"/>
                    <a:pt x="157996" y="66687"/>
                  </a:cubicBezTo>
                  <a:cubicBezTo>
                    <a:pt x="157687" y="66687"/>
                    <a:pt x="157436" y="66437"/>
                    <a:pt x="157436" y="66127"/>
                  </a:cubicBezTo>
                  <a:cubicBezTo>
                    <a:pt x="157436" y="65818"/>
                    <a:pt x="157687" y="65556"/>
                    <a:pt x="157996" y="65556"/>
                  </a:cubicBezTo>
                  <a:close/>
                  <a:moveTo>
                    <a:pt x="3405" y="67425"/>
                  </a:moveTo>
                  <a:cubicBezTo>
                    <a:pt x="3703" y="67425"/>
                    <a:pt x="3977" y="67675"/>
                    <a:pt x="3977" y="67985"/>
                  </a:cubicBezTo>
                  <a:cubicBezTo>
                    <a:pt x="3977" y="68282"/>
                    <a:pt x="3727" y="68556"/>
                    <a:pt x="3405" y="68556"/>
                  </a:cubicBezTo>
                  <a:cubicBezTo>
                    <a:pt x="3096" y="68556"/>
                    <a:pt x="2846" y="68294"/>
                    <a:pt x="2846" y="67985"/>
                  </a:cubicBezTo>
                  <a:cubicBezTo>
                    <a:pt x="2858" y="67675"/>
                    <a:pt x="3096" y="67425"/>
                    <a:pt x="3405" y="67425"/>
                  </a:cubicBezTo>
                  <a:close/>
                  <a:moveTo>
                    <a:pt x="7132" y="67425"/>
                  </a:moveTo>
                  <a:cubicBezTo>
                    <a:pt x="7430" y="67425"/>
                    <a:pt x="7692" y="67675"/>
                    <a:pt x="7692" y="67985"/>
                  </a:cubicBezTo>
                  <a:cubicBezTo>
                    <a:pt x="7692" y="68282"/>
                    <a:pt x="7442" y="68556"/>
                    <a:pt x="7132" y="68556"/>
                  </a:cubicBezTo>
                  <a:cubicBezTo>
                    <a:pt x="6834" y="68556"/>
                    <a:pt x="6560" y="68294"/>
                    <a:pt x="6560" y="67985"/>
                  </a:cubicBezTo>
                  <a:cubicBezTo>
                    <a:pt x="6584" y="67675"/>
                    <a:pt x="6822" y="67425"/>
                    <a:pt x="7132" y="67425"/>
                  </a:cubicBezTo>
                  <a:close/>
                  <a:moveTo>
                    <a:pt x="10871" y="67425"/>
                  </a:moveTo>
                  <a:cubicBezTo>
                    <a:pt x="11168" y="67425"/>
                    <a:pt x="11430" y="67675"/>
                    <a:pt x="11430" y="67985"/>
                  </a:cubicBezTo>
                  <a:cubicBezTo>
                    <a:pt x="11430" y="68282"/>
                    <a:pt x="11180" y="68556"/>
                    <a:pt x="10871" y="68556"/>
                  </a:cubicBezTo>
                  <a:cubicBezTo>
                    <a:pt x="10573" y="68556"/>
                    <a:pt x="10299" y="68294"/>
                    <a:pt x="10299" y="67985"/>
                  </a:cubicBezTo>
                  <a:cubicBezTo>
                    <a:pt x="10299" y="67675"/>
                    <a:pt x="10549" y="67425"/>
                    <a:pt x="10871" y="67425"/>
                  </a:cubicBezTo>
                  <a:close/>
                  <a:moveTo>
                    <a:pt x="14585" y="67425"/>
                  </a:moveTo>
                  <a:cubicBezTo>
                    <a:pt x="14883" y="67425"/>
                    <a:pt x="15157" y="67675"/>
                    <a:pt x="15157" y="67985"/>
                  </a:cubicBezTo>
                  <a:cubicBezTo>
                    <a:pt x="15157" y="68282"/>
                    <a:pt x="14895" y="68556"/>
                    <a:pt x="14585" y="68556"/>
                  </a:cubicBezTo>
                  <a:cubicBezTo>
                    <a:pt x="14288" y="68556"/>
                    <a:pt x="14014" y="68294"/>
                    <a:pt x="14014" y="67985"/>
                  </a:cubicBezTo>
                  <a:cubicBezTo>
                    <a:pt x="14038" y="67675"/>
                    <a:pt x="14276" y="67425"/>
                    <a:pt x="14585" y="67425"/>
                  </a:cubicBezTo>
                  <a:close/>
                  <a:moveTo>
                    <a:pt x="18324" y="67425"/>
                  </a:moveTo>
                  <a:cubicBezTo>
                    <a:pt x="18622" y="67425"/>
                    <a:pt x="18883" y="67675"/>
                    <a:pt x="18883" y="67985"/>
                  </a:cubicBezTo>
                  <a:cubicBezTo>
                    <a:pt x="18883" y="68282"/>
                    <a:pt x="18633" y="68556"/>
                    <a:pt x="18324" y="68556"/>
                  </a:cubicBezTo>
                  <a:cubicBezTo>
                    <a:pt x="18026" y="68556"/>
                    <a:pt x="17752" y="68294"/>
                    <a:pt x="17752" y="67985"/>
                  </a:cubicBezTo>
                  <a:cubicBezTo>
                    <a:pt x="17752" y="67675"/>
                    <a:pt x="18014" y="67425"/>
                    <a:pt x="18324" y="67425"/>
                  </a:cubicBezTo>
                  <a:close/>
                  <a:moveTo>
                    <a:pt x="22039" y="67425"/>
                  </a:moveTo>
                  <a:cubicBezTo>
                    <a:pt x="22336" y="67425"/>
                    <a:pt x="22610" y="67675"/>
                    <a:pt x="22610" y="67985"/>
                  </a:cubicBezTo>
                  <a:cubicBezTo>
                    <a:pt x="22610" y="68282"/>
                    <a:pt x="22360" y="68556"/>
                    <a:pt x="22039" y="68556"/>
                  </a:cubicBezTo>
                  <a:cubicBezTo>
                    <a:pt x="21729" y="68556"/>
                    <a:pt x="21479" y="68294"/>
                    <a:pt x="21479" y="67985"/>
                  </a:cubicBezTo>
                  <a:cubicBezTo>
                    <a:pt x="21491" y="67675"/>
                    <a:pt x="21729" y="67425"/>
                    <a:pt x="22039" y="67425"/>
                  </a:cubicBezTo>
                  <a:close/>
                  <a:moveTo>
                    <a:pt x="25777" y="67425"/>
                  </a:moveTo>
                  <a:cubicBezTo>
                    <a:pt x="26075" y="67425"/>
                    <a:pt x="26349" y="67675"/>
                    <a:pt x="26349" y="67985"/>
                  </a:cubicBezTo>
                  <a:cubicBezTo>
                    <a:pt x="26349" y="68282"/>
                    <a:pt x="26087" y="68556"/>
                    <a:pt x="25777" y="68556"/>
                  </a:cubicBezTo>
                  <a:cubicBezTo>
                    <a:pt x="25468" y="68556"/>
                    <a:pt x="25206" y="68294"/>
                    <a:pt x="25206" y="67985"/>
                  </a:cubicBezTo>
                  <a:cubicBezTo>
                    <a:pt x="25218" y="67675"/>
                    <a:pt x="25468" y="67425"/>
                    <a:pt x="25777" y="67425"/>
                  </a:cubicBezTo>
                  <a:close/>
                  <a:moveTo>
                    <a:pt x="29504" y="67425"/>
                  </a:moveTo>
                  <a:cubicBezTo>
                    <a:pt x="29801" y="67425"/>
                    <a:pt x="30063" y="67675"/>
                    <a:pt x="30063" y="67985"/>
                  </a:cubicBezTo>
                  <a:cubicBezTo>
                    <a:pt x="30063" y="68282"/>
                    <a:pt x="29813" y="68556"/>
                    <a:pt x="29504" y="68556"/>
                  </a:cubicBezTo>
                  <a:cubicBezTo>
                    <a:pt x="29182" y="68556"/>
                    <a:pt x="28932" y="68294"/>
                    <a:pt x="28932" y="67985"/>
                  </a:cubicBezTo>
                  <a:cubicBezTo>
                    <a:pt x="28944" y="67675"/>
                    <a:pt x="29182" y="67425"/>
                    <a:pt x="29504" y="67425"/>
                  </a:cubicBezTo>
                  <a:close/>
                  <a:moveTo>
                    <a:pt x="33230" y="67425"/>
                  </a:moveTo>
                  <a:cubicBezTo>
                    <a:pt x="33528" y="67425"/>
                    <a:pt x="33802" y="67675"/>
                    <a:pt x="33802" y="67985"/>
                  </a:cubicBezTo>
                  <a:cubicBezTo>
                    <a:pt x="33802" y="68282"/>
                    <a:pt x="33552" y="68556"/>
                    <a:pt x="33230" y="68556"/>
                  </a:cubicBezTo>
                  <a:cubicBezTo>
                    <a:pt x="32921" y="68556"/>
                    <a:pt x="32671" y="68294"/>
                    <a:pt x="32671" y="67985"/>
                  </a:cubicBezTo>
                  <a:cubicBezTo>
                    <a:pt x="32671" y="67675"/>
                    <a:pt x="32921" y="67425"/>
                    <a:pt x="33230" y="67425"/>
                  </a:cubicBezTo>
                  <a:close/>
                  <a:moveTo>
                    <a:pt x="36957" y="67425"/>
                  </a:moveTo>
                  <a:cubicBezTo>
                    <a:pt x="37255" y="67425"/>
                    <a:pt x="37517" y="67675"/>
                    <a:pt x="37517" y="67985"/>
                  </a:cubicBezTo>
                  <a:cubicBezTo>
                    <a:pt x="37517" y="68282"/>
                    <a:pt x="37267" y="68556"/>
                    <a:pt x="36957" y="68556"/>
                  </a:cubicBezTo>
                  <a:cubicBezTo>
                    <a:pt x="36648" y="68556"/>
                    <a:pt x="36386" y="68294"/>
                    <a:pt x="36386" y="67985"/>
                  </a:cubicBezTo>
                  <a:cubicBezTo>
                    <a:pt x="36409" y="67675"/>
                    <a:pt x="36648" y="67425"/>
                    <a:pt x="36957" y="67425"/>
                  </a:cubicBezTo>
                  <a:close/>
                  <a:moveTo>
                    <a:pt x="40672" y="67425"/>
                  </a:moveTo>
                  <a:cubicBezTo>
                    <a:pt x="40970" y="67425"/>
                    <a:pt x="41243" y="67675"/>
                    <a:pt x="41243" y="67985"/>
                  </a:cubicBezTo>
                  <a:cubicBezTo>
                    <a:pt x="41243" y="68282"/>
                    <a:pt x="40993" y="68556"/>
                    <a:pt x="40672" y="68556"/>
                  </a:cubicBezTo>
                  <a:cubicBezTo>
                    <a:pt x="40374" y="68556"/>
                    <a:pt x="40112" y="68294"/>
                    <a:pt x="40112" y="67985"/>
                  </a:cubicBezTo>
                  <a:cubicBezTo>
                    <a:pt x="40124" y="67675"/>
                    <a:pt x="40362" y="67425"/>
                    <a:pt x="40672" y="67425"/>
                  </a:cubicBezTo>
                  <a:close/>
                  <a:moveTo>
                    <a:pt x="44410" y="67425"/>
                  </a:moveTo>
                  <a:cubicBezTo>
                    <a:pt x="44708" y="67425"/>
                    <a:pt x="44982" y="67675"/>
                    <a:pt x="44982" y="67985"/>
                  </a:cubicBezTo>
                  <a:cubicBezTo>
                    <a:pt x="44982" y="68282"/>
                    <a:pt x="44720" y="68556"/>
                    <a:pt x="44410" y="68556"/>
                  </a:cubicBezTo>
                  <a:cubicBezTo>
                    <a:pt x="44113" y="68556"/>
                    <a:pt x="43851" y="68294"/>
                    <a:pt x="43851" y="67985"/>
                  </a:cubicBezTo>
                  <a:cubicBezTo>
                    <a:pt x="43851" y="67675"/>
                    <a:pt x="44101" y="67425"/>
                    <a:pt x="44410" y="67425"/>
                  </a:cubicBezTo>
                  <a:close/>
                  <a:moveTo>
                    <a:pt x="48137" y="67425"/>
                  </a:moveTo>
                  <a:cubicBezTo>
                    <a:pt x="48435" y="67425"/>
                    <a:pt x="48697" y="67675"/>
                    <a:pt x="48697" y="67985"/>
                  </a:cubicBezTo>
                  <a:cubicBezTo>
                    <a:pt x="48697" y="68282"/>
                    <a:pt x="48447" y="68556"/>
                    <a:pt x="48137" y="68556"/>
                  </a:cubicBezTo>
                  <a:cubicBezTo>
                    <a:pt x="47839" y="68556"/>
                    <a:pt x="47566" y="68294"/>
                    <a:pt x="47566" y="67985"/>
                  </a:cubicBezTo>
                  <a:cubicBezTo>
                    <a:pt x="47578" y="67675"/>
                    <a:pt x="47839" y="67425"/>
                    <a:pt x="48137" y="67425"/>
                  </a:cubicBezTo>
                  <a:close/>
                  <a:moveTo>
                    <a:pt x="51864" y="67425"/>
                  </a:moveTo>
                  <a:cubicBezTo>
                    <a:pt x="52161" y="67425"/>
                    <a:pt x="52435" y="67675"/>
                    <a:pt x="52435" y="67985"/>
                  </a:cubicBezTo>
                  <a:cubicBezTo>
                    <a:pt x="52435" y="68282"/>
                    <a:pt x="52185" y="68556"/>
                    <a:pt x="51864" y="68556"/>
                  </a:cubicBezTo>
                  <a:cubicBezTo>
                    <a:pt x="51566" y="68556"/>
                    <a:pt x="51304" y="68294"/>
                    <a:pt x="51304" y="67985"/>
                  </a:cubicBezTo>
                  <a:cubicBezTo>
                    <a:pt x="51304" y="67675"/>
                    <a:pt x="51554" y="67425"/>
                    <a:pt x="51864" y="67425"/>
                  </a:cubicBezTo>
                  <a:close/>
                  <a:moveTo>
                    <a:pt x="55602" y="67425"/>
                  </a:moveTo>
                  <a:cubicBezTo>
                    <a:pt x="55900" y="67425"/>
                    <a:pt x="56174" y="67675"/>
                    <a:pt x="56174" y="67985"/>
                  </a:cubicBezTo>
                  <a:cubicBezTo>
                    <a:pt x="56174" y="68282"/>
                    <a:pt x="55912" y="68556"/>
                    <a:pt x="55602" y="68556"/>
                  </a:cubicBezTo>
                  <a:cubicBezTo>
                    <a:pt x="55293" y="68556"/>
                    <a:pt x="55043" y="68294"/>
                    <a:pt x="55043" y="67985"/>
                  </a:cubicBezTo>
                  <a:cubicBezTo>
                    <a:pt x="55043" y="67675"/>
                    <a:pt x="55293" y="67425"/>
                    <a:pt x="55602" y="67425"/>
                  </a:cubicBezTo>
                  <a:close/>
                  <a:moveTo>
                    <a:pt x="59329" y="67425"/>
                  </a:moveTo>
                  <a:cubicBezTo>
                    <a:pt x="59627" y="67425"/>
                    <a:pt x="59889" y="67675"/>
                    <a:pt x="59889" y="67985"/>
                  </a:cubicBezTo>
                  <a:cubicBezTo>
                    <a:pt x="59889" y="68282"/>
                    <a:pt x="59639" y="68556"/>
                    <a:pt x="59329" y="68556"/>
                  </a:cubicBezTo>
                  <a:cubicBezTo>
                    <a:pt x="59008" y="68556"/>
                    <a:pt x="58757" y="68294"/>
                    <a:pt x="58757" y="67985"/>
                  </a:cubicBezTo>
                  <a:cubicBezTo>
                    <a:pt x="58757" y="67675"/>
                    <a:pt x="59008" y="67425"/>
                    <a:pt x="59329" y="67425"/>
                  </a:cubicBezTo>
                  <a:close/>
                  <a:moveTo>
                    <a:pt x="63056" y="67425"/>
                  </a:moveTo>
                  <a:cubicBezTo>
                    <a:pt x="63353" y="67425"/>
                    <a:pt x="63627" y="67675"/>
                    <a:pt x="63627" y="67985"/>
                  </a:cubicBezTo>
                  <a:cubicBezTo>
                    <a:pt x="63627" y="68282"/>
                    <a:pt x="63377" y="68556"/>
                    <a:pt x="63056" y="68556"/>
                  </a:cubicBezTo>
                  <a:cubicBezTo>
                    <a:pt x="62746" y="68556"/>
                    <a:pt x="62496" y="68294"/>
                    <a:pt x="62496" y="67985"/>
                  </a:cubicBezTo>
                  <a:cubicBezTo>
                    <a:pt x="62496" y="67675"/>
                    <a:pt x="62746" y="67425"/>
                    <a:pt x="63056" y="67425"/>
                  </a:cubicBezTo>
                  <a:close/>
                  <a:moveTo>
                    <a:pt x="66782" y="67425"/>
                  </a:moveTo>
                  <a:cubicBezTo>
                    <a:pt x="67080" y="67425"/>
                    <a:pt x="67342" y="67675"/>
                    <a:pt x="67342" y="67985"/>
                  </a:cubicBezTo>
                  <a:cubicBezTo>
                    <a:pt x="67342" y="68282"/>
                    <a:pt x="67092" y="68556"/>
                    <a:pt x="66782" y="68556"/>
                  </a:cubicBezTo>
                  <a:cubicBezTo>
                    <a:pt x="66473" y="68556"/>
                    <a:pt x="66211" y="68294"/>
                    <a:pt x="66211" y="67985"/>
                  </a:cubicBezTo>
                  <a:cubicBezTo>
                    <a:pt x="66235" y="67675"/>
                    <a:pt x="66473" y="67425"/>
                    <a:pt x="66782" y="67425"/>
                  </a:cubicBezTo>
                  <a:close/>
                  <a:moveTo>
                    <a:pt x="70509" y="67425"/>
                  </a:moveTo>
                  <a:cubicBezTo>
                    <a:pt x="70807" y="67425"/>
                    <a:pt x="71080" y="67675"/>
                    <a:pt x="71080" y="67985"/>
                  </a:cubicBezTo>
                  <a:cubicBezTo>
                    <a:pt x="71080" y="68282"/>
                    <a:pt x="70830" y="68556"/>
                    <a:pt x="70509" y="68556"/>
                  </a:cubicBezTo>
                  <a:cubicBezTo>
                    <a:pt x="70199" y="68556"/>
                    <a:pt x="69949" y="68294"/>
                    <a:pt x="69949" y="67985"/>
                  </a:cubicBezTo>
                  <a:cubicBezTo>
                    <a:pt x="69949" y="67675"/>
                    <a:pt x="70199" y="67425"/>
                    <a:pt x="70509" y="67425"/>
                  </a:cubicBezTo>
                  <a:close/>
                  <a:moveTo>
                    <a:pt x="74236" y="67425"/>
                  </a:moveTo>
                  <a:cubicBezTo>
                    <a:pt x="74533" y="67425"/>
                    <a:pt x="74795" y="67675"/>
                    <a:pt x="74795" y="67985"/>
                  </a:cubicBezTo>
                  <a:cubicBezTo>
                    <a:pt x="74795" y="68282"/>
                    <a:pt x="74545" y="68556"/>
                    <a:pt x="74236" y="68556"/>
                  </a:cubicBezTo>
                  <a:cubicBezTo>
                    <a:pt x="73938" y="68556"/>
                    <a:pt x="73676" y="68294"/>
                    <a:pt x="73676" y="67985"/>
                  </a:cubicBezTo>
                  <a:cubicBezTo>
                    <a:pt x="73676" y="67675"/>
                    <a:pt x="73926" y="67425"/>
                    <a:pt x="74236" y="67425"/>
                  </a:cubicBezTo>
                  <a:close/>
                  <a:moveTo>
                    <a:pt x="77855" y="67425"/>
                  </a:moveTo>
                  <a:cubicBezTo>
                    <a:pt x="78153" y="67425"/>
                    <a:pt x="78415" y="67675"/>
                    <a:pt x="78415" y="67985"/>
                  </a:cubicBezTo>
                  <a:cubicBezTo>
                    <a:pt x="78415" y="68282"/>
                    <a:pt x="78165" y="68556"/>
                    <a:pt x="77855" y="68556"/>
                  </a:cubicBezTo>
                  <a:cubicBezTo>
                    <a:pt x="77546" y="68556"/>
                    <a:pt x="77284" y="68294"/>
                    <a:pt x="77284" y="67985"/>
                  </a:cubicBezTo>
                  <a:cubicBezTo>
                    <a:pt x="77284" y="67675"/>
                    <a:pt x="77546" y="67425"/>
                    <a:pt x="77855" y="67425"/>
                  </a:cubicBezTo>
                  <a:close/>
                  <a:moveTo>
                    <a:pt x="81570" y="67425"/>
                  </a:moveTo>
                  <a:cubicBezTo>
                    <a:pt x="81868" y="67425"/>
                    <a:pt x="82141" y="67675"/>
                    <a:pt x="82141" y="67985"/>
                  </a:cubicBezTo>
                  <a:cubicBezTo>
                    <a:pt x="82141" y="68282"/>
                    <a:pt x="81879" y="68556"/>
                    <a:pt x="81570" y="68556"/>
                  </a:cubicBezTo>
                  <a:cubicBezTo>
                    <a:pt x="81260" y="68556"/>
                    <a:pt x="81010" y="68294"/>
                    <a:pt x="81010" y="67985"/>
                  </a:cubicBezTo>
                  <a:cubicBezTo>
                    <a:pt x="81022" y="67675"/>
                    <a:pt x="81260" y="67425"/>
                    <a:pt x="81570" y="67425"/>
                  </a:cubicBezTo>
                  <a:close/>
                  <a:moveTo>
                    <a:pt x="85308" y="67425"/>
                  </a:moveTo>
                  <a:cubicBezTo>
                    <a:pt x="85606" y="67425"/>
                    <a:pt x="85880" y="67675"/>
                    <a:pt x="85880" y="67985"/>
                  </a:cubicBezTo>
                  <a:cubicBezTo>
                    <a:pt x="85880" y="68282"/>
                    <a:pt x="85618" y="68556"/>
                    <a:pt x="85308" y="68556"/>
                  </a:cubicBezTo>
                  <a:cubicBezTo>
                    <a:pt x="84999" y="68556"/>
                    <a:pt x="84749" y="68294"/>
                    <a:pt x="84749" y="67985"/>
                  </a:cubicBezTo>
                  <a:cubicBezTo>
                    <a:pt x="84749" y="67675"/>
                    <a:pt x="84999" y="67425"/>
                    <a:pt x="85308" y="67425"/>
                  </a:cubicBezTo>
                  <a:close/>
                  <a:moveTo>
                    <a:pt x="89035" y="67425"/>
                  </a:moveTo>
                  <a:cubicBezTo>
                    <a:pt x="89333" y="67425"/>
                    <a:pt x="89595" y="67675"/>
                    <a:pt x="89595" y="67985"/>
                  </a:cubicBezTo>
                  <a:cubicBezTo>
                    <a:pt x="89595" y="68282"/>
                    <a:pt x="89345" y="68556"/>
                    <a:pt x="89035" y="68556"/>
                  </a:cubicBezTo>
                  <a:cubicBezTo>
                    <a:pt x="88714" y="68556"/>
                    <a:pt x="88464" y="68294"/>
                    <a:pt x="88464" y="67985"/>
                  </a:cubicBezTo>
                  <a:cubicBezTo>
                    <a:pt x="88475" y="67675"/>
                    <a:pt x="88714" y="67425"/>
                    <a:pt x="89035" y="67425"/>
                  </a:cubicBezTo>
                  <a:close/>
                  <a:moveTo>
                    <a:pt x="92762" y="67425"/>
                  </a:moveTo>
                  <a:cubicBezTo>
                    <a:pt x="93059" y="67425"/>
                    <a:pt x="93333" y="67675"/>
                    <a:pt x="93333" y="67985"/>
                  </a:cubicBezTo>
                  <a:cubicBezTo>
                    <a:pt x="93333" y="68282"/>
                    <a:pt x="93071" y="68556"/>
                    <a:pt x="92762" y="68556"/>
                  </a:cubicBezTo>
                  <a:cubicBezTo>
                    <a:pt x="92452" y="68556"/>
                    <a:pt x="92202" y="68294"/>
                    <a:pt x="92202" y="67985"/>
                  </a:cubicBezTo>
                  <a:cubicBezTo>
                    <a:pt x="92202" y="67675"/>
                    <a:pt x="92452" y="67425"/>
                    <a:pt x="92762" y="67425"/>
                  </a:cubicBezTo>
                  <a:close/>
                  <a:moveTo>
                    <a:pt x="96488" y="67425"/>
                  </a:moveTo>
                  <a:cubicBezTo>
                    <a:pt x="96786" y="67425"/>
                    <a:pt x="97048" y="67675"/>
                    <a:pt x="97048" y="67985"/>
                  </a:cubicBezTo>
                  <a:cubicBezTo>
                    <a:pt x="97048" y="68282"/>
                    <a:pt x="96798" y="68556"/>
                    <a:pt x="96488" y="68556"/>
                  </a:cubicBezTo>
                  <a:cubicBezTo>
                    <a:pt x="96191" y="68556"/>
                    <a:pt x="95917" y="68294"/>
                    <a:pt x="95917" y="67985"/>
                  </a:cubicBezTo>
                  <a:cubicBezTo>
                    <a:pt x="95917" y="67675"/>
                    <a:pt x="96179" y="67425"/>
                    <a:pt x="96488" y="67425"/>
                  </a:cubicBezTo>
                  <a:close/>
                  <a:moveTo>
                    <a:pt x="100203" y="67425"/>
                  </a:moveTo>
                  <a:cubicBezTo>
                    <a:pt x="100501" y="67425"/>
                    <a:pt x="100775" y="67675"/>
                    <a:pt x="100775" y="67985"/>
                  </a:cubicBezTo>
                  <a:cubicBezTo>
                    <a:pt x="100775" y="68282"/>
                    <a:pt x="100513" y="68556"/>
                    <a:pt x="100203" y="68556"/>
                  </a:cubicBezTo>
                  <a:cubicBezTo>
                    <a:pt x="99905" y="68556"/>
                    <a:pt x="99644" y="68294"/>
                    <a:pt x="99644" y="67985"/>
                  </a:cubicBezTo>
                  <a:cubicBezTo>
                    <a:pt x="99655" y="67675"/>
                    <a:pt x="99894" y="67425"/>
                    <a:pt x="100203" y="67425"/>
                  </a:cubicBezTo>
                  <a:close/>
                  <a:moveTo>
                    <a:pt x="103942" y="67425"/>
                  </a:moveTo>
                  <a:cubicBezTo>
                    <a:pt x="104239" y="67425"/>
                    <a:pt x="104513" y="67675"/>
                    <a:pt x="104513" y="67985"/>
                  </a:cubicBezTo>
                  <a:cubicBezTo>
                    <a:pt x="104513" y="68282"/>
                    <a:pt x="104251" y="68556"/>
                    <a:pt x="103942" y="68556"/>
                  </a:cubicBezTo>
                  <a:cubicBezTo>
                    <a:pt x="103644" y="68556"/>
                    <a:pt x="103382" y="68294"/>
                    <a:pt x="103382" y="67985"/>
                  </a:cubicBezTo>
                  <a:cubicBezTo>
                    <a:pt x="103382" y="67675"/>
                    <a:pt x="103632" y="67425"/>
                    <a:pt x="103942" y="67425"/>
                  </a:cubicBezTo>
                  <a:close/>
                  <a:moveTo>
                    <a:pt x="107668" y="67425"/>
                  </a:moveTo>
                  <a:cubicBezTo>
                    <a:pt x="107966" y="67425"/>
                    <a:pt x="108228" y="67675"/>
                    <a:pt x="108228" y="67985"/>
                  </a:cubicBezTo>
                  <a:cubicBezTo>
                    <a:pt x="108228" y="68282"/>
                    <a:pt x="107978" y="68556"/>
                    <a:pt x="107668" y="68556"/>
                  </a:cubicBezTo>
                  <a:cubicBezTo>
                    <a:pt x="107371" y="68556"/>
                    <a:pt x="107097" y="68294"/>
                    <a:pt x="107097" y="67985"/>
                  </a:cubicBezTo>
                  <a:cubicBezTo>
                    <a:pt x="107109" y="67675"/>
                    <a:pt x="107347" y="67425"/>
                    <a:pt x="107668" y="67425"/>
                  </a:cubicBezTo>
                  <a:close/>
                  <a:moveTo>
                    <a:pt x="111395" y="67425"/>
                  </a:moveTo>
                  <a:cubicBezTo>
                    <a:pt x="111693" y="67425"/>
                    <a:pt x="111967" y="67675"/>
                    <a:pt x="111967" y="67985"/>
                  </a:cubicBezTo>
                  <a:cubicBezTo>
                    <a:pt x="111967" y="68282"/>
                    <a:pt x="111705" y="68556"/>
                    <a:pt x="111395" y="68556"/>
                  </a:cubicBezTo>
                  <a:cubicBezTo>
                    <a:pt x="111085" y="68556"/>
                    <a:pt x="110835" y="68294"/>
                    <a:pt x="110835" y="67985"/>
                  </a:cubicBezTo>
                  <a:cubicBezTo>
                    <a:pt x="110835" y="67675"/>
                    <a:pt x="111085" y="67425"/>
                    <a:pt x="111395" y="67425"/>
                  </a:cubicBezTo>
                  <a:close/>
                  <a:moveTo>
                    <a:pt x="115122" y="67425"/>
                  </a:moveTo>
                  <a:cubicBezTo>
                    <a:pt x="115419" y="67425"/>
                    <a:pt x="115681" y="67675"/>
                    <a:pt x="115681" y="67985"/>
                  </a:cubicBezTo>
                  <a:cubicBezTo>
                    <a:pt x="115681" y="68282"/>
                    <a:pt x="115431" y="68556"/>
                    <a:pt x="115122" y="68556"/>
                  </a:cubicBezTo>
                  <a:cubicBezTo>
                    <a:pt x="114812" y="68556"/>
                    <a:pt x="114550" y="68294"/>
                    <a:pt x="114550" y="67985"/>
                  </a:cubicBezTo>
                  <a:cubicBezTo>
                    <a:pt x="114574" y="67675"/>
                    <a:pt x="114812" y="67425"/>
                    <a:pt x="115122" y="67425"/>
                  </a:cubicBezTo>
                  <a:close/>
                  <a:moveTo>
                    <a:pt x="118860" y="67425"/>
                  </a:moveTo>
                  <a:cubicBezTo>
                    <a:pt x="119158" y="67425"/>
                    <a:pt x="119420" y="67675"/>
                    <a:pt x="119420" y="67985"/>
                  </a:cubicBezTo>
                  <a:cubicBezTo>
                    <a:pt x="119420" y="68282"/>
                    <a:pt x="119170" y="68556"/>
                    <a:pt x="118860" y="68556"/>
                  </a:cubicBezTo>
                  <a:cubicBezTo>
                    <a:pt x="118539" y="68556"/>
                    <a:pt x="118289" y="68294"/>
                    <a:pt x="118289" y="67985"/>
                  </a:cubicBezTo>
                  <a:cubicBezTo>
                    <a:pt x="118289" y="67675"/>
                    <a:pt x="118539" y="67425"/>
                    <a:pt x="118860" y="67425"/>
                  </a:cubicBezTo>
                  <a:close/>
                  <a:moveTo>
                    <a:pt x="122575" y="67425"/>
                  </a:moveTo>
                  <a:cubicBezTo>
                    <a:pt x="122873" y="67425"/>
                    <a:pt x="123146" y="67675"/>
                    <a:pt x="123146" y="67985"/>
                  </a:cubicBezTo>
                  <a:cubicBezTo>
                    <a:pt x="123146" y="68282"/>
                    <a:pt x="122885" y="68556"/>
                    <a:pt x="122575" y="68556"/>
                  </a:cubicBezTo>
                  <a:cubicBezTo>
                    <a:pt x="122265" y="68556"/>
                    <a:pt x="122015" y="68294"/>
                    <a:pt x="122015" y="67985"/>
                  </a:cubicBezTo>
                  <a:cubicBezTo>
                    <a:pt x="122027" y="67675"/>
                    <a:pt x="122277" y="67425"/>
                    <a:pt x="122575" y="67425"/>
                  </a:cubicBezTo>
                  <a:close/>
                  <a:moveTo>
                    <a:pt x="126314" y="67425"/>
                  </a:moveTo>
                  <a:cubicBezTo>
                    <a:pt x="126611" y="67425"/>
                    <a:pt x="126873" y="67675"/>
                    <a:pt x="126873" y="67985"/>
                  </a:cubicBezTo>
                  <a:cubicBezTo>
                    <a:pt x="126873" y="68282"/>
                    <a:pt x="126623" y="68556"/>
                    <a:pt x="126314" y="68556"/>
                  </a:cubicBezTo>
                  <a:cubicBezTo>
                    <a:pt x="126004" y="68556"/>
                    <a:pt x="125742" y="68294"/>
                    <a:pt x="125742" y="67985"/>
                  </a:cubicBezTo>
                  <a:cubicBezTo>
                    <a:pt x="125742" y="67675"/>
                    <a:pt x="126004" y="67425"/>
                    <a:pt x="126314" y="67425"/>
                  </a:cubicBezTo>
                  <a:close/>
                  <a:moveTo>
                    <a:pt x="130028" y="67425"/>
                  </a:moveTo>
                  <a:cubicBezTo>
                    <a:pt x="130326" y="67425"/>
                    <a:pt x="130600" y="67675"/>
                    <a:pt x="130600" y="67985"/>
                  </a:cubicBezTo>
                  <a:cubicBezTo>
                    <a:pt x="130600" y="68282"/>
                    <a:pt x="130350" y="68556"/>
                    <a:pt x="130028" y="68556"/>
                  </a:cubicBezTo>
                  <a:cubicBezTo>
                    <a:pt x="129731" y="68556"/>
                    <a:pt x="129469" y="68294"/>
                    <a:pt x="129469" y="67985"/>
                  </a:cubicBezTo>
                  <a:cubicBezTo>
                    <a:pt x="129469" y="67675"/>
                    <a:pt x="129719" y="67425"/>
                    <a:pt x="130028" y="67425"/>
                  </a:cubicBezTo>
                  <a:close/>
                  <a:moveTo>
                    <a:pt x="133767" y="67425"/>
                  </a:moveTo>
                  <a:cubicBezTo>
                    <a:pt x="134065" y="67425"/>
                    <a:pt x="134326" y="67675"/>
                    <a:pt x="134326" y="67985"/>
                  </a:cubicBezTo>
                  <a:cubicBezTo>
                    <a:pt x="134326" y="68282"/>
                    <a:pt x="134076" y="68556"/>
                    <a:pt x="133767" y="68556"/>
                  </a:cubicBezTo>
                  <a:cubicBezTo>
                    <a:pt x="133469" y="68556"/>
                    <a:pt x="133207" y="68294"/>
                    <a:pt x="133207" y="67985"/>
                  </a:cubicBezTo>
                  <a:cubicBezTo>
                    <a:pt x="133207" y="67675"/>
                    <a:pt x="133457" y="67425"/>
                    <a:pt x="133767" y="67425"/>
                  </a:cubicBezTo>
                  <a:close/>
                  <a:moveTo>
                    <a:pt x="137494" y="67425"/>
                  </a:moveTo>
                  <a:cubicBezTo>
                    <a:pt x="137791" y="67425"/>
                    <a:pt x="138053" y="67675"/>
                    <a:pt x="138053" y="67985"/>
                  </a:cubicBezTo>
                  <a:cubicBezTo>
                    <a:pt x="138053" y="68282"/>
                    <a:pt x="137803" y="68556"/>
                    <a:pt x="137494" y="68556"/>
                  </a:cubicBezTo>
                  <a:cubicBezTo>
                    <a:pt x="137196" y="68556"/>
                    <a:pt x="136922" y="68294"/>
                    <a:pt x="136922" y="67985"/>
                  </a:cubicBezTo>
                  <a:cubicBezTo>
                    <a:pt x="136934" y="67675"/>
                    <a:pt x="137172" y="67425"/>
                    <a:pt x="137494" y="67425"/>
                  </a:cubicBezTo>
                  <a:close/>
                  <a:moveTo>
                    <a:pt x="141220" y="67425"/>
                  </a:moveTo>
                  <a:cubicBezTo>
                    <a:pt x="141518" y="67425"/>
                    <a:pt x="141792" y="67675"/>
                    <a:pt x="141792" y="67985"/>
                  </a:cubicBezTo>
                  <a:cubicBezTo>
                    <a:pt x="141792" y="68282"/>
                    <a:pt x="141530" y="68556"/>
                    <a:pt x="141220" y="68556"/>
                  </a:cubicBezTo>
                  <a:cubicBezTo>
                    <a:pt x="140911" y="68556"/>
                    <a:pt x="140661" y="68294"/>
                    <a:pt x="140661" y="67985"/>
                  </a:cubicBezTo>
                  <a:cubicBezTo>
                    <a:pt x="140661" y="67675"/>
                    <a:pt x="140911" y="67425"/>
                    <a:pt x="141220" y="67425"/>
                  </a:cubicBezTo>
                  <a:close/>
                  <a:moveTo>
                    <a:pt x="144947" y="67425"/>
                  </a:moveTo>
                  <a:cubicBezTo>
                    <a:pt x="145244" y="67425"/>
                    <a:pt x="145506" y="67675"/>
                    <a:pt x="145506" y="67985"/>
                  </a:cubicBezTo>
                  <a:cubicBezTo>
                    <a:pt x="145506" y="68282"/>
                    <a:pt x="145256" y="68556"/>
                    <a:pt x="144947" y="68556"/>
                  </a:cubicBezTo>
                  <a:cubicBezTo>
                    <a:pt x="144637" y="68556"/>
                    <a:pt x="144375" y="68294"/>
                    <a:pt x="144375" y="67985"/>
                  </a:cubicBezTo>
                  <a:cubicBezTo>
                    <a:pt x="144399" y="67675"/>
                    <a:pt x="144637" y="67425"/>
                    <a:pt x="144947" y="67425"/>
                  </a:cubicBezTo>
                  <a:close/>
                  <a:moveTo>
                    <a:pt x="148685" y="67425"/>
                  </a:moveTo>
                  <a:cubicBezTo>
                    <a:pt x="148983" y="67425"/>
                    <a:pt x="149245" y="67675"/>
                    <a:pt x="149245" y="67985"/>
                  </a:cubicBezTo>
                  <a:cubicBezTo>
                    <a:pt x="149245" y="68282"/>
                    <a:pt x="148995" y="68556"/>
                    <a:pt x="148685" y="68556"/>
                  </a:cubicBezTo>
                  <a:cubicBezTo>
                    <a:pt x="148364" y="68556"/>
                    <a:pt x="148114" y="68294"/>
                    <a:pt x="148114" y="67985"/>
                  </a:cubicBezTo>
                  <a:cubicBezTo>
                    <a:pt x="148114" y="67675"/>
                    <a:pt x="148364" y="67425"/>
                    <a:pt x="148685" y="67425"/>
                  </a:cubicBezTo>
                  <a:close/>
                  <a:moveTo>
                    <a:pt x="152400" y="67425"/>
                  </a:moveTo>
                  <a:cubicBezTo>
                    <a:pt x="152698" y="67425"/>
                    <a:pt x="152972" y="67675"/>
                    <a:pt x="152972" y="67985"/>
                  </a:cubicBezTo>
                  <a:cubicBezTo>
                    <a:pt x="152972" y="68282"/>
                    <a:pt x="152710" y="68556"/>
                    <a:pt x="152400" y="68556"/>
                  </a:cubicBezTo>
                  <a:cubicBezTo>
                    <a:pt x="152091" y="68556"/>
                    <a:pt x="151841" y="68294"/>
                    <a:pt x="151841" y="67985"/>
                  </a:cubicBezTo>
                  <a:cubicBezTo>
                    <a:pt x="151852" y="67675"/>
                    <a:pt x="152091" y="67425"/>
                    <a:pt x="152400" y="67425"/>
                  </a:cubicBezTo>
                  <a:close/>
                  <a:moveTo>
                    <a:pt x="156139" y="67425"/>
                  </a:moveTo>
                  <a:cubicBezTo>
                    <a:pt x="156436" y="67425"/>
                    <a:pt x="156698" y="67675"/>
                    <a:pt x="156698" y="67985"/>
                  </a:cubicBezTo>
                  <a:cubicBezTo>
                    <a:pt x="156698" y="68282"/>
                    <a:pt x="156448" y="68556"/>
                    <a:pt x="156139" y="68556"/>
                  </a:cubicBezTo>
                  <a:cubicBezTo>
                    <a:pt x="155829" y="68556"/>
                    <a:pt x="155567" y="68294"/>
                    <a:pt x="155567" y="67985"/>
                  </a:cubicBezTo>
                  <a:cubicBezTo>
                    <a:pt x="155567" y="67675"/>
                    <a:pt x="155829" y="67425"/>
                    <a:pt x="156139" y="67425"/>
                  </a:cubicBezTo>
                  <a:close/>
                  <a:moveTo>
                    <a:pt x="159853" y="67425"/>
                  </a:moveTo>
                  <a:cubicBezTo>
                    <a:pt x="160151" y="67425"/>
                    <a:pt x="160425" y="67675"/>
                    <a:pt x="160425" y="67985"/>
                  </a:cubicBezTo>
                  <a:cubicBezTo>
                    <a:pt x="160425" y="68282"/>
                    <a:pt x="160163" y="68556"/>
                    <a:pt x="159853" y="68556"/>
                  </a:cubicBezTo>
                  <a:cubicBezTo>
                    <a:pt x="159544" y="68556"/>
                    <a:pt x="159294" y="68294"/>
                    <a:pt x="159294" y="67985"/>
                  </a:cubicBezTo>
                  <a:cubicBezTo>
                    <a:pt x="159306" y="67675"/>
                    <a:pt x="159544" y="67425"/>
                    <a:pt x="159853" y="67425"/>
                  </a:cubicBezTo>
                  <a:close/>
                  <a:moveTo>
                    <a:pt x="1548" y="69294"/>
                  </a:moveTo>
                  <a:cubicBezTo>
                    <a:pt x="1846" y="69294"/>
                    <a:pt x="2119" y="69544"/>
                    <a:pt x="2119" y="69866"/>
                  </a:cubicBezTo>
                  <a:cubicBezTo>
                    <a:pt x="2119" y="70163"/>
                    <a:pt x="1858" y="70425"/>
                    <a:pt x="1548" y="70425"/>
                  </a:cubicBezTo>
                  <a:cubicBezTo>
                    <a:pt x="1238" y="70425"/>
                    <a:pt x="988" y="70175"/>
                    <a:pt x="988" y="69866"/>
                  </a:cubicBezTo>
                  <a:cubicBezTo>
                    <a:pt x="988" y="69544"/>
                    <a:pt x="1238" y="69294"/>
                    <a:pt x="1548" y="69294"/>
                  </a:cubicBezTo>
                  <a:close/>
                  <a:moveTo>
                    <a:pt x="5287" y="69294"/>
                  </a:moveTo>
                  <a:cubicBezTo>
                    <a:pt x="5596" y="69294"/>
                    <a:pt x="5846" y="69544"/>
                    <a:pt x="5846" y="69866"/>
                  </a:cubicBezTo>
                  <a:cubicBezTo>
                    <a:pt x="5846" y="70175"/>
                    <a:pt x="5596" y="70425"/>
                    <a:pt x="5287" y="70425"/>
                  </a:cubicBezTo>
                  <a:cubicBezTo>
                    <a:pt x="4977" y="70425"/>
                    <a:pt x="4715" y="70175"/>
                    <a:pt x="4715" y="69866"/>
                  </a:cubicBezTo>
                  <a:cubicBezTo>
                    <a:pt x="4715" y="69532"/>
                    <a:pt x="4977" y="69294"/>
                    <a:pt x="5287" y="69294"/>
                  </a:cubicBezTo>
                  <a:close/>
                  <a:moveTo>
                    <a:pt x="9001" y="69294"/>
                  </a:moveTo>
                  <a:cubicBezTo>
                    <a:pt x="9299" y="69294"/>
                    <a:pt x="9573" y="69544"/>
                    <a:pt x="9573" y="69866"/>
                  </a:cubicBezTo>
                  <a:cubicBezTo>
                    <a:pt x="9573" y="70163"/>
                    <a:pt x="9323" y="70425"/>
                    <a:pt x="9001" y="70425"/>
                  </a:cubicBezTo>
                  <a:cubicBezTo>
                    <a:pt x="8704" y="70425"/>
                    <a:pt x="8442" y="70175"/>
                    <a:pt x="8442" y="69866"/>
                  </a:cubicBezTo>
                  <a:cubicBezTo>
                    <a:pt x="8442" y="69544"/>
                    <a:pt x="8692" y="69294"/>
                    <a:pt x="9001" y="69294"/>
                  </a:cubicBezTo>
                  <a:close/>
                  <a:moveTo>
                    <a:pt x="12728" y="69294"/>
                  </a:moveTo>
                  <a:cubicBezTo>
                    <a:pt x="13037" y="69294"/>
                    <a:pt x="13288" y="69544"/>
                    <a:pt x="13288" y="69866"/>
                  </a:cubicBezTo>
                  <a:cubicBezTo>
                    <a:pt x="13288" y="70175"/>
                    <a:pt x="13037" y="70425"/>
                    <a:pt x="12728" y="70425"/>
                  </a:cubicBezTo>
                  <a:cubicBezTo>
                    <a:pt x="12418" y="70425"/>
                    <a:pt x="12156" y="70175"/>
                    <a:pt x="12156" y="69866"/>
                  </a:cubicBezTo>
                  <a:cubicBezTo>
                    <a:pt x="12180" y="69532"/>
                    <a:pt x="12418" y="69294"/>
                    <a:pt x="12728" y="69294"/>
                  </a:cubicBezTo>
                  <a:close/>
                  <a:moveTo>
                    <a:pt x="16466" y="69294"/>
                  </a:moveTo>
                  <a:cubicBezTo>
                    <a:pt x="16764" y="69294"/>
                    <a:pt x="17026" y="69544"/>
                    <a:pt x="17026" y="69866"/>
                  </a:cubicBezTo>
                  <a:cubicBezTo>
                    <a:pt x="17026" y="70163"/>
                    <a:pt x="16776" y="70425"/>
                    <a:pt x="16466" y="70425"/>
                  </a:cubicBezTo>
                  <a:cubicBezTo>
                    <a:pt x="16169" y="70425"/>
                    <a:pt x="15895" y="70175"/>
                    <a:pt x="15895" y="69866"/>
                  </a:cubicBezTo>
                  <a:cubicBezTo>
                    <a:pt x="15895" y="69544"/>
                    <a:pt x="16145" y="69294"/>
                    <a:pt x="16466" y="69294"/>
                  </a:cubicBezTo>
                  <a:close/>
                  <a:moveTo>
                    <a:pt x="20181" y="69294"/>
                  </a:moveTo>
                  <a:cubicBezTo>
                    <a:pt x="20491" y="69294"/>
                    <a:pt x="20753" y="69544"/>
                    <a:pt x="20753" y="69866"/>
                  </a:cubicBezTo>
                  <a:cubicBezTo>
                    <a:pt x="20753" y="70175"/>
                    <a:pt x="20491" y="70425"/>
                    <a:pt x="20181" y="70425"/>
                  </a:cubicBezTo>
                  <a:cubicBezTo>
                    <a:pt x="19872" y="70425"/>
                    <a:pt x="19622" y="70175"/>
                    <a:pt x="19622" y="69866"/>
                  </a:cubicBezTo>
                  <a:cubicBezTo>
                    <a:pt x="19634" y="69532"/>
                    <a:pt x="19872" y="69294"/>
                    <a:pt x="20181" y="69294"/>
                  </a:cubicBezTo>
                  <a:close/>
                  <a:moveTo>
                    <a:pt x="23920" y="69294"/>
                  </a:moveTo>
                  <a:cubicBezTo>
                    <a:pt x="24217" y="69294"/>
                    <a:pt x="24479" y="69544"/>
                    <a:pt x="24479" y="69866"/>
                  </a:cubicBezTo>
                  <a:cubicBezTo>
                    <a:pt x="24479" y="70163"/>
                    <a:pt x="24229" y="70425"/>
                    <a:pt x="23920" y="70425"/>
                  </a:cubicBezTo>
                  <a:cubicBezTo>
                    <a:pt x="23610" y="70425"/>
                    <a:pt x="23348" y="70175"/>
                    <a:pt x="23348" y="69866"/>
                  </a:cubicBezTo>
                  <a:cubicBezTo>
                    <a:pt x="23348" y="69544"/>
                    <a:pt x="23610" y="69294"/>
                    <a:pt x="23920" y="69294"/>
                  </a:cubicBezTo>
                  <a:close/>
                  <a:moveTo>
                    <a:pt x="27635" y="69294"/>
                  </a:moveTo>
                  <a:cubicBezTo>
                    <a:pt x="27956" y="69294"/>
                    <a:pt x="28206" y="69544"/>
                    <a:pt x="28206" y="69866"/>
                  </a:cubicBezTo>
                  <a:cubicBezTo>
                    <a:pt x="28206" y="70175"/>
                    <a:pt x="27956" y="70425"/>
                    <a:pt x="27635" y="70425"/>
                  </a:cubicBezTo>
                  <a:cubicBezTo>
                    <a:pt x="27325" y="70425"/>
                    <a:pt x="27075" y="70175"/>
                    <a:pt x="27075" y="69866"/>
                  </a:cubicBezTo>
                  <a:cubicBezTo>
                    <a:pt x="27087" y="69532"/>
                    <a:pt x="27325" y="69294"/>
                    <a:pt x="27635" y="69294"/>
                  </a:cubicBezTo>
                  <a:close/>
                  <a:moveTo>
                    <a:pt x="31373" y="69294"/>
                  </a:moveTo>
                  <a:cubicBezTo>
                    <a:pt x="31671" y="69294"/>
                    <a:pt x="31945" y="69544"/>
                    <a:pt x="31945" y="69866"/>
                  </a:cubicBezTo>
                  <a:cubicBezTo>
                    <a:pt x="31945" y="70163"/>
                    <a:pt x="31683" y="70425"/>
                    <a:pt x="31373" y="70425"/>
                  </a:cubicBezTo>
                  <a:cubicBezTo>
                    <a:pt x="31064" y="70425"/>
                    <a:pt x="30814" y="70175"/>
                    <a:pt x="30814" y="69866"/>
                  </a:cubicBezTo>
                  <a:cubicBezTo>
                    <a:pt x="30814" y="69544"/>
                    <a:pt x="31064" y="69294"/>
                    <a:pt x="31373" y="69294"/>
                  </a:cubicBezTo>
                  <a:close/>
                  <a:moveTo>
                    <a:pt x="35100" y="69294"/>
                  </a:moveTo>
                  <a:cubicBezTo>
                    <a:pt x="35409" y="69294"/>
                    <a:pt x="35659" y="69544"/>
                    <a:pt x="35659" y="69866"/>
                  </a:cubicBezTo>
                  <a:cubicBezTo>
                    <a:pt x="35659" y="70175"/>
                    <a:pt x="35409" y="70425"/>
                    <a:pt x="35100" y="70425"/>
                  </a:cubicBezTo>
                  <a:cubicBezTo>
                    <a:pt x="34778" y="70425"/>
                    <a:pt x="34528" y="70175"/>
                    <a:pt x="34528" y="69866"/>
                  </a:cubicBezTo>
                  <a:cubicBezTo>
                    <a:pt x="34540" y="69532"/>
                    <a:pt x="34778" y="69294"/>
                    <a:pt x="35100" y="69294"/>
                  </a:cubicBezTo>
                  <a:close/>
                  <a:moveTo>
                    <a:pt x="38815" y="69294"/>
                  </a:moveTo>
                  <a:cubicBezTo>
                    <a:pt x="39112" y="69294"/>
                    <a:pt x="39386" y="69544"/>
                    <a:pt x="39386" y="69866"/>
                  </a:cubicBezTo>
                  <a:cubicBezTo>
                    <a:pt x="39386" y="70163"/>
                    <a:pt x="39124" y="70425"/>
                    <a:pt x="38815" y="70425"/>
                  </a:cubicBezTo>
                  <a:cubicBezTo>
                    <a:pt x="38517" y="70425"/>
                    <a:pt x="38255" y="70175"/>
                    <a:pt x="38255" y="69866"/>
                  </a:cubicBezTo>
                  <a:cubicBezTo>
                    <a:pt x="38267" y="69544"/>
                    <a:pt x="38505" y="69294"/>
                    <a:pt x="38815" y="69294"/>
                  </a:cubicBezTo>
                  <a:close/>
                  <a:moveTo>
                    <a:pt x="42553" y="69294"/>
                  </a:moveTo>
                  <a:cubicBezTo>
                    <a:pt x="42863" y="69294"/>
                    <a:pt x="43113" y="69544"/>
                    <a:pt x="43113" y="69866"/>
                  </a:cubicBezTo>
                  <a:cubicBezTo>
                    <a:pt x="43113" y="70175"/>
                    <a:pt x="42863" y="70425"/>
                    <a:pt x="42553" y="70425"/>
                  </a:cubicBezTo>
                  <a:cubicBezTo>
                    <a:pt x="42232" y="70425"/>
                    <a:pt x="41982" y="70175"/>
                    <a:pt x="41982" y="69866"/>
                  </a:cubicBezTo>
                  <a:cubicBezTo>
                    <a:pt x="41982" y="69532"/>
                    <a:pt x="42244" y="69294"/>
                    <a:pt x="42553" y="69294"/>
                  </a:cubicBezTo>
                  <a:close/>
                  <a:moveTo>
                    <a:pt x="46268" y="69294"/>
                  </a:moveTo>
                  <a:cubicBezTo>
                    <a:pt x="46565" y="69294"/>
                    <a:pt x="46839" y="69544"/>
                    <a:pt x="46839" y="69866"/>
                  </a:cubicBezTo>
                  <a:cubicBezTo>
                    <a:pt x="46839" y="70163"/>
                    <a:pt x="46589" y="70425"/>
                    <a:pt x="46268" y="70425"/>
                  </a:cubicBezTo>
                  <a:cubicBezTo>
                    <a:pt x="45970" y="70425"/>
                    <a:pt x="45708" y="70175"/>
                    <a:pt x="45708" y="69866"/>
                  </a:cubicBezTo>
                  <a:cubicBezTo>
                    <a:pt x="45720" y="69544"/>
                    <a:pt x="45958" y="69294"/>
                    <a:pt x="46268" y="69294"/>
                  </a:cubicBezTo>
                  <a:close/>
                  <a:moveTo>
                    <a:pt x="50006" y="69294"/>
                  </a:moveTo>
                  <a:cubicBezTo>
                    <a:pt x="50316" y="69294"/>
                    <a:pt x="50578" y="69544"/>
                    <a:pt x="50578" y="69866"/>
                  </a:cubicBezTo>
                  <a:cubicBezTo>
                    <a:pt x="50578" y="70175"/>
                    <a:pt x="50316" y="70425"/>
                    <a:pt x="50006" y="70425"/>
                  </a:cubicBezTo>
                  <a:cubicBezTo>
                    <a:pt x="49697" y="70425"/>
                    <a:pt x="49447" y="70175"/>
                    <a:pt x="49447" y="69866"/>
                  </a:cubicBezTo>
                  <a:cubicBezTo>
                    <a:pt x="49447" y="69532"/>
                    <a:pt x="49697" y="69294"/>
                    <a:pt x="50006" y="69294"/>
                  </a:cubicBezTo>
                  <a:close/>
                  <a:moveTo>
                    <a:pt x="53733" y="69294"/>
                  </a:moveTo>
                  <a:cubicBezTo>
                    <a:pt x="54031" y="69294"/>
                    <a:pt x="54293" y="69544"/>
                    <a:pt x="54293" y="69866"/>
                  </a:cubicBezTo>
                  <a:cubicBezTo>
                    <a:pt x="54293" y="70163"/>
                    <a:pt x="54043" y="70425"/>
                    <a:pt x="53733" y="70425"/>
                  </a:cubicBezTo>
                  <a:cubicBezTo>
                    <a:pt x="53412" y="70425"/>
                    <a:pt x="53162" y="70175"/>
                    <a:pt x="53162" y="69866"/>
                  </a:cubicBezTo>
                  <a:cubicBezTo>
                    <a:pt x="53173" y="69544"/>
                    <a:pt x="53412" y="69294"/>
                    <a:pt x="53733" y="69294"/>
                  </a:cubicBezTo>
                  <a:close/>
                  <a:moveTo>
                    <a:pt x="57460" y="69294"/>
                  </a:moveTo>
                  <a:cubicBezTo>
                    <a:pt x="57781" y="69294"/>
                    <a:pt x="58031" y="69544"/>
                    <a:pt x="58031" y="69866"/>
                  </a:cubicBezTo>
                  <a:cubicBezTo>
                    <a:pt x="58031" y="70175"/>
                    <a:pt x="57781" y="70425"/>
                    <a:pt x="57460" y="70425"/>
                  </a:cubicBezTo>
                  <a:cubicBezTo>
                    <a:pt x="57150" y="70425"/>
                    <a:pt x="56900" y="70175"/>
                    <a:pt x="56900" y="69866"/>
                  </a:cubicBezTo>
                  <a:cubicBezTo>
                    <a:pt x="56900" y="69532"/>
                    <a:pt x="57150" y="69294"/>
                    <a:pt x="57460" y="69294"/>
                  </a:cubicBezTo>
                  <a:close/>
                  <a:moveTo>
                    <a:pt x="61186" y="69294"/>
                  </a:moveTo>
                  <a:cubicBezTo>
                    <a:pt x="61484" y="69294"/>
                    <a:pt x="61746" y="69544"/>
                    <a:pt x="61746" y="69866"/>
                  </a:cubicBezTo>
                  <a:cubicBezTo>
                    <a:pt x="61746" y="70163"/>
                    <a:pt x="61496" y="70425"/>
                    <a:pt x="61186" y="70425"/>
                  </a:cubicBezTo>
                  <a:cubicBezTo>
                    <a:pt x="60877" y="70425"/>
                    <a:pt x="60615" y="70175"/>
                    <a:pt x="60615" y="69866"/>
                  </a:cubicBezTo>
                  <a:cubicBezTo>
                    <a:pt x="60639" y="69544"/>
                    <a:pt x="60877" y="69294"/>
                    <a:pt x="61186" y="69294"/>
                  </a:cubicBezTo>
                  <a:close/>
                  <a:moveTo>
                    <a:pt x="64925" y="69294"/>
                  </a:moveTo>
                  <a:cubicBezTo>
                    <a:pt x="65234" y="69294"/>
                    <a:pt x="65485" y="69544"/>
                    <a:pt x="65485" y="69866"/>
                  </a:cubicBezTo>
                  <a:cubicBezTo>
                    <a:pt x="65485" y="70175"/>
                    <a:pt x="65234" y="70425"/>
                    <a:pt x="64925" y="70425"/>
                  </a:cubicBezTo>
                  <a:cubicBezTo>
                    <a:pt x="64603" y="70425"/>
                    <a:pt x="64353" y="70175"/>
                    <a:pt x="64353" y="69866"/>
                  </a:cubicBezTo>
                  <a:cubicBezTo>
                    <a:pt x="64353" y="69532"/>
                    <a:pt x="64603" y="69294"/>
                    <a:pt x="64925" y="69294"/>
                  </a:cubicBezTo>
                  <a:close/>
                  <a:moveTo>
                    <a:pt x="68640" y="69294"/>
                  </a:moveTo>
                  <a:cubicBezTo>
                    <a:pt x="68937" y="69294"/>
                    <a:pt x="69211" y="69544"/>
                    <a:pt x="69211" y="69866"/>
                  </a:cubicBezTo>
                  <a:cubicBezTo>
                    <a:pt x="69211" y="70163"/>
                    <a:pt x="68949" y="70425"/>
                    <a:pt x="68640" y="70425"/>
                  </a:cubicBezTo>
                  <a:cubicBezTo>
                    <a:pt x="68330" y="70425"/>
                    <a:pt x="68080" y="70175"/>
                    <a:pt x="68080" y="69866"/>
                  </a:cubicBezTo>
                  <a:cubicBezTo>
                    <a:pt x="68092" y="69544"/>
                    <a:pt x="68330" y="69294"/>
                    <a:pt x="68640" y="69294"/>
                  </a:cubicBezTo>
                  <a:close/>
                  <a:moveTo>
                    <a:pt x="72366" y="69294"/>
                  </a:moveTo>
                  <a:cubicBezTo>
                    <a:pt x="72676" y="69294"/>
                    <a:pt x="72926" y="69544"/>
                    <a:pt x="72926" y="69866"/>
                  </a:cubicBezTo>
                  <a:cubicBezTo>
                    <a:pt x="72926" y="70175"/>
                    <a:pt x="72676" y="70425"/>
                    <a:pt x="72366" y="70425"/>
                  </a:cubicBezTo>
                  <a:cubicBezTo>
                    <a:pt x="72045" y="70425"/>
                    <a:pt x="71795" y="70175"/>
                    <a:pt x="71795" y="69866"/>
                  </a:cubicBezTo>
                  <a:cubicBezTo>
                    <a:pt x="71807" y="69532"/>
                    <a:pt x="72069" y="69294"/>
                    <a:pt x="72366" y="69294"/>
                  </a:cubicBezTo>
                  <a:close/>
                  <a:moveTo>
                    <a:pt x="76093" y="69294"/>
                  </a:moveTo>
                  <a:cubicBezTo>
                    <a:pt x="76391" y="69294"/>
                    <a:pt x="76664" y="69544"/>
                    <a:pt x="76664" y="69866"/>
                  </a:cubicBezTo>
                  <a:cubicBezTo>
                    <a:pt x="76664" y="70163"/>
                    <a:pt x="76403" y="70425"/>
                    <a:pt x="76093" y="70425"/>
                  </a:cubicBezTo>
                  <a:cubicBezTo>
                    <a:pt x="75795" y="70425"/>
                    <a:pt x="75533" y="70175"/>
                    <a:pt x="75533" y="69866"/>
                  </a:cubicBezTo>
                  <a:cubicBezTo>
                    <a:pt x="75533" y="69544"/>
                    <a:pt x="75783" y="69294"/>
                    <a:pt x="76093" y="69294"/>
                  </a:cubicBezTo>
                  <a:close/>
                  <a:moveTo>
                    <a:pt x="79712" y="69294"/>
                  </a:moveTo>
                  <a:cubicBezTo>
                    <a:pt x="80010" y="69294"/>
                    <a:pt x="80284" y="69544"/>
                    <a:pt x="80284" y="69866"/>
                  </a:cubicBezTo>
                  <a:cubicBezTo>
                    <a:pt x="80284" y="70163"/>
                    <a:pt x="80022" y="70425"/>
                    <a:pt x="79712" y="70425"/>
                  </a:cubicBezTo>
                  <a:cubicBezTo>
                    <a:pt x="79403" y="70425"/>
                    <a:pt x="79153" y="70175"/>
                    <a:pt x="79153" y="69866"/>
                  </a:cubicBezTo>
                  <a:cubicBezTo>
                    <a:pt x="79165" y="69544"/>
                    <a:pt x="79403" y="69294"/>
                    <a:pt x="79712" y="69294"/>
                  </a:cubicBezTo>
                  <a:close/>
                  <a:moveTo>
                    <a:pt x="83451" y="69294"/>
                  </a:moveTo>
                  <a:cubicBezTo>
                    <a:pt x="83761" y="69294"/>
                    <a:pt x="84011" y="69544"/>
                    <a:pt x="84011" y="69866"/>
                  </a:cubicBezTo>
                  <a:cubicBezTo>
                    <a:pt x="84011" y="70175"/>
                    <a:pt x="83761" y="70425"/>
                    <a:pt x="83451" y="70425"/>
                  </a:cubicBezTo>
                  <a:cubicBezTo>
                    <a:pt x="83141" y="70425"/>
                    <a:pt x="82880" y="70175"/>
                    <a:pt x="82880" y="69866"/>
                  </a:cubicBezTo>
                  <a:cubicBezTo>
                    <a:pt x="82880" y="69532"/>
                    <a:pt x="83141" y="69294"/>
                    <a:pt x="83451" y="69294"/>
                  </a:cubicBezTo>
                  <a:close/>
                  <a:moveTo>
                    <a:pt x="87166" y="69294"/>
                  </a:moveTo>
                  <a:cubicBezTo>
                    <a:pt x="87463" y="69294"/>
                    <a:pt x="87737" y="69544"/>
                    <a:pt x="87737" y="69866"/>
                  </a:cubicBezTo>
                  <a:cubicBezTo>
                    <a:pt x="87737" y="70163"/>
                    <a:pt x="87475" y="70425"/>
                    <a:pt x="87166" y="70425"/>
                  </a:cubicBezTo>
                  <a:cubicBezTo>
                    <a:pt x="86856" y="70425"/>
                    <a:pt x="86606" y="70175"/>
                    <a:pt x="86606" y="69866"/>
                  </a:cubicBezTo>
                  <a:cubicBezTo>
                    <a:pt x="86618" y="69544"/>
                    <a:pt x="86856" y="69294"/>
                    <a:pt x="87166" y="69294"/>
                  </a:cubicBezTo>
                  <a:close/>
                  <a:moveTo>
                    <a:pt x="90904" y="69294"/>
                  </a:moveTo>
                  <a:cubicBezTo>
                    <a:pt x="91214" y="69294"/>
                    <a:pt x="91464" y="69544"/>
                    <a:pt x="91464" y="69866"/>
                  </a:cubicBezTo>
                  <a:cubicBezTo>
                    <a:pt x="91464" y="70175"/>
                    <a:pt x="91214" y="70425"/>
                    <a:pt x="90904" y="70425"/>
                  </a:cubicBezTo>
                  <a:cubicBezTo>
                    <a:pt x="90595" y="70425"/>
                    <a:pt x="90345" y="70175"/>
                    <a:pt x="90345" y="69866"/>
                  </a:cubicBezTo>
                  <a:cubicBezTo>
                    <a:pt x="90345" y="69532"/>
                    <a:pt x="90595" y="69294"/>
                    <a:pt x="90904" y="69294"/>
                  </a:cubicBezTo>
                  <a:close/>
                  <a:moveTo>
                    <a:pt x="94631" y="69294"/>
                  </a:moveTo>
                  <a:cubicBezTo>
                    <a:pt x="94929" y="69294"/>
                    <a:pt x="95191" y="69544"/>
                    <a:pt x="95191" y="69866"/>
                  </a:cubicBezTo>
                  <a:cubicBezTo>
                    <a:pt x="95191" y="70163"/>
                    <a:pt x="94941" y="70425"/>
                    <a:pt x="94631" y="70425"/>
                  </a:cubicBezTo>
                  <a:cubicBezTo>
                    <a:pt x="94310" y="70425"/>
                    <a:pt x="94060" y="70175"/>
                    <a:pt x="94060" y="69866"/>
                  </a:cubicBezTo>
                  <a:cubicBezTo>
                    <a:pt x="94071" y="69544"/>
                    <a:pt x="94310" y="69294"/>
                    <a:pt x="94631" y="69294"/>
                  </a:cubicBezTo>
                  <a:close/>
                  <a:moveTo>
                    <a:pt x="98346" y="69294"/>
                  </a:moveTo>
                  <a:cubicBezTo>
                    <a:pt x="98655" y="69294"/>
                    <a:pt x="98905" y="69544"/>
                    <a:pt x="98905" y="69866"/>
                  </a:cubicBezTo>
                  <a:cubicBezTo>
                    <a:pt x="98905" y="70175"/>
                    <a:pt x="98655" y="70425"/>
                    <a:pt x="98346" y="70425"/>
                  </a:cubicBezTo>
                  <a:cubicBezTo>
                    <a:pt x="98036" y="70425"/>
                    <a:pt x="97786" y="70175"/>
                    <a:pt x="97786" y="69866"/>
                  </a:cubicBezTo>
                  <a:cubicBezTo>
                    <a:pt x="97798" y="69532"/>
                    <a:pt x="98036" y="69294"/>
                    <a:pt x="98346" y="69294"/>
                  </a:cubicBezTo>
                  <a:close/>
                  <a:moveTo>
                    <a:pt x="102084" y="69294"/>
                  </a:moveTo>
                  <a:cubicBezTo>
                    <a:pt x="102382" y="69294"/>
                    <a:pt x="102644" y="69544"/>
                    <a:pt x="102644" y="69866"/>
                  </a:cubicBezTo>
                  <a:cubicBezTo>
                    <a:pt x="102644" y="70163"/>
                    <a:pt x="102394" y="70425"/>
                    <a:pt x="102084" y="70425"/>
                  </a:cubicBezTo>
                  <a:cubicBezTo>
                    <a:pt x="101787" y="70425"/>
                    <a:pt x="101513" y="70175"/>
                    <a:pt x="101513" y="69866"/>
                  </a:cubicBezTo>
                  <a:cubicBezTo>
                    <a:pt x="101513" y="69544"/>
                    <a:pt x="101775" y="69294"/>
                    <a:pt x="102084" y="69294"/>
                  </a:cubicBezTo>
                  <a:close/>
                  <a:moveTo>
                    <a:pt x="105799" y="69294"/>
                  </a:moveTo>
                  <a:cubicBezTo>
                    <a:pt x="106121" y="69294"/>
                    <a:pt x="106371" y="69544"/>
                    <a:pt x="106371" y="69866"/>
                  </a:cubicBezTo>
                  <a:cubicBezTo>
                    <a:pt x="106371" y="70175"/>
                    <a:pt x="106109" y="70425"/>
                    <a:pt x="105799" y="70425"/>
                  </a:cubicBezTo>
                  <a:cubicBezTo>
                    <a:pt x="105490" y="70425"/>
                    <a:pt x="105239" y="70175"/>
                    <a:pt x="105239" y="69866"/>
                  </a:cubicBezTo>
                  <a:cubicBezTo>
                    <a:pt x="105251" y="69532"/>
                    <a:pt x="105490" y="69294"/>
                    <a:pt x="105799" y="69294"/>
                  </a:cubicBezTo>
                  <a:close/>
                  <a:moveTo>
                    <a:pt x="109538" y="69294"/>
                  </a:moveTo>
                  <a:cubicBezTo>
                    <a:pt x="109835" y="69294"/>
                    <a:pt x="110109" y="69544"/>
                    <a:pt x="110109" y="69866"/>
                  </a:cubicBezTo>
                  <a:cubicBezTo>
                    <a:pt x="110109" y="70163"/>
                    <a:pt x="109847" y="70425"/>
                    <a:pt x="109538" y="70425"/>
                  </a:cubicBezTo>
                  <a:cubicBezTo>
                    <a:pt x="109228" y="70425"/>
                    <a:pt x="108978" y="70175"/>
                    <a:pt x="108978" y="69866"/>
                  </a:cubicBezTo>
                  <a:cubicBezTo>
                    <a:pt x="108978" y="69544"/>
                    <a:pt x="109228" y="69294"/>
                    <a:pt x="109538" y="69294"/>
                  </a:cubicBezTo>
                  <a:close/>
                  <a:moveTo>
                    <a:pt x="113264" y="69294"/>
                  </a:moveTo>
                  <a:cubicBezTo>
                    <a:pt x="113574" y="69294"/>
                    <a:pt x="113824" y="69544"/>
                    <a:pt x="113824" y="69866"/>
                  </a:cubicBezTo>
                  <a:cubicBezTo>
                    <a:pt x="113824" y="70175"/>
                    <a:pt x="113574" y="70425"/>
                    <a:pt x="113264" y="70425"/>
                  </a:cubicBezTo>
                  <a:cubicBezTo>
                    <a:pt x="112943" y="70425"/>
                    <a:pt x="112693" y="70175"/>
                    <a:pt x="112693" y="69866"/>
                  </a:cubicBezTo>
                  <a:cubicBezTo>
                    <a:pt x="112705" y="69532"/>
                    <a:pt x="112943" y="69294"/>
                    <a:pt x="113264" y="69294"/>
                  </a:cubicBezTo>
                  <a:close/>
                  <a:moveTo>
                    <a:pt x="116991" y="69294"/>
                  </a:moveTo>
                  <a:cubicBezTo>
                    <a:pt x="117289" y="69294"/>
                    <a:pt x="117562" y="69544"/>
                    <a:pt x="117562" y="69866"/>
                  </a:cubicBezTo>
                  <a:cubicBezTo>
                    <a:pt x="117562" y="70163"/>
                    <a:pt x="117312" y="70425"/>
                    <a:pt x="116991" y="70425"/>
                  </a:cubicBezTo>
                  <a:cubicBezTo>
                    <a:pt x="116681" y="70425"/>
                    <a:pt x="116431" y="70175"/>
                    <a:pt x="116431" y="69866"/>
                  </a:cubicBezTo>
                  <a:cubicBezTo>
                    <a:pt x="116431" y="69544"/>
                    <a:pt x="116681" y="69294"/>
                    <a:pt x="116991" y="69294"/>
                  </a:cubicBezTo>
                  <a:close/>
                  <a:moveTo>
                    <a:pt x="120718" y="69294"/>
                  </a:moveTo>
                  <a:cubicBezTo>
                    <a:pt x="121027" y="69294"/>
                    <a:pt x="121277" y="69544"/>
                    <a:pt x="121277" y="69866"/>
                  </a:cubicBezTo>
                  <a:cubicBezTo>
                    <a:pt x="121277" y="70175"/>
                    <a:pt x="121027" y="70425"/>
                    <a:pt x="120718" y="70425"/>
                  </a:cubicBezTo>
                  <a:cubicBezTo>
                    <a:pt x="120408" y="70425"/>
                    <a:pt x="120146" y="70175"/>
                    <a:pt x="120146" y="69866"/>
                  </a:cubicBezTo>
                  <a:cubicBezTo>
                    <a:pt x="120170" y="69532"/>
                    <a:pt x="120420" y="69294"/>
                    <a:pt x="120718" y="69294"/>
                  </a:cubicBezTo>
                  <a:close/>
                  <a:moveTo>
                    <a:pt x="124456" y="69294"/>
                  </a:moveTo>
                  <a:cubicBezTo>
                    <a:pt x="124754" y="69294"/>
                    <a:pt x="125016" y="69544"/>
                    <a:pt x="125016" y="69866"/>
                  </a:cubicBezTo>
                  <a:cubicBezTo>
                    <a:pt x="125016" y="70163"/>
                    <a:pt x="124766" y="70425"/>
                    <a:pt x="124456" y="70425"/>
                  </a:cubicBezTo>
                  <a:cubicBezTo>
                    <a:pt x="124135" y="70425"/>
                    <a:pt x="123885" y="70175"/>
                    <a:pt x="123885" y="69866"/>
                  </a:cubicBezTo>
                  <a:cubicBezTo>
                    <a:pt x="123885" y="69544"/>
                    <a:pt x="124135" y="69294"/>
                    <a:pt x="124456" y="69294"/>
                  </a:cubicBezTo>
                  <a:close/>
                  <a:moveTo>
                    <a:pt x="128171" y="69294"/>
                  </a:moveTo>
                  <a:cubicBezTo>
                    <a:pt x="128480" y="69294"/>
                    <a:pt x="128742" y="69544"/>
                    <a:pt x="128742" y="69866"/>
                  </a:cubicBezTo>
                  <a:cubicBezTo>
                    <a:pt x="128742" y="70175"/>
                    <a:pt x="128480" y="70425"/>
                    <a:pt x="128171" y="70425"/>
                  </a:cubicBezTo>
                  <a:cubicBezTo>
                    <a:pt x="127861" y="70425"/>
                    <a:pt x="127611" y="70175"/>
                    <a:pt x="127611" y="69866"/>
                  </a:cubicBezTo>
                  <a:cubicBezTo>
                    <a:pt x="127611" y="69532"/>
                    <a:pt x="127861" y="69294"/>
                    <a:pt x="128171" y="69294"/>
                  </a:cubicBezTo>
                  <a:close/>
                  <a:moveTo>
                    <a:pt x="131898" y="69294"/>
                  </a:moveTo>
                  <a:cubicBezTo>
                    <a:pt x="132195" y="69294"/>
                    <a:pt x="132457" y="69544"/>
                    <a:pt x="132457" y="69866"/>
                  </a:cubicBezTo>
                  <a:cubicBezTo>
                    <a:pt x="132457" y="70163"/>
                    <a:pt x="132207" y="70425"/>
                    <a:pt x="131898" y="70425"/>
                  </a:cubicBezTo>
                  <a:cubicBezTo>
                    <a:pt x="131600" y="70425"/>
                    <a:pt x="131326" y="70175"/>
                    <a:pt x="131326" y="69866"/>
                  </a:cubicBezTo>
                  <a:cubicBezTo>
                    <a:pt x="131338" y="69544"/>
                    <a:pt x="131576" y="69294"/>
                    <a:pt x="131898" y="69294"/>
                  </a:cubicBezTo>
                  <a:close/>
                  <a:moveTo>
                    <a:pt x="135624" y="69294"/>
                  </a:moveTo>
                  <a:cubicBezTo>
                    <a:pt x="135946" y="69294"/>
                    <a:pt x="136196" y="69544"/>
                    <a:pt x="136196" y="69866"/>
                  </a:cubicBezTo>
                  <a:cubicBezTo>
                    <a:pt x="136196" y="70175"/>
                    <a:pt x="135934" y="70425"/>
                    <a:pt x="135624" y="70425"/>
                  </a:cubicBezTo>
                  <a:cubicBezTo>
                    <a:pt x="135315" y="70425"/>
                    <a:pt x="135065" y="70175"/>
                    <a:pt x="135065" y="69866"/>
                  </a:cubicBezTo>
                  <a:cubicBezTo>
                    <a:pt x="135065" y="69532"/>
                    <a:pt x="135315" y="69294"/>
                    <a:pt x="135624" y="69294"/>
                  </a:cubicBezTo>
                  <a:close/>
                  <a:moveTo>
                    <a:pt x="139351" y="69294"/>
                  </a:moveTo>
                  <a:cubicBezTo>
                    <a:pt x="139649" y="69294"/>
                    <a:pt x="139910" y="69544"/>
                    <a:pt x="139910" y="69866"/>
                  </a:cubicBezTo>
                  <a:cubicBezTo>
                    <a:pt x="139910" y="70163"/>
                    <a:pt x="139660" y="70425"/>
                    <a:pt x="139351" y="70425"/>
                  </a:cubicBezTo>
                  <a:cubicBezTo>
                    <a:pt x="139053" y="70425"/>
                    <a:pt x="138779" y="70175"/>
                    <a:pt x="138779" y="69866"/>
                  </a:cubicBezTo>
                  <a:cubicBezTo>
                    <a:pt x="138803" y="69544"/>
                    <a:pt x="139041" y="69294"/>
                    <a:pt x="139351" y="69294"/>
                  </a:cubicBezTo>
                  <a:close/>
                  <a:moveTo>
                    <a:pt x="143089" y="69294"/>
                  </a:moveTo>
                  <a:cubicBezTo>
                    <a:pt x="143399" y="69294"/>
                    <a:pt x="143649" y="69544"/>
                    <a:pt x="143649" y="69866"/>
                  </a:cubicBezTo>
                  <a:cubicBezTo>
                    <a:pt x="143649" y="70175"/>
                    <a:pt x="143399" y="70425"/>
                    <a:pt x="143089" y="70425"/>
                  </a:cubicBezTo>
                  <a:cubicBezTo>
                    <a:pt x="142768" y="70425"/>
                    <a:pt x="142518" y="70175"/>
                    <a:pt x="142518" y="69866"/>
                  </a:cubicBezTo>
                  <a:cubicBezTo>
                    <a:pt x="142518" y="69532"/>
                    <a:pt x="142768" y="69294"/>
                    <a:pt x="143089" y="69294"/>
                  </a:cubicBezTo>
                  <a:close/>
                  <a:moveTo>
                    <a:pt x="146804" y="69294"/>
                  </a:moveTo>
                  <a:cubicBezTo>
                    <a:pt x="147102" y="69294"/>
                    <a:pt x="147376" y="69544"/>
                    <a:pt x="147376" y="69866"/>
                  </a:cubicBezTo>
                  <a:cubicBezTo>
                    <a:pt x="147376" y="70163"/>
                    <a:pt x="147114" y="70425"/>
                    <a:pt x="146804" y="70425"/>
                  </a:cubicBezTo>
                  <a:cubicBezTo>
                    <a:pt x="146495" y="70425"/>
                    <a:pt x="146245" y="70175"/>
                    <a:pt x="146245" y="69866"/>
                  </a:cubicBezTo>
                  <a:cubicBezTo>
                    <a:pt x="146257" y="69544"/>
                    <a:pt x="146495" y="69294"/>
                    <a:pt x="146804" y="69294"/>
                  </a:cubicBezTo>
                  <a:close/>
                  <a:moveTo>
                    <a:pt x="150543" y="69294"/>
                  </a:moveTo>
                  <a:cubicBezTo>
                    <a:pt x="150852" y="69294"/>
                    <a:pt x="151102" y="69544"/>
                    <a:pt x="151102" y="69866"/>
                  </a:cubicBezTo>
                  <a:cubicBezTo>
                    <a:pt x="151102" y="70175"/>
                    <a:pt x="150852" y="70425"/>
                    <a:pt x="150543" y="70425"/>
                  </a:cubicBezTo>
                  <a:cubicBezTo>
                    <a:pt x="150233" y="70425"/>
                    <a:pt x="149971" y="70175"/>
                    <a:pt x="149971" y="69866"/>
                  </a:cubicBezTo>
                  <a:cubicBezTo>
                    <a:pt x="149971" y="69532"/>
                    <a:pt x="150233" y="69294"/>
                    <a:pt x="150543" y="69294"/>
                  </a:cubicBezTo>
                  <a:close/>
                  <a:moveTo>
                    <a:pt x="154258" y="69294"/>
                  </a:moveTo>
                  <a:cubicBezTo>
                    <a:pt x="154555" y="69294"/>
                    <a:pt x="154829" y="69544"/>
                    <a:pt x="154829" y="69866"/>
                  </a:cubicBezTo>
                  <a:cubicBezTo>
                    <a:pt x="154829" y="70163"/>
                    <a:pt x="154567" y="70425"/>
                    <a:pt x="154258" y="70425"/>
                  </a:cubicBezTo>
                  <a:cubicBezTo>
                    <a:pt x="153948" y="70425"/>
                    <a:pt x="153698" y="70175"/>
                    <a:pt x="153698" y="69866"/>
                  </a:cubicBezTo>
                  <a:cubicBezTo>
                    <a:pt x="153710" y="69544"/>
                    <a:pt x="153948" y="69294"/>
                    <a:pt x="154258" y="69294"/>
                  </a:cubicBezTo>
                  <a:close/>
                  <a:moveTo>
                    <a:pt x="157996" y="69294"/>
                  </a:moveTo>
                  <a:cubicBezTo>
                    <a:pt x="158306" y="69294"/>
                    <a:pt x="158556" y="69544"/>
                    <a:pt x="158556" y="69866"/>
                  </a:cubicBezTo>
                  <a:cubicBezTo>
                    <a:pt x="158556" y="70175"/>
                    <a:pt x="158306" y="70425"/>
                    <a:pt x="157996" y="70425"/>
                  </a:cubicBezTo>
                  <a:cubicBezTo>
                    <a:pt x="157687" y="70425"/>
                    <a:pt x="157436" y="70175"/>
                    <a:pt x="157436" y="69866"/>
                  </a:cubicBezTo>
                  <a:cubicBezTo>
                    <a:pt x="157436" y="69532"/>
                    <a:pt x="157687" y="69294"/>
                    <a:pt x="157996" y="69294"/>
                  </a:cubicBezTo>
                  <a:close/>
                  <a:moveTo>
                    <a:pt x="3405" y="71152"/>
                  </a:moveTo>
                  <a:cubicBezTo>
                    <a:pt x="3703" y="71152"/>
                    <a:pt x="3977" y="71414"/>
                    <a:pt x="3977" y="71723"/>
                  </a:cubicBezTo>
                  <a:cubicBezTo>
                    <a:pt x="3977" y="72021"/>
                    <a:pt x="3727" y="72283"/>
                    <a:pt x="3405" y="72283"/>
                  </a:cubicBezTo>
                  <a:cubicBezTo>
                    <a:pt x="3096" y="72283"/>
                    <a:pt x="2846" y="72033"/>
                    <a:pt x="2846" y="71723"/>
                  </a:cubicBezTo>
                  <a:cubicBezTo>
                    <a:pt x="2858" y="71414"/>
                    <a:pt x="3096" y="71152"/>
                    <a:pt x="3405" y="71152"/>
                  </a:cubicBezTo>
                  <a:close/>
                  <a:moveTo>
                    <a:pt x="7132" y="71152"/>
                  </a:moveTo>
                  <a:cubicBezTo>
                    <a:pt x="7430" y="71152"/>
                    <a:pt x="7692" y="71414"/>
                    <a:pt x="7692" y="71723"/>
                  </a:cubicBezTo>
                  <a:cubicBezTo>
                    <a:pt x="7692" y="72021"/>
                    <a:pt x="7442" y="72283"/>
                    <a:pt x="7132" y="72283"/>
                  </a:cubicBezTo>
                  <a:cubicBezTo>
                    <a:pt x="6834" y="72283"/>
                    <a:pt x="6560" y="72033"/>
                    <a:pt x="6560" y="71723"/>
                  </a:cubicBezTo>
                  <a:cubicBezTo>
                    <a:pt x="6560" y="71414"/>
                    <a:pt x="6822" y="71152"/>
                    <a:pt x="7132" y="71152"/>
                  </a:cubicBezTo>
                  <a:close/>
                  <a:moveTo>
                    <a:pt x="10871" y="71152"/>
                  </a:moveTo>
                  <a:cubicBezTo>
                    <a:pt x="11168" y="71152"/>
                    <a:pt x="11430" y="71414"/>
                    <a:pt x="11430" y="71723"/>
                  </a:cubicBezTo>
                  <a:cubicBezTo>
                    <a:pt x="11430" y="72021"/>
                    <a:pt x="11180" y="72283"/>
                    <a:pt x="10871" y="72283"/>
                  </a:cubicBezTo>
                  <a:cubicBezTo>
                    <a:pt x="10573" y="72283"/>
                    <a:pt x="10299" y="72033"/>
                    <a:pt x="10299" y="71723"/>
                  </a:cubicBezTo>
                  <a:cubicBezTo>
                    <a:pt x="10299" y="71414"/>
                    <a:pt x="10549" y="71152"/>
                    <a:pt x="10871" y="71152"/>
                  </a:cubicBezTo>
                  <a:close/>
                  <a:moveTo>
                    <a:pt x="14585" y="71152"/>
                  </a:moveTo>
                  <a:cubicBezTo>
                    <a:pt x="14883" y="71152"/>
                    <a:pt x="15157" y="71414"/>
                    <a:pt x="15157" y="71723"/>
                  </a:cubicBezTo>
                  <a:cubicBezTo>
                    <a:pt x="15157" y="72021"/>
                    <a:pt x="14895" y="72283"/>
                    <a:pt x="14585" y="72283"/>
                  </a:cubicBezTo>
                  <a:cubicBezTo>
                    <a:pt x="14288" y="72283"/>
                    <a:pt x="14014" y="72033"/>
                    <a:pt x="14014" y="71723"/>
                  </a:cubicBezTo>
                  <a:cubicBezTo>
                    <a:pt x="14014" y="71414"/>
                    <a:pt x="14276" y="71152"/>
                    <a:pt x="14585" y="71152"/>
                  </a:cubicBezTo>
                  <a:close/>
                  <a:moveTo>
                    <a:pt x="18324" y="71152"/>
                  </a:moveTo>
                  <a:cubicBezTo>
                    <a:pt x="18622" y="71152"/>
                    <a:pt x="18883" y="71414"/>
                    <a:pt x="18883" y="71723"/>
                  </a:cubicBezTo>
                  <a:cubicBezTo>
                    <a:pt x="18883" y="72021"/>
                    <a:pt x="18633" y="72283"/>
                    <a:pt x="18324" y="72283"/>
                  </a:cubicBezTo>
                  <a:cubicBezTo>
                    <a:pt x="18026" y="72283"/>
                    <a:pt x="17752" y="72033"/>
                    <a:pt x="17752" y="71723"/>
                  </a:cubicBezTo>
                  <a:cubicBezTo>
                    <a:pt x="17752" y="71414"/>
                    <a:pt x="18014" y="71152"/>
                    <a:pt x="18324" y="71152"/>
                  </a:cubicBezTo>
                  <a:close/>
                  <a:moveTo>
                    <a:pt x="22039" y="71152"/>
                  </a:moveTo>
                  <a:cubicBezTo>
                    <a:pt x="22336" y="71152"/>
                    <a:pt x="22610" y="71414"/>
                    <a:pt x="22610" y="71723"/>
                  </a:cubicBezTo>
                  <a:cubicBezTo>
                    <a:pt x="22610" y="72021"/>
                    <a:pt x="22360" y="72283"/>
                    <a:pt x="22039" y="72283"/>
                  </a:cubicBezTo>
                  <a:cubicBezTo>
                    <a:pt x="21729" y="72283"/>
                    <a:pt x="21479" y="72033"/>
                    <a:pt x="21479" y="71723"/>
                  </a:cubicBezTo>
                  <a:cubicBezTo>
                    <a:pt x="21479" y="71414"/>
                    <a:pt x="21729" y="71152"/>
                    <a:pt x="22039" y="71152"/>
                  </a:cubicBezTo>
                  <a:close/>
                  <a:moveTo>
                    <a:pt x="25777" y="71152"/>
                  </a:moveTo>
                  <a:cubicBezTo>
                    <a:pt x="26075" y="71152"/>
                    <a:pt x="26349" y="71414"/>
                    <a:pt x="26349" y="71723"/>
                  </a:cubicBezTo>
                  <a:cubicBezTo>
                    <a:pt x="26349" y="72021"/>
                    <a:pt x="26087" y="72283"/>
                    <a:pt x="25777" y="72283"/>
                  </a:cubicBezTo>
                  <a:cubicBezTo>
                    <a:pt x="25468" y="72283"/>
                    <a:pt x="25206" y="72033"/>
                    <a:pt x="25206" y="71723"/>
                  </a:cubicBezTo>
                  <a:cubicBezTo>
                    <a:pt x="25206" y="71414"/>
                    <a:pt x="25468" y="71152"/>
                    <a:pt x="25777" y="71152"/>
                  </a:cubicBezTo>
                  <a:close/>
                  <a:moveTo>
                    <a:pt x="29504" y="71152"/>
                  </a:moveTo>
                  <a:cubicBezTo>
                    <a:pt x="29801" y="71152"/>
                    <a:pt x="30063" y="71414"/>
                    <a:pt x="30063" y="71723"/>
                  </a:cubicBezTo>
                  <a:cubicBezTo>
                    <a:pt x="30063" y="72021"/>
                    <a:pt x="29813" y="72283"/>
                    <a:pt x="29504" y="72283"/>
                  </a:cubicBezTo>
                  <a:cubicBezTo>
                    <a:pt x="29182" y="72283"/>
                    <a:pt x="28932" y="72033"/>
                    <a:pt x="28932" y="71723"/>
                  </a:cubicBezTo>
                  <a:cubicBezTo>
                    <a:pt x="28932" y="71414"/>
                    <a:pt x="29182" y="71152"/>
                    <a:pt x="29504" y="71152"/>
                  </a:cubicBezTo>
                  <a:close/>
                  <a:moveTo>
                    <a:pt x="33230" y="71152"/>
                  </a:moveTo>
                  <a:cubicBezTo>
                    <a:pt x="33528" y="71152"/>
                    <a:pt x="33802" y="71414"/>
                    <a:pt x="33802" y="71723"/>
                  </a:cubicBezTo>
                  <a:cubicBezTo>
                    <a:pt x="33802" y="72021"/>
                    <a:pt x="33552" y="72283"/>
                    <a:pt x="33230" y="72283"/>
                  </a:cubicBezTo>
                  <a:cubicBezTo>
                    <a:pt x="32921" y="72283"/>
                    <a:pt x="32671" y="72033"/>
                    <a:pt x="32671" y="71723"/>
                  </a:cubicBezTo>
                  <a:cubicBezTo>
                    <a:pt x="32671" y="71414"/>
                    <a:pt x="32921" y="71152"/>
                    <a:pt x="33230" y="71152"/>
                  </a:cubicBezTo>
                  <a:close/>
                  <a:moveTo>
                    <a:pt x="36957" y="71152"/>
                  </a:moveTo>
                  <a:cubicBezTo>
                    <a:pt x="37255" y="71152"/>
                    <a:pt x="37517" y="71414"/>
                    <a:pt x="37517" y="71723"/>
                  </a:cubicBezTo>
                  <a:cubicBezTo>
                    <a:pt x="37517" y="72021"/>
                    <a:pt x="37267" y="72283"/>
                    <a:pt x="36957" y="72283"/>
                  </a:cubicBezTo>
                  <a:cubicBezTo>
                    <a:pt x="36648" y="72283"/>
                    <a:pt x="36386" y="72033"/>
                    <a:pt x="36386" y="71723"/>
                  </a:cubicBezTo>
                  <a:cubicBezTo>
                    <a:pt x="36409" y="71414"/>
                    <a:pt x="36648" y="71152"/>
                    <a:pt x="36957" y="71152"/>
                  </a:cubicBezTo>
                  <a:close/>
                  <a:moveTo>
                    <a:pt x="40672" y="71152"/>
                  </a:moveTo>
                  <a:cubicBezTo>
                    <a:pt x="40970" y="71152"/>
                    <a:pt x="41243" y="71414"/>
                    <a:pt x="41243" y="71723"/>
                  </a:cubicBezTo>
                  <a:cubicBezTo>
                    <a:pt x="41243" y="72021"/>
                    <a:pt x="40993" y="72283"/>
                    <a:pt x="40672" y="72283"/>
                  </a:cubicBezTo>
                  <a:cubicBezTo>
                    <a:pt x="40374" y="72283"/>
                    <a:pt x="40112" y="72033"/>
                    <a:pt x="40112" y="71723"/>
                  </a:cubicBezTo>
                  <a:cubicBezTo>
                    <a:pt x="40112" y="71414"/>
                    <a:pt x="40362" y="71152"/>
                    <a:pt x="40672" y="71152"/>
                  </a:cubicBezTo>
                  <a:close/>
                  <a:moveTo>
                    <a:pt x="44410" y="71152"/>
                  </a:moveTo>
                  <a:cubicBezTo>
                    <a:pt x="44708" y="71152"/>
                    <a:pt x="44982" y="71414"/>
                    <a:pt x="44982" y="71723"/>
                  </a:cubicBezTo>
                  <a:cubicBezTo>
                    <a:pt x="44982" y="72021"/>
                    <a:pt x="44720" y="72283"/>
                    <a:pt x="44410" y="72283"/>
                  </a:cubicBezTo>
                  <a:cubicBezTo>
                    <a:pt x="44113" y="72283"/>
                    <a:pt x="43851" y="72033"/>
                    <a:pt x="43851" y="71723"/>
                  </a:cubicBezTo>
                  <a:cubicBezTo>
                    <a:pt x="43851" y="71414"/>
                    <a:pt x="44101" y="71152"/>
                    <a:pt x="44410" y="71152"/>
                  </a:cubicBezTo>
                  <a:close/>
                  <a:moveTo>
                    <a:pt x="48137" y="71152"/>
                  </a:moveTo>
                  <a:cubicBezTo>
                    <a:pt x="48435" y="71152"/>
                    <a:pt x="48697" y="71414"/>
                    <a:pt x="48697" y="71723"/>
                  </a:cubicBezTo>
                  <a:cubicBezTo>
                    <a:pt x="48697" y="72021"/>
                    <a:pt x="48447" y="72283"/>
                    <a:pt x="48137" y="72283"/>
                  </a:cubicBezTo>
                  <a:cubicBezTo>
                    <a:pt x="47839" y="72283"/>
                    <a:pt x="47566" y="72033"/>
                    <a:pt x="47566" y="71723"/>
                  </a:cubicBezTo>
                  <a:cubicBezTo>
                    <a:pt x="47566" y="71414"/>
                    <a:pt x="47839" y="71152"/>
                    <a:pt x="48137" y="71152"/>
                  </a:cubicBezTo>
                  <a:close/>
                  <a:moveTo>
                    <a:pt x="51864" y="71152"/>
                  </a:moveTo>
                  <a:cubicBezTo>
                    <a:pt x="52161" y="71152"/>
                    <a:pt x="52435" y="71414"/>
                    <a:pt x="52435" y="71723"/>
                  </a:cubicBezTo>
                  <a:cubicBezTo>
                    <a:pt x="52435" y="72021"/>
                    <a:pt x="52185" y="72283"/>
                    <a:pt x="51864" y="72283"/>
                  </a:cubicBezTo>
                  <a:cubicBezTo>
                    <a:pt x="51566" y="72283"/>
                    <a:pt x="51304" y="72033"/>
                    <a:pt x="51304" y="71723"/>
                  </a:cubicBezTo>
                  <a:cubicBezTo>
                    <a:pt x="51304" y="71414"/>
                    <a:pt x="51554" y="71152"/>
                    <a:pt x="51864" y="71152"/>
                  </a:cubicBezTo>
                  <a:close/>
                  <a:moveTo>
                    <a:pt x="55602" y="71152"/>
                  </a:moveTo>
                  <a:cubicBezTo>
                    <a:pt x="55900" y="71152"/>
                    <a:pt x="56174" y="71414"/>
                    <a:pt x="56174" y="71723"/>
                  </a:cubicBezTo>
                  <a:cubicBezTo>
                    <a:pt x="56174" y="72021"/>
                    <a:pt x="55912" y="72283"/>
                    <a:pt x="55602" y="72283"/>
                  </a:cubicBezTo>
                  <a:cubicBezTo>
                    <a:pt x="55293" y="72283"/>
                    <a:pt x="55043" y="72033"/>
                    <a:pt x="55043" y="71723"/>
                  </a:cubicBezTo>
                  <a:cubicBezTo>
                    <a:pt x="55043" y="71414"/>
                    <a:pt x="55293" y="71152"/>
                    <a:pt x="55602" y="71152"/>
                  </a:cubicBezTo>
                  <a:close/>
                  <a:moveTo>
                    <a:pt x="59329" y="71152"/>
                  </a:moveTo>
                  <a:cubicBezTo>
                    <a:pt x="59627" y="71152"/>
                    <a:pt x="59889" y="71414"/>
                    <a:pt x="59889" y="71723"/>
                  </a:cubicBezTo>
                  <a:cubicBezTo>
                    <a:pt x="59889" y="72021"/>
                    <a:pt x="59639" y="72283"/>
                    <a:pt x="59329" y="72283"/>
                  </a:cubicBezTo>
                  <a:cubicBezTo>
                    <a:pt x="59008" y="72283"/>
                    <a:pt x="58757" y="72033"/>
                    <a:pt x="58757" y="71723"/>
                  </a:cubicBezTo>
                  <a:cubicBezTo>
                    <a:pt x="58757" y="71414"/>
                    <a:pt x="59008" y="71152"/>
                    <a:pt x="59329" y="71152"/>
                  </a:cubicBezTo>
                  <a:close/>
                  <a:moveTo>
                    <a:pt x="63056" y="71152"/>
                  </a:moveTo>
                  <a:cubicBezTo>
                    <a:pt x="63353" y="71152"/>
                    <a:pt x="63627" y="71414"/>
                    <a:pt x="63627" y="71723"/>
                  </a:cubicBezTo>
                  <a:cubicBezTo>
                    <a:pt x="63627" y="72021"/>
                    <a:pt x="63377" y="72283"/>
                    <a:pt x="63056" y="72283"/>
                  </a:cubicBezTo>
                  <a:cubicBezTo>
                    <a:pt x="62746" y="72283"/>
                    <a:pt x="62496" y="72033"/>
                    <a:pt x="62496" y="71723"/>
                  </a:cubicBezTo>
                  <a:cubicBezTo>
                    <a:pt x="62496" y="71414"/>
                    <a:pt x="62746" y="71152"/>
                    <a:pt x="63056" y="71152"/>
                  </a:cubicBezTo>
                  <a:close/>
                  <a:moveTo>
                    <a:pt x="66782" y="71152"/>
                  </a:moveTo>
                  <a:cubicBezTo>
                    <a:pt x="67080" y="71152"/>
                    <a:pt x="67342" y="71414"/>
                    <a:pt x="67342" y="71723"/>
                  </a:cubicBezTo>
                  <a:cubicBezTo>
                    <a:pt x="67342" y="72021"/>
                    <a:pt x="67092" y="72283"/>
                    <a:pt x="66782" y="72283"/>
                  </a:cubicBezTo>
                  <a:cubicBezTo>
                    <a:pt x="66473" y="72283"/>
                    <a:pt x="66211" y="72033"/>
                    <a:pt x="66211" y="71723"/>
                  </a:cubicBezTo>
                  <a:cubicBezTo>
                    <a:pt x="66211" y="71414"/>
                    <a:pt x="66473" y="71152"/>
                    <a:pt x="66782" y="71152"/>
                  </a:cubicBezTo>
                  <a:close/>
                  <a:moveTo>
                    <a:pt x="70509" y="71152"/>
                  </a:moveTo>
                  <a:cubicBezTo>
                    <a:pt x="70807" y="71152"/>
                    <a:pt x="71080" y="71414"/>
                    <a:pt x="71080" y="71723"/>
                  </a:cubicBezTo>
                  <a:cubicBezTo>
                    <a:pt x="71080" y="72021"/>
                    <a:pt x="70830" y="72283"/>
                    <a:pt x="70509" y="72283"/>
                  </a:cubicBezTo>
                  <a:cubicBezTo>
                    <a:pt x="70199" y="72283"/>
                    <a:pt x="69949" y="72033"/>
                    <a:pt x="69949" y="71723"/>
                  </a:cubicBezTo>
                  <a:cubicBezTo>
                    <a:pt x="69949" y="71414"/>
                    <a:pt x="70199" y="71152"/>
                    <a:pt x="70509" y="71152"/>
                  </a:cubicBezTo>
                  <a:close/>
                  <a:moveTo>
                    <a:pt x="74236" y="71152"/>
                  </a:moveTo>
                  <a:cubicBezTo>
                    <a:pt x="74533" y="71152"/>
                    <a:pt x="74795" y="71414"/>
                    <a:pt x="74795" y="71723"/>
                  </a:cubicBezTo>
                  <a:cubicBezTo>
                    <a:pt x="74795" y="72021"/>
                    <a:pt x="74545" y="72283"/>
                    <a:pt x="74236" y="72283"/>
                  </a:cubicBezTo>
                  <a:cubicBezTo>
                    <a:pt x="73938" y="72283"/>
                    <a:pt x="73676" y="72033"/>
                    <a:pt x="73676" y="71723"/>
                  </a:cubicBezTo>
                  <a:cubicBezTo>
                    <a:pt x="73676" y="71414"/>
                    <a:pt x="73926" y="71152"/>
                    <a:pt x="74236" y="71152"/>
                  </a:cubicBezTo>
                  <a:close/>
                  <a:moveTo>
                    <a:pt x="77855" y="71152"/>
                  </a:moveTo>
                  <a:cubicBezTo>
                    <a:pt x="78153" y="71152"/>
                    <a:pt x="78415" y="71414"/>
                    <a:pt x="78415" y="71723"/>
                  </a:cubicBezTo>
                  <a:cubicBezTo>
                    <a:pt x="78415" y="72021"/>
                    <a:pt x="78165" y="72283"/>
                    <a:pt x="77855" y="72283"/>
                  </a:cubicBezTo>
                  <a:cubicBezTo>
                    <a:pt x="77546" y="72283"/>
                    <a:pt x="77284" y="72033"/>
                    <a:pt x="77284" y="71723"/>
                  </a:cubicBezTo>
                  <a:cubicBezTo>
                    <a:pt x="77284" y="71414"/>
                    <a:pt x="77546" y="71152"/>
                    <a:pt x="77855" y="71152"/>
                  </a:cubicBezTo>
                  <a:close/>
                  <a:moveTo>
                    <a:pt x="81570" y="71152"/>
                  </a:moveTo>
                  <a:cubicBezTo>
                    <a:pt x="81868" y="71152"/>
                    <a:pt x="82141" y="71414"/>
                    <a:pt x="82141" y="71723"/>
                  </a:cubicBezTo>
                  <a:cubicBezTo>
                    <a:pt x="82141" y="72021"/>
                    <a:pt x="81879" y="72283"/>
                    <a:pt x="81570" y="72283"/>
                  </a:cubicBezTo>
                  <a:cubicBezTo>
                    <a:pt x="81260" y="72283"/>
                    <a:pt x="81010" y="72033"/>
                    <a:pt x="81010" y="71723"/>
                  </a:cubicBezTo>
                  <a:cubicBezTo>
                    <a:pt x="81010" y="71414"/>
                    <a:pt x="81260" y="71152"/>
                    <a:pt x="81570" y="71152"/>
                  </a:cubicBezTo>
                  <a:close/>
                  <a:moveTo>
                    <a:pt x="85308" y="71152"/>
                  </a:moveTo>
                  <a:cubicBezTo>
                    <a:pt x="85606" y="71152"/>
                    <a:pt x="85880" y="71414"/>
                    <a:pt x="85880" y="71723"/>
                  </a:cubicBezTo>
                  <a:cubicBezTo>
                    <a:pt x="85880" y="72021"/>
                    <a:pt x="85618" y="72283"/>
                    <a:pt x="85308" y="72283"/>
                  </a:cubicBezTo>
                  <a:cubicBezTo>
                    <a:pt x="84999" y="72283"/>
                    <a:pt x="84749" y="72033"/>
                    <a:pt x="84749" y="71723"/>
                  </a:cubicBezTo>
                  <a:cubicBezTo>
                    <a:pt x="84749" y="71414"/>
                    <a:pt x="84999" y="71152"/>
                    <a:pt x="85308" y="71152"/>
                  </a:cubicBezTo>
                  <a:close/>
                  <a:moveTo>
                    <a:pt x="89035" y="71152"/>
                  </a:moveTo>
                  <a:cubicBezTo>
                    <a:pt x="89333" y="71152"/>
                    <a:pt x="89595" y="71414"/>
                    <a:pt x="89595" y="71723"/>
                  </a:cubicBezTo>
                  <a:cubicBezTo>
                    <a:pt x="89595" y="72021"/>
                    <a:pt x="89345" y="72283"/>
                    <a:pt x="89035" y="72283"/>
                  </a:cubicBezTo>
                  <a:cubicBezTo>
                    <a:pt x="88714" y="72283"/>
                    <a:pt x="88464" y="72033"/>
                    <a:pt x="88464" y="71723"/>
                  </a:cubicBezTo>
                  <a:cubicBezTo>
                    <a:pt x="88464" y="71414"/>
                    <a:pt x="88714" y="71152"/>
                    <a:pt x="89035" y="71152"/>
                  </a:cubicBezTo>
                  <a:close/>
                  <a:moveTo>
                    <a:pt x="92762" y="71152"/>
                  </a:moveTo>
                  <a:cubicBezTo>
                    <a:pt x="93059" y="71152"/>
                    <a:pt x="93333" y="71414"/>
                    <a:pt x="93333" y="71723"/>
                  </a:cubicBezTo>
                  <a:cubicBezTo>
                    <a:pt x="93333" y="72021"/>
                    <a:pt x="93071" y="72283"/>
                    <a:pt x="92762" y="72283"/>
                  </a:cubicBezTo>
                  <a:cubicBezTo>
                    <a:pt x="92452" y="72283"/>
                    <a:pt x="92202" y="72033"/>
                    <a:pt x="92202" y="71723"/>
                  </a:cubicBezTo>
                  <a:cubicBezTo>
                    <a:pt x="92202" y="71414"/>
                    <a:pt x="92452" y="71152"/>
                    <a:pt x="92762" y="71152"/>
                  </a:cubicBezTo>
                  <a:close/>
                  <a:moveTo>
                    <a:pt x="96488" y="71152"/>
                  </a:moveTo>
                  <a:cubicBezTo>
                    <a:pt x="96786" y="71152"/>
                    <a:pt x="97048" y="71414"/>
                    <a:pt x="97048" y="71723"/>
                  </a:cubicBezTo>
                  <a:cubicBezTo>
                    <a:pt x="97048" y="72021"/>
                    <a:pt x="96798" y="72283"/>
                    <a:pt x="96488" y="72283"/>
                  </a:cubicBezTo>
                  <a:cubicBezTo>
                    <a:pt x="96191" y="72283"/>
                    <a:pt x="95917" y="72033"/>
                    <a:pt x="95917" y="71723"/>
                  </a:cubicBezTo>
                  <a:cubicBezTo>
                    <a:pt x="95917" y="71414"/>
                    <a:pt x="96179" y="71152"/>
                    <a:pt x="96488" y="71152"/>
                  </a:cubicBezTo>
                  <a:close/>
                  <a:moveTo>
                    <a:pt x="100203" y="71152"/>
                  </a:moveTo>
                  <a:cubicBezTo>
                    <a:pt x="100501" y="71152"/>
                    <a:pt x="100775" y="71414"/>
                    <a:pt x="100775" y="71723"/>
                  </a:cubicBezTo>
                  <a:cubicBezTo>
                    <a:pt x="100775" y="72021"/>
                    <a:pt x="100513" y="72283"/>
                    <a:pt x="100203" y="72283"/>
                  </a:cubicBezTo>
                  <a:cubicBezTo>
                    <a:pt x="99905" y="72283"/>
                    <a:pt x="99644" y="72033"/>
                    <a:pt x="99644" y="71723"/>
                  </a:cubicBezTo>
                  <a:cubicBezTo>
                    <a:pt x="99644" y="71414"/>
                    <a:pt x="99894" y="71152"/>
                    <a:pt x="100203" y="71152"/>
                  </a:cubicBezTo>
                  <a:close/>
                  <a:moveTo>
                    <a:pt x="103942" y="71152"/>
                  </a:moveTo>
                  <a:cubicBezTo>
                    <a:pt x="104239" y="71152"/>
                    <a:pt x="104513" y="71414"/>
                    <a:pt x="104513" y="71723"/>
                  </a:cubicBezTo>
                  <a:cubicBezTo>
                    <a:pt x="104513" y="72021"/>
                    <a:pt x="104251" y="72283"/>
                    <a:pt x="103942" y="72283"/>
                  </a:cubicBezTo>
                  <a:cubicBezTo>
                    <a:pt x="103644" y="72283"/>
                    <a:pt x="103382" y="72033"/>
                    <a:pt x="103382" y="71723"/>
                  </a:cubicBezTo>
                  <a:cubicBezTo>
                    <a:pt x="103382" y="71414"/>
                    <a:pt x="103632" y="71152"/>
                    <a:pt x="103942" y="71152"/>
                  </a:cubicBezTo>
                  <a:close/>
                  <a:moveTo>
                    <a:pt x="107668" y="71152"/>
                  </a:moveTo>
                  <a:cubicBezTo>
                    <a:pt x="107966" y="71152"/>
                    <a:pt x="108228" y="71414"/>
                    <a:pt x="108228" y="71723"/>
                  </a:cubicBezTo>
                  <a:cubicBezTo>
                    <a:pt x="108228" y="72021"/>
                    <a:pt x="107978" y="72283"/>
                    <a:pt x="107668" y="72283"/>
                  </a:cubicBezTo>
                  <a:cubicBezTo>
                    <a:pt x="107371" y="72283"/>
                    <a:pt x="107097" y="72033"/>
                    <a:pt x="107097" y="71723"/>
                  </a:cubicBezTo>
                  <a:cubicBezTo>
                    <a:pt x="107097" y="71414"/>
                    <a:pt x="107347" y="71152"/>
                    <a:pt x="107668" y="71152"/>
                  </a:cubicBezTo>
                  <a:close/>
                  <a:moveTo>
                    <a:pt x="111395" y="71152"/>
                  </a:moveTo>
                  <a:cubicBezTo>
                    <a:pt x="111693" y="71152"/>
                    <a:pt x="111967" y="71414"/>
                    <a:pt x="111967" y="71723"/>
                  </a:cubicBezTo>
                  <a:cubicBezTo>
                    <a:pt x="111967" y="72021"/>
                    <a:pt x="111705" y="72283"/>
                    <a:pt x="111395" y="72283"/>
                  </a:cubicBezTo>
                  <a:cubicBezTo>
                    <a:pt x="111085" y="72283"/>
                    <a:pt x="110835" y="72033"/>
                    <a:pt x="110835" y="71723"/>
                  </a:cubicBezTo>
                  <a:cubicBezTo>
                    <a:pt x="110835" y="71414"/>
                    <a:pt x="111085" y="71152"/>
                    <a:pt x="111395" y="71152"/>
                  </a:cubicBezTo>
                  <a:close/>
                  <a:moveTo>
                    <a:pt x="115122" y="71152"/>
                  </a:moveTo>
                  <a:cubicBezTo>
                    <a:pt x="115419" y="71152"/>
                    <a:pt x="115681" y="71414"/>
                    <a:pt x="115681" y="71723"/>
                  </a:cubicBezTo>
                  <a:cubicBezTo>
                    <a:pt x="115681" y="72021"/>
                    <a:pt x="115431" y="72283"/>
                    <a:pt x="115122" y="72283"/>
                  </a:cubicBezTo>
                  <a:cubicBezTo>
                    <a:pt x="114812" y="72283"/>
                    <a:pt x="114550" y="72033"/>
                    <a:pt x="114550" y="71723"/>
                  </a:cubicBezTo>
                  <a:cubicBezTo>
                    <a:pt x="114550" y="71414"/>
                    <a:pt x="114812" y="71152"/>
                    <a:pt x="115122" y="71152"/>
                  </a:cubicBezTo>
                  <a:close/>
                  <a:moveTo>
                    <a:pt x="118860" y="71152"/>
                  </a:moveTo>
                  <a:cubicBezTo>
                    <a:pt x="119158" y="71152"/>
                    <a:pt x="119420" y="71414"/>
                    <a:pt x="119420" y="71723"/>
                  </a:cubicBezTo>
                  <a:cubicBezTo>
                    <a:pt x="119420" y="72021"/>
                    <a:pt x="119170" y="72283"/>
                    <a:pt x="118860" y="72283"/>
                  </a:cubicBezTo>
                  <a:cubicBezTo>
                    <a:pt x="118539" y="72283"/>
                    <a:pt x="118289" y="72033"/>
                    <a:pt x="118289" y="71723"/>
                  </a:cubicBezTo>
                  <a:cubicBezTo>
                    <a:pt x="118289" y="71414"/>
                    <a:pt x="118539" y="71152"/>
                    <a:pt x="118860" y="71152"/>
                  </a:cubicBezTo>
                  <a:close/>
                  <a:moveTo>
                    <a:pt x="122575" y="71152"/>
                  </a:moveTo>
                  <a:cubicBezTo>
                    <a:pt x="122873" y="71152"/>
                    <a:pt x="123146" y="71414"/>
                    <a:pt x="123146" y="71723"/>
                  </a:cubicBezTo>
                  <a:cubicBezTo>
                    <a:pt x="123146" y="72021"/>
                    <a:pt x="122885" y="72283"/>
                    <a:pt x="122575" y="72283"/>
                  </a:cubicBezTo>
                  <a:cubicBezTo>
                    <a:pt x="122265" y="72283"/>
                    <a:pt x="122015" y="72033"/>
                    <a:pt x="122015" y="71723"/>
                  </a:cubicBezTo>
                  <a:cubicBezTo>
                    <a:pt x="122027" y="71414"/>
                    <a:pt x="122277" y="71152"/>
                    <a:pt x="122575" y="71152"/>
                  </a:cubicBezTo>
                  <a:close/>
                  <a:moveTo>
                    <a:pt x="126314" y="71152"/>
                  </a:moveTo>
                  <a:cubicBezTo>
                    <a:pt x="126611" y="71152"/>
                    <a:pt x="126873" y="71414"/>
                    <a:pt x="126873" y="71723"/>
                  </a:cubicBezTo>
                  <a:cubicBezTo>
                    <a:pt x="126873" y="72021"/>
                    <a:pt x="126623" y="72283"/>
                    <a:pt x="126314" y="72283"/>
                  </a:cubicBezTo>
                  <a:cubicBezTo>
                    <a:pt x="126004" y="72283"/>
                    <a:pt x="125742" y="72033"/>
                    <a:pt x="125742" y="71723"/>
                  </a:cubicBezTo>
                  <a:cubicBezTo>
                    <a:pt x="125742" y="71414"/>
                    <a:pt x="126004" y="71152"/>
                    <a:pt x="126314" y="71152"/>
                  </a:cubicBezTo>
                  <a:close/>
                  <a:moveTo>
                    <a:pt x="130028" y="71152"/>
                  </a:moveTo>
                  <a:cubicBezTo>
                    <a:pt x="130326" y="71152"/>
                    <a:pt x="130600" y="71414"/>
                    <a:pt x="130600" y="71723"/>
                  </a:cubicBezTo>
                  <a:cubicBezTo>
                    <a:pt x="130600" y="72021"/>
                    <a:pt x="130350" y="72283"/>
                    <a:pt x="130028" y="72283"/>
                  </a:cubicBezTo>
                  <a:cubicBezTo>
                    <a:pt x="129731" y="72283"/>
                    <a:pt x="129469" y="72033"/>
                    <a:pt x="129469" y="71723"/>
                  </a:cubicBezTo>
                  <a:cubicBezTo>
                    <a:pt x="129469" y="71414"/>
                    <a:pt x="129719" y="71152"/>
                    <a:pt x="130028" y="71152"/>
                  </a:cubicBezTo>
                  <a:close/>
                  <a:moveTo>
                    <a:pt x="133767" y="71152"/>
                  </a:moveTo>
                  <a:cubicBezTo>
                    <a:pt x="134065" y="71152"/>
                    <a:pt x="134326" y="71414"/>
                    <a:pt x="134326" y="71723"/>
                  </a:cubicBezTo>
                  <a:cubicBezTo>
                    <a:pt x="134326" y="72021"/>
                    <a:pt x="134076" y="72283"/>
                    <a:pt x="133767" y="72283"/>
                  </a:cubicBezTo>
                  <a:cubicBezTo>
                    <a:pt x="133469" y="72283"/>
                    <a:pt x="133207" y="72033"/>
                    <a:pt x="133207" y="71723"/>
                  </a:cubicBezTo>
                  <a:cubicBezTo>
                    <a:pt x="133207" y="71414"/>
                    <a:pt x="133457" y="71152"/>
                    <a:pt x="133767" y="71152"/>
                  </a:cubicBezTo>
                  <a:close/>
                  <a:moveTo>
                    <a:pt x="137494" y="71152"/>
                  </a:moveTo>
                  <a:cubicBezTo>
                    <a:pt x="137791" y="71152"/>
                    <a:pt x="138053" y="71414"/>
                    <a:pt x="138053" y="71723"/>
                  </a:cubicBezTo>
                  <a:cubicBezTo>
                    <a:pt x="138053" y="72021"/>
                    <a:pt x="137803" y="72283"/>
                    <a:pt x="137494" y="72283"/>
                  </a:cubicBezTo>
                  <a:cubicBezTo>
                    <a:pt x="137196" y="72283"/>
                    <a:pt x="136922" y="72033"/>
                    <a:pt x="136922" y="71723"/>
                  </a:cubicBezTo>
                  <a:cubicBezTo>
                    <a:pt x="136934" y="71414"/>
                    <a:pt x="137172" y="71152"/>
                    <a:pt x="137494" y="71152"/>
                  </a:cubicBezTo>
                  <a:close/>
                  <a:moveTo>
                    <a:pt x="141220" y="71152"/>
                  </a:moveTo>
                  <a:cubicBezTo>
                    <a:pt x="141518" y="71152"/>
                    <a:pt x="141792" y="71414"/>
                    <a:pt x="141792" y="71723"/>
                  </a:cubicBezTo>
                  <a:cubicBezTo>
                    <a:pt x="141792" y="72021"/>
                    <a:pt x="141530" y="72283"/>
                    <a:pt x="141220" y="72283"/>
                  </a:cubicBezTo>
                  <a:cubicBezTo>
                    <a:pt x="140911" y="72283"/>
                    <a:pt x="140661" y="72033"/>
                    <a:pt x="140661" y="71723"/>
                  </a:cubicBezTo>
                  <a:cubicBezTo>
                    <a:pt x="140661" y="71414"/>
                    <a:pt x="140911" y="71152"/>
                    <a:pt x="141220" y="71152"/>
                  </a:cubicBezTo>
                  <a:close/>
                  <a:moveTo>
                    <a:pt x="144947" y="71152"/>
                  </a:moveTo>
                  <a:cubicBezTo>
                    <a:pt x="145244" y="71152"/>
                    <a:pt x="145506" y="71414"/>
                    <a:pt x="145506" y="71723"/>
                  </a:cubicBezTo>
                  <a:cubicBezTo>
                    <a:pt x="145506" y="72021"/>
                    <a:pt x="145256" y="72283"/>
                    <a:pt x="144947" y="72283"/>
                  </a:cubicBezTo>
                  <a:cubicBezTo>
                    <a:pt x="144637" y="72283"/>
                    <a:pt x="144375" y="72033"/>
                    <a:pt x="144375" y="71723"/>
                  </a:cubicBezTo>
                  <a:cubicBezTo>
                    <a:pt x="144375" y="71414"/>
                    <a:pt x="144637" y="71152"/>
                    <a:pt x="144947" y="71152"/>
                  </a:cubicBezTo>
                  <a:close/>
                  <a:moveTo>
                    <a:pt x="148685" y="71152"/>
                  </a:moveTo>
                  <a:cubicBezTo>
                    <a:pt x="148983" y="71152"/>
                    <a:pt x="149245" y="71414"/>
                    <a:pt x="149245" y="71723"/>
                  </a:cubicBezTo>
                  <a:cubicBezTo>
                    <a:pt x="149245" y="72021"/>
                    <a:pt x="148995" y="72283"/>
                    <a:pt x="148685" y="72283"/>
                  </a:cubicBezTo>
                  <a:cubicBezTo>
                    <a:pt x="148364" y="72283"/>
                    <a:pt x="148114" y="72033"/>
                    <a:pt x="148114" y="71723"/>
                  </a:cubicBezTo>
                  <a:cubicBezTo>
                    <a:pt x="148114" y="71414"/>
                    <a:pt x="148364" y="71152"/>
                    <a:pt x="148685" y="71152"/>
                  </a:cubicBezTo>
                  <a:close/>
                  <a:moveTo>
                    <a:pt x="152400" y="71152"/>
                  </a:moveTo>
                  <a:cubicBezTo>
                    <a:pt x="152698" y="71152"/>
                    <a:pt x="152972" y="71414"/>
                    <a:pt x="152972" y="71723"/>
                  </a:cubicBezTo>
                  <a:cubicBezTo>
                    <a:pt x="152972" y="72021"/>
                    <a:pt x="152710" y="72283"/>
                    <a:pt x="152400" y="72283"/>
                  </a:cubicBezTo>
                  <a:cubicBezTo>
                    <a:pt x="152091" y="72283"/>
                    <a:pt x="151841" y="72033"/>
                    <a:pt x="151841" y="71723"/>
                  </a:cubicBezTo>
                  <a:cubicBezTo>
                    <a:pt x="151841" y="71414"/>
                    <a:pt x="152091" y="71152"/>
                    <a:pt x="152400" y="71152"/>
                  </a:cubicBezTo>
                  <a:close/>
                  <a:moveTo>
                    <a:pt x="156139" y="71152"/>
                  </a:moveTo>
                  <a:cubicBezTo>
                    <a:pt x="156436" y="71152"/>
                    <a:pt x="156698" y="71414"/>
                    <a:pt x="156698" y="71723"/>
                  </a:cubicBezTo>
                  <a:cubicBezTo>
                    <a:pt x="156698" y="72021"/>
                    <a:pt x="156448" y="72283"/>
                    <a:pt x="156139" y="72283"/>
                  </a:cubicBezTo>
                  <a:cubicBezTo>
                    <a:pt x="155829" y="72283"/>
                    <a:pt x="155567" y="72033"/>
                    <a:pt x="155567" y="71723"/>
                  </a:cubicBezTo>
                  <a:cubicBezTo>
                    <a:pt x="155567" y="71414"/>
                    <a:pt x="155829" y="71152"/>
                    <a:pt x="156139" y="71152"/>
                  </a:cubicBezTo>
                  <a:close/>
                  <a:moveTo>
                    <a:pt x="159853" y="71152"/>
                  </a:moveTo>
                  <a:cubicBezTo>
                    <a:pt x="160151" y="71152"/>
                    <a:pt x="160425" y="71414"/>
                    <a:pt x="160425" y="71723"/>
                  </a:cubicBezTo>
                  <a:cubicBezTo>
                    <a:pt x="160425" y="72021"/>
                    <a:pt x="160163" y="72283"/>
                    <a:pt x="159853" y="72283"/>
                  </a:cubicBezTo>
                  <a:cubicBezTo>
                    <a:pt x="159544" y="72283"/>
                    <a:pt x="159294" y="72033"/>
                    <a:pt x="159294" y="71723"/>
                  </a:cubicBezTo>
                  <a:cubicBezTo>
                    <a:pt x="159306" y="71414"/>
                    <a:pt x="159544" y="71152"/>
                    <a:pt x="159853" y="71152"/>
                  </a:cubicBezTo>
                  <a:close/>
                  <a:moveTo>
                    <a:pt x="0" y="0"/>
                  </a:moveTo>
                  <a:lnTo>
                    <a:pt x="0" y="631"/>
                  </a:lnTo>
                  <a:cubicBezTo>
                    <a:pt x="155" y="726"/>
                    <a:pt x="238" y="893"/>
                    <a:pt x="238" y="1084"/>
                  </a:cubicBezTo>
                  <a:cubicBezTo>
                    <a:pt x="238" y="1274"/>
                    <a:pt x="155" y="1441"/>
                    <a:pt x="0" y="1548"/>
                  </a:cubicBezTo>
                  <a:lnTo>
                    <a:pt x="0" y="4346"/>
                  </a:lnTo>
                  <a:cubicBezTo>
                    <a:pt x="155" y="4453"/>
                    <a:pt x="238" y="4608"/>
                    <a:pt x="238" y="4810"/>
                  </a:cubicBezTo>
                  <a:cubicBezTo>
                    <a:pt x="238" y="5001"/>
                    <a:pt x="155" y="5167"/>
                    <a:pt x="0" y="5263"/>
                  </a:cubicBezTo>
                  <a:lnTo>
                    <a:pt x="0" y="8084"/>
                  </a:lnTo>
                  <a:cubicBezTo>
                    <a:pt x="155" y="8180"/>
                    <a:pt x="238" y="8346"/>
                    <a:pt x="238" y="8537"/>
                  </a:cubicBezTo>
                  <a:cubicBezTo>
                    <a:pt x="238" y="8739"/>
                    <a:pt x="155" y="8894"/>
                    <a:pt x="0" y="9001"/>
                  </a:cubicBezTo>
                  <a:lnTo>
                    <a:pt x="0" y="11811"/>
                  </a:lnTo>
                  <a:cubicBezTo>
                    <a:pt x="155" y="11918"/>
                    <a:pt x="238" y="12085"/>
                    <a:pt x="238" y="12275"/>
                  </a:cubicBezTo>
                  <a:cubicBezTo>
                    <a:pt x="238" y="12466"/>
                    <a:pt x="155" y="12633"/>
                    <a:pt x="0" y="12740"/>
                  </a:cubicBezTo>
                  <a:lnTo>
                    <a:pt x="0" y="15550"/>
                  </a:lnTo>
                  <a:cubicBezTo>
                    <a:pt x="155" y="15657"/>
                    <a:pt x="238" y="15823"/>
                    <a:pt x="238" y="16014"/>
                  </a:cubicBezTo>
                  <a:cubicBezTo>
                    <a:pt x="238" y="16204"/>
                    <a:pt x="155" y="16371"/>
                    <a:pt x="0" y="16478"/>
                  </a:cubicBezTo>
                  <a:lnTo>
                    <a:pt x="0" y="19288"/>
                  </a:lnTo>
                  <a:cubicBezTo>
                    <a:pt x="155" y="19395"/>
                    <a:pt x="238" y="19550"/>
                    <a:pt x="238" y="19753"/>
                  </a:cubicBezTo>
                  <a:cubicBezTo>
                    <a:pt x="238" y="19943"/>
                    <a:pt x="155" y="20110"/>
                    <a:pt x="0" y="20205"/>
                  </a:cubicBezTo>
                  <a:lnTo>
                    <a:pt x="0" y="23027"/>
                  </a:lnTo>
                  <a:cubicBezTo>
                    <a:pt x="155" y="23122"/>
                    <a:pt x="238" y="23289"/>
                    <a:pt x="238" y="23479"/>
                  </a:cubicBezTo>
                  <a:cubicBezTo>
                    <a:pt x="238" y="23682"/>
                    <a:pt x="155" y="23836"/>
                    <a:pt x="0" y="23944"/>
                  </a:cubicBezTo>
                  <a:lnTo>
                    <a:pt x="0" y="26753"/>
                  </a:lnTo>
                  <a:cubicBezTo>
                    <a:pt x="155" y="26861"/>
                    <a:pt x="238" y="27027"/>
                    <a:pt x="238" y="27218"/>
                  </a:cubicBezTo>
                  <a:cubicBezTo>
                    <a:pt x="238" y="27408"/>
                    <a:pt x="155" y="27575"/>
                    <a:pt x="0" y="27682"/>
                  </a:cubicBezTo>
                  <a:lnTo>
                    <a:pt x="0" y="30492"/>
                  </a:lnTo>
                  <a:cubicBezTo>
                    <a:pt x="155" y="30599"/>
                    <a:pt x="238" y="30766"/>
                    <a:pt x="238" y="30956"/>
                  </a:cubicBezTo>
                  <a:cubicBezTo>
                    <a:pt x="238" y="31147"/>
                    <a:pt x="155" y="31313"/>
                    <a:pt x="0" y="31421"/>
                  </a:cubicBezTo>
                  <a:lnTo>
                    <a:pt x="0" y="34219"/>
                  </a:lnTo>
                  <a:cubicBezTo>
                    <a:pt x="155" y="34314"/>
                    <a:pt x="238" y="34481"/>
                    <a:pt x="238" y="34671"/>
                  </a:cubicBezTo>
                  <a:cubicBezTo>
                    <a:pt x="238" y="34873"/>
                    <a:pt x="155" y="35028"/>
                    <a:pt x="0" y="35135"/>
                  </a:cubicBezTo>
                  <a:lnTo>
                    <a:pt x="0" y="37945"/>
                  </a:lnTo>
                  <a:cubicBezTo>
                    <a:pt x="155" y="38052"/>
                    <a:pt x="238" y="38219"/>
                    <a:pt x="238" y="38410"/>
                  </a:cubicBezTo>
                  <a:cubicBezTo>
                    <a:pt x="238" y="38600"/>
                    <a:pt x="155" y="38767"/>
                    <a:pt x="0" y="38874"/>
                  </a:cubicBezTo>
                  <a:lnTo>
                    <a:pt x="0" y="41684"/>
                  </a:lnTo>
                  <a:cubicBezTo>
                    <a:pt x="155" y="41791"/>
                    <a:pt x="238" y="41958"/>
                    <a:pt x="238" y="42148"/>
                  </a:cubicBezTo>
                  <a:cubicBezTo>
                    <a:pt x="238" y="42339"/>
                    <a:pt x="155" y="42505"/>
                    <a:pt x="0" y="42612"/>
                  </a:cubicBezTo>
                  <a:lnTo>
                    <a:pt x="0" y="45422"/>
                  </a:lnTo>
                  <a:cubicBezTo>
                    <a:pt x="155" y="45529"/>
                    <a:pt x="238" y="45684"/>
                    <a:pt x="238" y="45887"/>
                  </a:cubicBezTo>
                  <a:cubicBezTo>
                    <a:pt x="238" y="46077"/>
                    <a:pt x="155" y="46244"/>
                    <a:pt x="0" y="46339"/>
                  </a:cubicBezTo>
                  <a:lnTo>
                    <a:pt x="0" y="49161"/>
                  </a:lnTo>
                  <a:cubicBezTo>
                    <a:pt x="155" y="49256"/>
                    <a:pt x="238" y="49423"/>
                    <a:pt x="238" y="49613"/>
                  </a:cubicBezTo>
                  <a:cubicBezTo>
                    <a:pt x="238" y="49816"/>
                    <a:pt x="155" y="49971"/>
                    <a:pt x="0" y="50078"/>
                  </a:cubicBezTo>
                  <a:lnTo>
                    <a:pt x="0" y="52888"/>
                  </a:lnTo>
                  <a:cubicBezTo>
                    <a:pt x="155" y="52995"/>
                    <a:pt x="238" y="53161"/>
                    <a:pt x="238" y="53352"/>
                  </a:cubicBezTo>
                  <a:cubicBezTo>
                    <a:pt x="238" y="53542"/>
                    <a:pt x="155" y="53709"/>
                    <a:pt x="0" y="53816"/>
                  </a:cubicBezTo>
                  <a:lnTo>
                    <a:pt x="0" y="56626"/>
                  </a:lnTo>
                  <a:cubicBezTo>
                    <a:pt x="155" y="56733"/>
                    <a:pt x="238" y="56900"/>
                    <a:pt x="238" y="57090"/>
                  </a:cubicBezTo>
                  <a:cubicBezTo>
                    <a:pt x="238" y="57281"/>
                    <a:pt x="155" y="57448"/>
                    <a:pt x="0" y="57555"/>
                  </a:cubicBezTo>
                  <a:lnTo>
                    <a:pt x="0" y="60365"/>
                  </a:lnTo>
                  <a:cubicBezTo>
                    <a:pt x="155" y="60472"/>
                    <a:pt x="238" y="60627"/>
                    <a:pt x="238" y="60829"/>
                  </a:cubicBezTo>
                  <a:cubicBezTo>
                    <a:pt x="238" y="61019"/>
                    <a:pt x="155" y="61186"/>
                    <a:pt x="0" y="61281"/>
                  </a:cubicBezTo>
                  <a:lnTo>
                    <a:pt x="0" y="63901"/>
                  </a:lnTo>
                  <a:cubicBezTo>
                    <a:pt x="155" y="64008"/>
                    <a:pt x="238" y="64175"/>
                    <a:pt x="238" y="64365"/>
                  </a:cubicBezTo>
                  <a:cubicBezTo>
                    <a:pt x="238" y="64556"/>
                    <a:pt x="155" y="64722"/>
                    <a:pt x="0" y="64829"/>
                  </a:cubicBezTo>
                  <a:lnTo>
                    <a:pt x="0" y="67639"/>
                  </a:lnTo>
                  <a:cubicBezTo>
                    <a:pt x="155" y="67747"/>
                    <a:pt x="238" y="67913"/>
                    <a:pt x="238" y="68104"/>
                  </a:cubicBezTo>
                  <a:cubicBezTo>
                    <a:pt x="238" y="68294"/>
                    <a:pt x="155" y="68461"/>
                    <a:pt x="0" y="68568"/>
                  </a:cubicBezTo>
                  <a:lnTo>
                    <a:pt x="0" y="71378"/>
                  </a:lnTo>
                  <a:cubicBezTo>
                    <a:pt x="155" y="71485"/>
                    <a:pt x="238" y="71640"/>
                    <a:pt x="238" y="71842"/>
                  </a:cubicBezTo>
                  <a:cubicBezTo>
                    <a:pt x="238" y="72033"/>
                    <a:pt x="155" y="72199"/>
                    <a:pt x="0" y="72295"/>
                  </a:cubicBezTo>
                  <a:lnTo>
                    <a:pt x="0" y="73057"/>
                  </a:lnTo>
                  <a:lnTo>
                    <a:pt x="163116" y="73057"/>
                  </a:lnTo>
                  <a:lnTo>
                    <a:pt x="161937" y="70497"/>
                  </a:lnTo>
                  <a:cubicBezTo>
                    <a:pt x="161866" y="70533"/>
                    <a:pt x="161806" y="70544"/>
                    <a:pt x="161711" y="70544"/>
                  </a:cubicBezTo>
                  <a:cubicBezTo>
                    <a:pt x="161413" y="70544"/>
                    <a:pt x="161151" y="70294"/>
                    <a:pt x="161151" y="69973"/>
                  </a:cubicBezTo>
                  <a:cubicBezTo>
                    <a:pt x="161151" y="69759"/>
                    <a:pt x="161270" y="69580"/>
                    <a:pt x="161461" y="69485"/>
                  </a:cubicBezTo>
                  <a:lnTo>
                    <a:pt x="158413" y="62877"/>
                  </a:lnTo>
                  <a:cubicBezTo>
                    <a:pt x="158306" y="62996"/>
                    <a:pt x="158163" y="63091"/>
                    <a:pt x="157984" y="63091"/>
                  </a:cubicBezTo>
                  <a:cubicBezTo>
                    <a:pt x="157663" y="63091"/>
                    <a:pt x="157413" y="62829"/>
                    <a:pt x="157413" y="62520"/>
                  </a:cubicBezTo>
                  <a:cubicBezTo>
                    <a:pt x="157413" y="62210"/>
                    <a:pt x="157663" y="61960"/>
                    <a:pt x="157984" y="61960"/>
                  </a:cubicBezTo>
                  <a:lnTo>
                    <a:pt x="157996" y="61960"/>
                  </a:lnTo>
                  <a:lnTo>
                    <a:pt x="156020" y="57674"/>
                  </a:lnTo>
                  <a:cubicBezTo>
                    <a:pt x="155746" y="57626"/>
                    <a:pt x="155555" y="57388"/>
                    <a:pt x="155555" y="57114"/>
                  </a:cubicBezTo>
                  <a:cubicBezTo>
                    <a:pt x="155555" y="57019"/>
                    <a:pt x="155579" y="56924"/>
                    <a:pt x="155627" y="56840"/>
                  </a:cubicBezTo>
                  <a:lnTo>
                    <a:pt x="154828" y="55103"/>
                  </a:lnTo>
                  <a:lnTo>
                    <a:pt x="154828" y="55103"/>
                  </a:lnTo>
                  <a:cubicBezTo>
                    <a:pt x="154829" y="55114"/>
                    <a:pt x="154829" y="55126"/>
                    <a:pt x="154829" y="55138"/>
                  </a:cubicBezTo>
                  <a:cubicBezTo>
                    <a:pt x="154829" y="55435"/>
                    <a:pt x="154567" y="55709"/>
                    <a:pt x="154258" y="55709"/>
                  </a:cubicBezTo>
                  <a:cubicBezTo>
                    <a:pt x="153948" y="55709"/>
                    <a:pt x="153698" y="55459"/>
                    <a:pt x="153698" y="55138"/>
                  </a:cubicBezTo>
                  <a:cubicBezTo>
                    <a:pt x="153698" y="54828"/>
                    <a:pt x="153948" y="54578"/>
                    <a:pt x="154258" y="54578"/>
                  </a:cubicBezTo>
                  <a:cubicBezTo>
                    <a:pt x="154413" y="54578"/>
                    <a:pt x="154561" y="54646"/>
                    <a:pt x="154668" y="54755"/>
                  </a:cubicBezTo>
                  <a:lnTo>
                    <a:pt x="154668" y="54755"/>
                  </a:lnTo>
                  <a:lnTo>
                    <a:pt x="152567" y="50185"/>
                  </a:lnTo>
                  <a:cubicBezTo>
                    <a:pt x="152507" y="50197"/>
                    <a:pt x="152448" y="50209"/>
                    <a:pt x="152388" y="50209"/>
                  </a:cubicBezTo>
                  <a:cubicBezTo>
                    <a:pt x="152079" y="50209"/>
                    <a:pt x="151817" y="49959"/>
                    <a:pt x="151817" y="49649"/>
                  </a:cubicBezTo>
                  <a:cubicBezTo>
                    <a:pt x="151817" y="49435"/>
                    <a:pt x="151924" y="49256"/>
                    <a:pt x="152102" y="49173"/>
                  </a:cubicBezTo>
                  <a:lnTo>
                    <a:pt x="149066" y="42577"/>
                  </a:lnTo>
                  <a:cubicBezTo>
                    <a:pt x="148959" y="42684"/>
                    <a:pt x="148828" y="42755"/>
                    <a:pt x="148662" y="42755"/>
                  </a:cubicBezTo>
                  <a:cubicBezTo>
                    <a:pt x="148352" y="42755"/>
                    <a:pt x="148102" y="42505"/>
                    <a:pt x="148102" y="42196"/>
                  </a:cubicBezTo>
                  <a:cubicBezTo>
                    <a:pt x="148102" y="41898"/>
                    <a:pt x="148340" y="41660"/>
                    <a:pt x="148638" y="41636"/>
                  </a:cubicBezTo>
                  <a:lnTo>
                    <a:pt x="146530" y="37100"/>
                  </a:lnTo>
                  <a:cubicBezTo>
                    <a:pt x="146352" y="37017"/>
                    <a:pt x="146221" y="36814"/>
                    <a:pt x="146221" y="36612"/>
                  </a:cubicBezTo>
                  <a:cubicBezTo>
                    <a:pt x="146221" y="36564"/>
                    <a:pt x="146221" y="36516"/>
                    <a:pt x="146233" y="36481"/>
                  </a:cubicBezTo>
                  <a:lnTo>
                    <a:pt x="145459" y="34814"/>
                  </a:lnTo>
                  <a:cubicBezTo>
                    <a:pt x="145435" y="35088"/>
                    <a:pt x="145197" y="35302"/>
                    <a:pt x="144911" y="35302"/>
                  </a:cubicBezTo>
                  <a:cubicBezTo>
                    <a:pt x="144602" y="35302"/>
                    <a:pt x="144352" y="35052"/>
                    <a:pt x="144352" y="34731"/>
                  </a:cubicBezTo>
                  <a:cubicBezTo>
                    <a:pt x="144352" y="34421"/>
                    <a:pt x="144602" y="34171"/>
                    <a:pt x="144911" y="34171"/>
                  </a:cubicBezTo>
                  <a:cubicBezTo>
                    <a:pt x="145030" y="34171"/>
                    <a:pt x="145137" y="34195"/>
                    <a:pt x="145221" y="34254"/>
                  </a:cubicBezTo>
                  <a:lnTo>
                    <a:pt x="143125" y="29694"/>
                  </a:lnTo>
                  <a:lnTo>
                    <a:pt x="143054" y="29694"/>
                  </a:lnTo>
                  <a:cubicBezTo>
                    <a:pt x="142744" y="29694"/>
                    <a:pt x="142482" y="29432"/>
                    <a:pt x="142482" y="29123"/>
                  </a:cubicBezTo>
                  <a:cubicBezTo>
                    <a:pt x="142482" y="28956"/>
                    <a:pt x="142566" y="28813"/>
                    <a:pt x="142661" y="28706"/>
                  </a:cubicBezTo>
                  <a:lnTo>
                    <a:pt x="139637" y="22110"/>
                  </a:lnTo>
                  <a:cubicBezTo>
                    <a:pt x="139541" y="22169"/>
                    <a:pt x="139434" y="22217"/>
                    <a:pt x="139315" y="22217"/>
                  </a:cubicBezTo>
                  <a:cubicBezTo>
                    <a:pt x="139018" y="22217"/>
                    <a:pt x="138756" y="21967"/>
                    <a:pt x="138756" y="21658"/>
                  </a:cubicBezTo>
                  <a:cubicBezTo>
                    <a:pt x="138756" y="21396"/>
                    <a:pt x="138934" y="21181"/>
                    <a:pt x="139172" y="21122"/>
                  </a:cubicBezTo>
                  <a:lnTo>
                    <a:pt x="136982" y="16383"/>
                  </a:lnTo>
                  <a:cubicBezTo>
                    <a:pt x="136946" y="16335"/>
                    <a:pt x="136922" y="16276"/>
                    <a:pt x="136910" y="16216"/>
                  </a:cubicBezTo>
                  <a:lnTo>
                    <a:pt x="136089" y="14430"/>
                  </a:lnTo>
                  <a:cubicBezTo>
                    <a:pt x="135993" y="14633"/>
                    <a:pt x="135803" y="14764"/>
                    <a:pt x="135577" y="14764"/>
                  </a:cubicBezTo>
                  <a:cubicBezTo>
                    <a:pt x="135267" y="14764"/>
                    <a:pt x="135017" y="14514"/>
                    <a:pt x="135017" y="14192"/>
                  </a:cubicBezTo>
                  <a:cubicBezTo>
                    <a:pt x="135017" y="13883"/>
                    <a:pt x="135267" y="13633"/>
                    <a:pt x="135577" y="13633"/>
                  </a:cubicBezTo>
                  <a:cubicBezTo>
                    <a:pt x="135636" y="13633"/>
                    <a:pt x="135684" y="13645"/>
                    <a:pt x="135731" y="13657"/>
                  </a:cubicBezTo>
                  <a:lnTo>
                    <a:pt x="133660" y="9156"/>
                  </a:lnTo>
                  <a:cubicBezTo>
                    <a:pt x="133386" y="9120"/>
                    <a:pt x="133160" y="8882"/>
                    <a:pt x="133160" y="8596"/>
                  </a:cubicBezTo>
                  <a:cubicBezTo>
                    <a:pt x="133160" y="8477"/>
                    <a:pt x="133183" y="8382"/>
                    <a:pt x="133267" y="8287"/>
                  </a:cubicBezTo>
                  <a:lnTo>
                    <a:pt x="130207" y="1667"/>
                  </a:lnTo>
                  <a:cubicBezTo>
                    <a:pt x="130135" y="1691"/>
                    <a:pt x="130064" y="1715"/>
                    <a:pt x="129993" y="1715"/>
                  </a:cubicBezTo>
                  <a:cubicBezTo>
                    <a:pt x="129695" y="1715"/>
                    <a:pt x="129421" y="1453"/>
                    <a:pt x="129421" y="1143"/>
                  </a:cubicBezTo>
                  <a:cubicBezTo>
                    <a:pt x="129421" y="917"/>
                    <a:pt x="129552" y="738"/>
                    <a:pt x="129731" y="643"/>
                  </a:cubicBezTo>
                  <a:lnTo>
                    <a:pt x="129433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208952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208952" y="1925382"/>
              <a:ext cx="15977" cy="28243"/>
            </a:xfrm>
            <a:custGeom>
              <a:rect b="b" l="l" r="r" t="t"/>
              <a:pathLst>
                <a:path extrusionOk="0" h="822" w="465">
                  <a:moveTo>
                    <a:pt x="84" y="0"/>
                  </a:moveTo>
                  <a:cubicBezTo>
                    <a:pt x="36" y="84"/>
                    <a:pt x="0" y="179"/>
                    <a:pt x="0" y="286"/>
                  </a:cubicBezTo>
                  <a:cubicBezTo>
                    <a:pt x="0" y="548"/>
                    <a:pt x="191" y="774"/>
                    <a:pt x="465" y="822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952840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952840" y="1403365"/>
              <a:ext cx="33191" cy="38104"/>
            </a:xfrm>
            <a:custGeom>
              <a:rect b="b" l="l" r="r" t="t"/>
              <a:pathLst>
                <a:path extrusionOk="0" h="1109" w="966">
                  <a:moveTo>
                    <a:pt x="537" y="1"/>
                  </a:moveTo>
                  <a:cubicBezTo>
                    <a:pt x="239" y="13"/>
                    <a:pt x="1" y="263"/>
                    <a:pt x="1" y="549"/>
                  </a:cubicBezTo>
                  <a:cubicBezTo>
                    <a:pt x="1" y="858"/>
                    <a:pt x="251" y="1108"/>
                    <a:pt x="572" y="1108"/>
                  </a:cubicBezTo>
                  <a:cubicBezTo>
                    <a:pt x="727" y="1108"/>
                    <a:pt x="870" y="1037"/>
                    <a:pt x="965" y="930"/>
                  </a:cubicBezTo>
                  <a:lnTo>
                    <a:pt x="537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016679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952840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080896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952840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81309" y="1661917"/>
              <a:ext cx="25391" cy="36043"/>
            </a:xfrm>
            <a:custGeom>
              <a:rect b="b" l="l" r="r" t="t"/>
              <a:pathLst>
                <a:path extrusionOk="0" h="1049" w="739">
                  <a:moveTo>
                    <a:pt x="286" y="1"/>
                  </a:moveTo>
                  <a:cubicBezTo>
                    <a:pt x="108" y="108"/>
                    <a:pt x="0" y="286"/>
                    <a:pt x="0" y="477"/>
                  </a:cubicBezTo>
                  <a:cubicBezTo>
                    <a:pt x="0" y="775"/>
                    <a:pt x="250" y="1048"/>
                    <a:pt x="560" y="1048"/>
                  </a:cubicBezTo>
                  <a:cubicBezTo>
                    <a:pt x="620" y="1048"/>
                    <a:pt x="679" y="1025"/>
                    <a:pt x="739" y="1013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16679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144701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016679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952840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080896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952840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080896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2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144701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1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016679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760568" y="960340"/>
              <a:ext cx="22127" cy="33156"/>
            </a:xfrm>
            <a:custGeom>
              <a:rect b="b" l="l" r="r" t="t"/>
              <a:pathLst>
                <a:path extrusionOk="0" h="965" w="644">
                  <a:moveTo>
                    <a:pt x="191" y="1"/>
                  </a:moveTo>
                  <a:cubicBezTo>
                    <a:pt x="72" y="96"/>
                    <a:pt x="1" y="239"/>
                    <a:pt x="1" y="405"/>
                  </a:cubicBezTo>
                  <a:cubicBezTo>
                    <a:pt x="1" y="715"/>
                    <a:pt x="251" y="965"/>
                    <a:pt x="572" y="965"/>
                  </a:cubicBezTo>
                  <a:lnTo>
                    <a:pt x="644" y="965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96763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696763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89036" y="1225832"/>
              <a:ext cx="10273" cy="21303"/>
            </a:xfrm>
            <a:custGeom>
              <a:rect b="b" l="l" r="r" t="t"/>
              <a:pathLst>
                <a:path extrusionOk="0" h="620" w="299">
                  <a:moveTo>
                    <a:pt x="12" y="1"/>
                  </a:moveTo>
                  <a:cubicBezTo>
                    <a:pt x="1" y="48"/>
                    <a:pt x="1" y="84"/>
                    <a:pt x="1" y="132"/>
                  </a:cubicBezTo>
                  <a:cubicBezTo>
                    <a:pt x="1" y="346"/>
                    <a:pt x="120" y="536"/>
                    <a:pt x="298" y="620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60568" y="1210714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696763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824407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24" y="894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696763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825231" y="1147631"/>
              <a:ext cx="38070" cy="37726"/>
            </a:xfrm>
            <a:custGeom>
              <a:rect b="b" l="l" r="r" t="t"/>
              <a:pathLst>
                <a:path extrusionOk="0" h="1098" w="1108">
                  <a:moveTo>
                    <a:pt x="516" y="1"/>
                  </a:moveTo>
                  <a:cubicBezTo>
                    <a:pt x="217" y="1"/>
                    <a:pt x="0" y="232"/>
                    <a:pt x="0" y="538"/>
                  </a:cubicBezTo>
                  <a:cubicBezTo>
                    <a:pt x="0" y="848"/>
                    <a:pt x="250" y="1098"/>
                    <a:pt x="560" y="1098"/>
                  </a:cubicBezTo>
                  <a:cubicBezTo>
                    <a:pt x="845" y="1098"/>
                    <a:pt x="1084" y="872"/>
                    <a:pt x="1107" y="610"/>
                  </a:cubicBezTo>
                  <a:lnTo>
                    <a:pt x="869" y="86"/>
                  </a:lnTo>
                  <a:cubicBezTo>
                    <a:pt x="786" y="26"/>
                    <a:pt x="679" y="3"/>
                    <a:pt x="560" y="3"/>
                  </a:cubicBezTo>
                  <a:cubicBezTo>
                    <a:pt x="545" y="2"/>
                    <a:pt x="530" y="1"/>
                    <a:pt x="516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60568" y="1082659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888624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93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760568" y="1467204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696763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24407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696763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24407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888624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75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60568" y="1338736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888624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3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0568" y="1723282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696763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824407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696763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0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24407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70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88624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0568" y="1594848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888624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60568" y="1979359"/>
              <a:ext cx="38929" cy="38929"/>
            </a:xfrm>
            <a:custGeom>
              <a:rect b="b" l="l" r="r" t="t"/>
              <a:pathLst>
                <a:path extrusionOk="0" h="1133" w="1133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696763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824407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696763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824407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24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888624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4760568" y="1851338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440273" y="258352"/>
              <a:ext cx="17626" cy="30305"/>
            </a:xfrm>
            <a:custGeom>
              <a:rect b="b" l="l" r="r" t="t"/>
              <a:pathLst>
                <a:path extrusionOk="0" h="882" w="513">
                  <a:moveTo>
                    <a:pt x="108" y="0"/>
                  </a:moveTo>
                  <a:cubicBezTo>
                    <a:pt x="48" y="84"/>
                    <a:pt x="0" y="191"/>
                    <a:pt x="0" y="310"/>
                  </a:cubicBezTo>
                  <a:cubicBezTo>
                    <a:pt x="12" y="620"/>
                    <a:pt x="227" y="846"/>
                    <a:pt x="512" y="882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504490" y="442860"/>
              <a:ext cx="36867" cy="38482"/>
            </a:xfrm>
            <a:custGeom>
              <a:rect b="b" l="l" r="r" t="t"/>
              <a:pathLst>
                <a:path extrusionOk="0" h="1120" w="1073">
                  <a:moveTo>
                    <a:pt x="560" y="0"/>
                  </a:moveTo>
                  <a:cubicBezTo>
                    <a:pt x="251" y="0"/>
                    <a:pt x="1" y="238"/>
                    <a:pt x="1" y="548"/>
                  </a:cubicBezTo>
                  <a:cubicBezTo>
                    <a:pt x="1" y="869"/>
                    <a:pt x="251" y="1119"/>
                    <a:pt x="560" y="1119"/>
                  </a:cubicBezTo>
                  <a:cubicBezTo>
                    <a:pt x="786" y="1119"/>
                    <a:pt x="977" y="988"/>
                    <a:pt x="1072" y="786"/>
                  </a:cubicBezTo>
                  <a:lnTo>
                    <a:pt x="715" y="36"/>
                  </a:lnTo>
                  <a:cubicBezTo>
                    <a:pt x="667" y="12"/>
                    <a:pt x="608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440685" y="506252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569532" y="531197"/>
              <a:ext cx="2508" cy="5772"/>
            </a:xfrm>
            <a:custGeom>
              <a:rect b="b" l="l" r="r" t="t"/>
              <a:pathLst>
                <a:path extrusionOk="0" h="168" w="73">
                  <a:moveTo>
                    <a:pt x="1" y="1"/>
                  </a:moveTo>
                  <a:cubicBezTo>
                    <a:pt x="13" y="60"/>
                    <a:pt x="36" y="120"/>
                    <a:pt x="72" y="1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440685" y="377818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69" y="1131"/>
                    <a:pt x="1119" y="881"/>
                    <a:pt x="1119" y="572"/>
                  </a:cubicBezTo>
                  <a:cubicBezTo>
                    <a:pt x="1119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632958" y="699350"/>
              <a:ext cx="29892" cy="38070"/>
            </a:xfrm>
            <a:custGeom>
              <a:rect b="b" l="l" r="r" t="t"/>
              <a:pathLst>
                <a:path extrusionOk="0" h="1108" w="870">
                  <a:moveTo>
                    <a:pt x="417" y="0"/>
                  </a:moveTo>
                  <a:cubicBezTo>
                    <a:pt x="179" y="72"/>
                    <a:pt x="0" y="286"/>
                    <a:pt x="0" y="548"/>
                  </a:cubicBezTo>
                  <a:cubicBezTo>
                    <a:pt x="0" y="846"/>
                    <a:pt x="250" y="1108"/>
                    <a:pt x="560" y="1108"/>
                  </a:cubicBezTo>
                  <a:cubicBezTo>
                    <a:pt x="679" y="1108"/>
                    <a:pt x="786" y="1060"/>
                    <a:pt x="869" y="1001"/>
                  </a:cubicBezTo>
                  <a:lnTo>
                    <a:pt x="417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504490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440685" y="762330"/>
              <a:ext cx="38482" cy="38929"/>
            </a:xfrm>
            <a:custGeom>
              <a:rect b="b" l="l" r="r" t="t"/>
              <a:pathLst>
                <a:path extrusionOk="0" h="1133" w="1120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568329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440685" y="634308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19" y="869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68329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74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504490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20"/>
                    <a:pt x="560" y="1120"/>
                  </a:cubicBezTo>
                  <a:cubicBezTo>
                    <a:pt x="870" y="1120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632134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24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504490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440685" y="1018854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19" y="869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568329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74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440685" y="890386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60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568329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632134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74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504490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632134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93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504490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440685" y="1274519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69" y="1132"/>
                    <a:pt x="1119" y="870"/>
                    <a:pt x="1119" y="560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568329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94"/>
                    <a:pt x="274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440685" y="1146463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568329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632134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504490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632134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93"/>
                    <a:pt x="274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504490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0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440685" y="1531009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568329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440685" y="1402575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19" y="881"/>
                    <a:pt x="1119" y="572"/>
                  </a:cubicBezTo>
                  <a:cubicBezTo>
                    <a:pt x="1119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568329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632134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504490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632134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24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504490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440685" y="1787121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19" y="881"/>
                    <a:pt x="1119" y="572"/>
                  </a:cubicBezTo>
                  <a:cubicBezTo>
                    <a:pt x="1119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568329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69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440685" y="1659065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69" y="1131"/>
                    <a:pt x="1119" y="870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568329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70"/>
                    <a:pt x="274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632134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81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504490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632134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72"/>
                  </a:cubicBezTo>
                  <a:cubicBezTo>
                    <a:pt x="0" y="881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504490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440685" y="2043611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19" y="869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568329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74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440685" y="1915143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60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568329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632134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74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504490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184195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312217" y="-3051"/>
              <a:ext cx="27041" cy="36455"/>
            </a:xfrm>
            <a:custGeom>
              <a:rect b="b" l="l" r="r" t="t"/>
              <a:pathLst>
                <a:path extrusionOk="0" h="1061" w="787">
                  <a:moveTo>
                    <a:pt x="322" y="0"/>
                  </a:moveTo>
                  <a:cubicBezTo>
                    <a:pt x="132" y="72"/>
                    <a:pt x="1" y="274"/>
                    <a:pt x="1" y="489"/>
                  </a:cubicBezTo>
                  <a:cubicBezTo>
                    <a:pt x="1" y="786"/>
                    <a:pt x="251" y="1060"/>
                    <a:pt x="560" y="1060"/>
                  </a:cubicBezTo>
                  <a:cubicBezTo>
                    <a:pt x="644" y="1060"/>
                    <a:pt x="715" y="1048"/>
                    <a:pt x="787" y="1012"/>
                  </a:cubicBez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376056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72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74" y="1120"/>
                    <a:pt x="572" y="1120"/>
                  </a:cubicBezTo>
                  <a:cubicBezTo>
                    <a:pt x="881" y="1120"/>
                    <a:pt x="1131" y="870"/>
                    <a:pt x="1131" y="561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248412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69" y="1132"/>
                    <a:pt x="1131" y="870"/>
                    <a:pt x="1131" y="561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184195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312217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63" y="1131"/>
                    <a:pt x="560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184195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94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312217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94"/>
                    <a:pt x="263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248412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376056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248412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84195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312217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63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184195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93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312217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63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376056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248412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376056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248412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184195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312217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63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184195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312217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63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376056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248412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20"/>
                    <a:pt x="560" y="1120"/>
                  </a:cubicBezTo>
                  <a:cubicBezTo>
                    <a:pt x="869" y="1120"/>
                    <a:pt x="1131" y="870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376056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248412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184195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312217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63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184195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312217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63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376056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74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248412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376056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248412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184195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94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312217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94"/>
                    <a:pt x="263" y="1132"/>
                    <a:pt x="560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184195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312217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63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4376056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248412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69" y="1132"/>
                    <a:pt x="1131" y="870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376056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93"/>
                    <a:pt x="274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248412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69" y="1131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184195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312217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63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184195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312217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63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376056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248412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376056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248412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184195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312217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63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184195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312217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63" y="1131"/>
                    <a:pt x="560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376056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248412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376056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248412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184195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312217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63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184195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312217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63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376056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74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248412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3928084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056139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120356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20"/>
                    <a:pt x="572" y="1120"/>
                  </a:cubicBezTo>
                  <a:cubicBezTo>
                    <a:pt x="882" y="1120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991923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51"/>
                    <a:pt x="0" y="561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1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928084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056139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70" y="1131"/>
                    <a:pt x="1131" y="870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928084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94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056139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94"/>
                    <a:pt x="262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120356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991923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120356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3991923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3928084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056139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928084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056139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62" y="1131"/>
                    <a:pt x="560" y="1131"/>
                  </a:cubicBezTo>
                  <a:cubicBezTo>
                    <a:pt x="870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120356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991923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120356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991923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928084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4056139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928084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4056139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4120356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991923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70"/>
                    <a:pt x="262" y="1120"/>
                    <a:pt x="572" y="1120"/>
                  </a:cubicBezTo>
                  <a:cubicBezTo>
                    <a:pt x="881" y="1120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4120356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991923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928084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056139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928084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056139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70" y="1132"/>
                    <a:pt x="1131" y="882"/>
                    <a:pt x="1131" y="560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120356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991923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120356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3991923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3928084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94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056139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94"/>
                    <a:pt x="262" y="1132"/>
                    <a:pt x="560" y="1132"/>
                  </a:cubicBezTo>
                  <a:cubicBezTo>
                    <a:pt x="870" y="1132"/>
                    <a:pt x="1131" y="870"/>
                    <a:pt x="1131" y="560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3928084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056139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120356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991923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120356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93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3991923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3928084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056139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3928084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056139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70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120356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3991923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120356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3991923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928084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056139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70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928084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056139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70"/>
                    <a:pt x="262" y="1131"/>
                    <a:pt x="560" y="1131"/>
                  </a:cubicBezTo>
                  <a:cubicBezTo>
                    <a:pt x="870" y="1131"/>
                    <a:pt x="1131" y="870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120356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991923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4120356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991923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928084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056139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928084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4056139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70" y="1132"/>
                    <a:pt x="1131" y="882"/>
                    <a:pt x="1131" y="560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4120356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991923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672006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799650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864279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20"/>
                    <a:pt x="560" y="1120"/>
                  </a:cubicBezTo>
                  <a:cubicBezTo>
                    <a:pt x="881" y="1120"/>
                    <a:pt x="1131" y="870"/>
                    <a:pt x="1131" y="561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735811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672006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799650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81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672006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799650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94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864279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735811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864279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735811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672006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799650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672006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799650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93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864279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735811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864279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735811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672006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799650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24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672006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799650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864279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735811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20"/>
                    <a:pt x="572" y="1120"/>
                  </a:cubicBezTo>
                  <a:cubicBezTo>
                    <a:pt x="882" y="1120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864279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735811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672006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799650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672006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799650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864279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735811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864279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735811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672006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81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799650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24" y="894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672006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799650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864279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735811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864279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93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735811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672006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799650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672006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799650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864279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735811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3864279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3735811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3672006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3799650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3672006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81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3799650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70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3864279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3735811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3864279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735811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3672006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3799650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3672006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3799650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24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3864279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3735811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3415928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3543538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75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608201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20"/>
                    <a:pt x="560" y="1120"/>
                  </a:cubicBezTo>
                  <a:cubicBezTo>
                    <a:pt x="869" y="1120"/>
                    <a:pt x="1131" y="870"/>
                    <a:pt x="1131" y="561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3479733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0" y="251"/>
                    <a:pt x="0" y="561"/>
                  </a:cubicBezTo>
                  <a:cubicBezTo>
                    <a:pt x="0" y="870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1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3415928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3543538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81"/>
                    <a:pt x="275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415928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543538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94"/>
                    <a:pt x="275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608201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3479733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0" y="250"/>
                    <a:pt x="0" y="572"/>
                  </a:cubicBezTo>
                  <a:cubicBezTo>
                    <a:pt x="0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3608201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479733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3415928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3543538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75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3415928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3543538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93"/>
                    <a:pt x="275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3608201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75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3479733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0" y="263"/>
                    <a:pt x="0" y="572"/>
                  </a:cubicBezTo>
                  <a:cubicBezTo>
                    <a:pt x="0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3608201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3479733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0" y="251"/>
                    <a:pt x="0" y="572"/>
                  </a:cubicBezTo>
                  <a:cubicBezTo>
                    <a:pt x="0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3415928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543538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3" y="882"/>
                    <a:pt x="275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3415928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3543538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75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3608201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479733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60" y="1"/>
                  </a:moveTo>
                  <a:cubicBezTo>
                    <a:pt x="251" y="1"/>
                    <a:pt x="0" y="251"/>
                    <a:pt x="0" y="560"/>
                  </a:cubicBezTo>
                  <a:cubicBezTo>
                    <a:pt x="0" y="870"/>
                    <a:pt x="251" y="1120"/>
                    <a:pt x="560" y="1120"/>
                  </a:cubicBezTo>
                  <a:cubicBezTo>
                    <a:pt x="870" y="1120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3608201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3479733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0" y="263"/>
                    <a:pt x="0" y="572"/>
                  </a:cubicBezTo>
                  <a:cubicBezTo>
                    <a:pt x="0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3415928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3543538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69"/>
                    <a:pt x="275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3415928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3543538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75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608201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3479733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608201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3479733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0" y="262"/>
                    <a:pt x="0" y="572"/>
                  </a:cubicBezTo>
                  <a:cubicBezTo>
                    <a:pt x="0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3415928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69" y="1132"/>
                    <a:pt x="1131" y="870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3543538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3" y="894"/>
                    <a:pt x="275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3415928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3543538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75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3608201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3479733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0" y="251"/>
                    <a:pt x="0" y="560"/>
                  </a:cubicBezTo>
                  <a:cubicBezTo>
                    <a:pt x="0" y="870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3608201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93"/>
                    <a:pt x="250" y="1132"/>
                    <a:pt x="560" y="1132"/>
                  </a:cubicBezTo>
                  <a:cubicBezTo>
                    <a:pt x="869" y="1132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3479733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70"/>
                    <a:pt x="251" y="1131"/>
                    <a:pt x="560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3415928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3543538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75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3415928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3543538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81"/>
                    <a:pt x="275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3608201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75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3479733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0" y="251"/>
                    <a:pt x="0" y="560"/>
                  </a:cubicBezTo>
                  <a:cubicBezTo>
                    <a:pt x="0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3608201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3479733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0" y="251"/>
                    <a:pt x="0" y="572"/>
                  </a:cubicBezTo>
                  <a:cubicBezTo>
                    <a:pt x="0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3415928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3543538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75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3415928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69" y="1131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3543538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70"/>
                    <a:pt x="275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3608201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3479733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0" y="262"/>
                    <a:pt x="0" y="572"/>
                  </a:cubicBezTo>
                  <a:cubicBezTo>
                    <a:pt x="0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3608201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3479733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0" y="263"/>
                    <a:pt x="0" y="572"/>
                  </a:cubicBezTo>
                  <a:cubicBezTo>
                    <a:pt x="0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3415928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3543538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69"/>
                    <a:pt x="275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3415928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3543538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3" y="882"/>
                    <a:pt x="275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3608201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3479733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3159404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3287460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62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3351677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72" y="1"/>
                  </a:moveTo>
                  <a:cubicBezTo>
                    <a:pt x="263" y="1"/>
                    <a:pt x="1" y="251"/>
                    <a:pt x="1" y="561"/>
                  </a:cubicBezTo>
                  <a:cubicBezTo>
                    <a:pt x="1" y="870"/>
                    <a:pt x="263" y="1120"/>
                    <a:pt x="572" y="1120"/>
                  </a:cubicBezTo>
                  <a:cubicBezTo>
                    <a:pt x="882" y="1120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3223243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51"/>
                    <a:pt x="0" y="561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1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3159404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3287460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159404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94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287460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94"/>
                    <a:pt x="262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351677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223243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3351677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223243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159404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287460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159404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93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287460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93"/>
                    <a:pt x="262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351677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223243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351677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223243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3159404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287460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159404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287460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62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351677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93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223243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70"/>
                    <a:pt x="262" y="1120"/>
                    <a:pt x="572" y="1120"/>
                  </a:cubicBezTo>
                  <a:cubicBezTo>
                    <a:pt x="881" y="1120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351677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223243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159404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287460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159404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287460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62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351677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223243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51677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93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223243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159404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94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287460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2" y="894"/>
                    <a:pt x="262" y="1132"/>
                    <a:pt x="560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3159404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3287460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3351677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3223243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3351677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93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3223243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3159404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3287460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3159404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3287460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3351677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3223243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351677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223243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159404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287460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62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159404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70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287460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70"/>
                    <a:pt x="262" y="1131"/>
                    <a:pt x="560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351677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223243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351677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223243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159404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3287460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159404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3287460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3351677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3223243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2903327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3031795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3095599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20"/>
                    <a:pt x="572" y="1120"/>
                  </a:cubicBezTo>
                  <a:cubicBezTo>
                    <a:pt x="882" y="1120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2967544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3" y="1"/>
                    <a:pt x="1" y="251"/>
                    <a:pt x="1" y="561"/>
                  </a:cubicBezTo>
                  <a:cubicBezTo>
                    <a:pt x="1" y="870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2903327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81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3031795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2903327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94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3031795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3095599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2967544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3095599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2967544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2903327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3031795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2903327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3031795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3095599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2967544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095599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2967544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2903327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3031795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2903327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3031795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3095599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2967544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70"/>
                    <a:pt x="263" y="1120"/>
                    <a:pt x="572" y="1120"/>
                  </a:cubicBezTo>
                  <a:cubicBezTo>
                    <a:pt x="882" y="1120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3095599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2967544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2903327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3031795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2903327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3031795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3095599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967544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3095599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967544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903327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2" y="894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3031795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2903327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3031795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3095599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967544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70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3095599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93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967544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70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903327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3031795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903327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3031795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3095599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967544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3095599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967544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903327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3031795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903327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70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3031795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3095599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967544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3095599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967544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903327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3031795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903327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3031795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3095599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967544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647249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2775683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2839522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20"/>
                    <a:pt x="560" y="1120"/>
                  </a:cubicBezTo>
                  <a:cubicBezTo>
                    <a:pt x="881" y="1120"/>
                    <a:pt x="1131" y="870"/>
                    <a:pt x="1131" y="561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711466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1" y="251"/>
                    <a:pt x="1" y="561"/>
                  </a:cubicBezTo>
                  <a:cubicBezTo>
                    <a:pt x="1" y="870"/>
                    <a:pt x="262" y="1132"/>
                    <a:pt x="572" y="1132"/>
                  </a:cubicBezTo>
                  <a:cubicBezTo>
                    <a:pt x="882" y="1132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647249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775683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647249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94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2775683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2839522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12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2711466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1" y="250"/>
                    <a:pt x="1" y="572"/>
                  </a:cubicBezTo>
                  <a:cubicBezTo>
                    <a:pt x="1" y="881"/>
                    <a:pt x="262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2839522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2711466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1" y="250"/>
                    <a:pt x="1" y="560"/>
                  </a:cubicBezTo>
                  <a:cubicBezTo>
                    <a:pt x="1" y="869"/>
                    <a:pt x="262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2647249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2775683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2647249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2775683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2839522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2711466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1" y="263"/>
                    <a:pt x="1" y="572"/>
                  </a:cubicBezTo>
                  <a:cubicBezTo>
                    <a:pt x="1" y="882"/>
                    <a:pt x="262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2839522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2711466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1" y="251"/>
                    <a:pt x="1" y="572"/>
                  </a:cubicBezTo>
                  <a:cubicBezTo>
                    <a:pt x="1" y="882"/>
                    <a:pt x="262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2647249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2775683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2647249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2775683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2839522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2711466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62" y="1"/>
                    <a:pt x="1" y="251"/>
                    <a:pt x="1" y="560"/>
                  </a:cubicBezTo>
                  <a:cubicBezTo>
                    <a:pt x="1" y="870"/>
                    <a:pt x="262" y="1120"/>
                    <a:pt x="572" y="1120"/>
                  </a:cubicBezTo>
                  <a:cubicBezTo>
                    <a:pt x="882" y="1120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2839522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2711466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1" y="263"/>
                    <a:pt x="1" y="572"/>
                  </a:cubicBezTo>
                  <a:cubicBezTo>
                    <a:pt x="1" y="882"/>
                    <a:pt x="262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2647249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2775683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2647249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2775683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2839522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2711466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1" y="250"/>
                    <a:pt x="1" y="560"/>
                  </a:cubicBezTo>
                  <a:cubicBezTo>
                    <a:pt x="1" y="869"/>
                    <a:pt x="262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2839522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2711466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1" y="262"/>
                    <a:pt x="1" y="572"/>
                  </a:cubicBezTo>
                  <a:cubicBezTo>
                    <a:pt x="1" y="881"/>
                    <a:pt x="262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2647249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94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2775683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2647249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2775683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2839522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2711466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1" y="251"/>
                    <a:pt x="1" y="560"/>
                  </a:cubicBezTo>
                  <a:cubicBezTo>
                    <a:pt x="1" y="870"/>
                    <a:pt x="262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2839522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93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2711466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1" y="250"/>
                    <a:pt x="1" y="560"/>
                  </a:cubicBezTo>
                  <a:cubicBezTo>
                    <a:pt x="1" y="870"/>
                    <a:pt x="262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2647249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2775683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2647249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2775683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2839522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2711466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1" y="251"/>
                    <a:pt x="1" y="560"/>
                  </a:cubicBezTo>
                  <a:cubicBezTo>
                    <a:pt x="1" y="882"/>
                    <a:pt x="262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2839522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2711466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1" y="251"/>
                    <a:pt x="1" y="572"/>
                  </a:cubicBezTo>
                  <a:cubicBezTo>
                    <a:pt x="1" y="882"/>
                    <a:pt x="262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2647249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2775683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2647249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70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2775683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0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2839522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2711466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1" y="262"/>
                    <a:pt x="1" y="572"/>
                  </a:cubicBezTo>
                  <a:cubicBezTo>
                    <a:pt x="1" y="881"/>
                    <a:pt x="262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2839522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2711466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1" y="263"/>
                    <a:pt x="1" y="572"/>
                  </a:cubicBezTo>
                  <a:cubicBezTo>
                    <a:pt x="1" y="882"/>
                    <a:pt x="262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2647249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2775683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2647249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2775683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2839522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2711466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1" y="250"/>
                    <a:pt x="1" y="560"/>
                  </a:cubicBezTo>
                  <a:cubicBezTo>
                    <a:pt x="1" y="869"/>
                    <a:pt x="262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2519193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2583410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20"/>
                    <a:pt x="560" y="1120"/>
                  </a:cubicBezTo>
                  <a:cubicBezTo>
                    <a:pt x="870" y="1120"/>
                    <a:pt x="1132" y="870"/>
                    <a:pt x="1132" y="561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2519193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2519193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94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2583410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3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2583410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2519193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2519193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93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2583410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75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2583410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2519193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2519193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2583410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93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2583410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3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2519193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2519193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2583410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2583410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93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2519193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94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2519193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2583410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2583410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93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2519193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2519193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2583410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75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2583410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3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2519193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2519193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70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2583410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2583410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2519193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2519193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2583410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5273169" y="2101300"/>
              <a:ext cx="33981" cy="38482"/>
            </a:xfrm>
            <a:custGeom>
              <a:rect b="b" l="l" r="r" t="t"/>
              <a:pathLst>
                <a:path extrusionOk="0" h="1120" w="989">
                  <a:moveTo>
                    <a:pt x="560" y="0"/>
                  </a:moveTo>
                  <a:cubicBezTo>
                    <a:pt x="251" y="0"/>
                    <a:pt x="0" y="238"/>
                    <a:pt x="0" y="548"/>
                  </a:cubicBezTo>
                  <a:cubicBezTo>
                    <a:pt x="0" y="857"/>
                    <a:pt x="251" y="1119"/>
                    <a:pt x="560" y="1119"/>
                  </a:cubicBezTo>
                  <a:cubicBezTo>
                    <a:pt x="739" y="1119"/>
                    <a:pt x="893" y="1036"/>
                    <a:pt x="989" y="905"/>
                  </a:cubicBezTo>
                  <a:lnTo>
                    <a:pt x="572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5208952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5400813" y="2359404"/>
              <a:ext cx="27041" cy="36455"/>
            </a:xfrm>
            <a:custGeom>
              <a:rect b="b" l="l" r="r" t="t"/>
              <a:pathLst>
                <a:path extrusionOk="0" h="1061" w="787">
                  <a:moveTo>
                    <a:pt x="334" y="1"/>
                  </a:moveTo>
                  <a:cubicBezTo>
                    <a:pt x="131" y="96"/>
                    <a:pt x="0" y="287"/>
                    <a:pt x="0" y="489"/>
                  </a:cubicBezTo>
                  <a:cubicBezTo>
                    <a:pt x="0" y="787"/>
                    <a:pt x="250" y="1061"/>
                    <a:pt x="560" y="1061"/>
                  </a:cubicBezTo>
                  <a:cubicBezTo>
                    <a:pt x="643" y="1061"/>
                    <a:pt x="715" y="1049"/>
                    <a:pt x="786" y="1013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5272757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70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5208952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5336974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5208952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5336974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5272757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5144701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69"/>
                    <a:pt x="251" y="1131"/>
                    <a:pt x="561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5016679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4952840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5080896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2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5144701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81"/>
                    <a:pt x="251" y="1132"/>
                    <a:pt x="561" y="1132"/>
                  </a:cubicBezTo>
                  <a:cubicBezTo>
                    <a:pt x="870" y="1132"/>
                    <a:pt x="1132" y="881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5016679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4952840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5080896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4952840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080896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144701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016679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4888624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4760568" y="2100475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4696763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4824407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1"/>
                    <a:pt x="0" y="560"/>
                  </a:cubicBezTo>
                  <a:cubicBezTo>
                    <a:pt x="24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4888624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81"/>
                    <a:pt x="251" y="1132"/>
                    <a:pt x="560" y="1132"/>
                  </a:cubicBezTo>
                  <a:cubicBezTo>
                    <a:pt x="870" y="1132"/>
                    <a:pt x="1132" y="881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4760568" y="2356965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4696763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4824407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4696763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4824407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4888624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4760568" y="2228909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4632134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69"/>
                    <a:pt x="274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4504490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4440685" y="2164692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60"/>
                  </a:cubicBezTo>
                  <a:cubicBezTo>
                    <a:pt x="1119" y="251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4568329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4632134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81"/>
                    <a:pt x="274" y="1132"/>
                    <a:pt x="572" y="1132"/>
                  </a:cubicBezTo>
                  <a:cubicBezTo>
                    <a:pt x="881" y="1132"/>
                    <a:pt x="1131" y="881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4504490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4440685" y="2420769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4568329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4440685" y="2292336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19" y="881"/>
                    <a:pt x="1119" y="572"/>
                  </a:cubicBezTo>
                  <a:cubicBezTo>
                    <a:pt x="1119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4568329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74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4632134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4504490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4376056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74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4248412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4184195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4312217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82"/>
                    <a:pt x="263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4376056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74" y="1132"/>
                    <a:pt x="572" y="1132"/>
                  </a:cubicBezTo>
                  <a:cubicBezTo>
                    <a:pt x="881" y="1132"/>
                    <a:pt x="1131" y="881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4248412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69" y="1132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4184195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4312217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63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4184195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4312217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63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4376056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74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4248412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4120356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3991923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3928084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4056139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70" y="1132"/>
                    <a:pt x="1131" y="882"/>
                    <a:pt x="1131" y="560"/>
                  </a:cubicBezTo>
                  <a:cubicBezTo>
                    <a:pt x="1131" y="251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4120356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2"/>
                    <a:pt x="572" y="1132"/>
                  </a:cubicBezTo>
                  <a:cubicBezTo>
                    <a:pt x="882" y="1132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3991923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3928084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4056139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3928084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4056139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70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4120356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3991923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3864279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3735811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3672006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2" y="882"/>
                    <a:pt x="1132" y="560"/>
                  </a:cubicBezTo>
                  <a:cubicBezTo>
                    <a:pt x="1132" y="251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3799650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1"/>
                    <a:pt x="0" y="560"/>
                  </a:cubicBezTo>
                  <a:cubicBezTo>
                    <a:pt x="24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3864279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2"/>
                    <a:pt x="560" y="1132"/>
                  </a:cubicBezTo>
                  <a:cubicBezTo>
                    <a:pt x="881" y="1132"/>
                    <a:pt x="1131" y="881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3735811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3672006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3799650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3672006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3799650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3864279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3735811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3608201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3479733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0" y="262"/>
                    <a:pt x="0" y="572"/>
                  </a:cubicBezTo>
                  <a:cubicBezTo>
                    <a:pt x="0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3415928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60"/>
                  </a:cubicBezTo>
                  <a:cubicBezTo>
                    <a:pt x="1131" y="251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3543538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3" y="882"/>
                    <a:pt x="275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3608201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2"/>
                    <a:pt x="560" y="1132"/>
                  </a:cubicBezTo>
                  <a:cubicBezTo>
                    <a:pt x="869" y="1132"/>
                    <a:pt x="1131" y="881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3479733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70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3415928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3543538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75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3415928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3543538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81"/>
                    <a:pt x="275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3608201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3479733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0" y="263"/>
                    <a:pt x="0" y="572"/>
                  </a:cubicBezTo>
                  <a:cubicBezTo>
                    <a:pt x="0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3351677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3223243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3159404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3287460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3351677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81"/>
                    <a:pt x="263" y="1132"/>
                    <a:pt x="572" y="1132"/>
                  </a:cubicBezTo>
                  <a:cubicBezTo>
                    <a:pt x="882" y="1132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3223243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3159404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3287460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62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3159404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3287460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3351677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3223243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3095599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2967544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2903327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3031795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3095599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2"/>
                    <a:pt x="572" y="1132"/>
                  </a:cubicBezTo>
                  <a:cubicBezTo>
                    <a:pt x="882" y="1132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2967544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70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2903327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3031795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2903327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3031795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3095599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2967544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2839522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2711466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1" y="262"/>
                    <a:pt x="1" y="572"/>
                  </a:cubicBezTo>
                  <a:cubicBezTo>
                    <a:pt x="1" y="881"/>
                    <a:pt x="262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2647249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2775683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2839522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50" y="1132"/>
                    <a:pt x="560" y="1132"/>
                  </a:cubicBezTo>
                  <a:cubicBezTo>
                    <a:pt x="881" y="1132"/>
                    <a:pt x="1131" y="881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2711466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1" y="250"/>
                    <a:pt x="1" y="560"/>
                  </a:cubicBezTo>
                  <a:cubicBezTo>
                    <a:pt x="1" y="870"/>
                    <a:pt x="262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2647249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2775683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2647249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2775683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2839522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2711466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1" y="263"/>
                    <a:pt x="1" y="572"/>
                  </a:cubicBezTo>
                  <a:cubicBezTo>
                    <a:pt x="1" y="882"/>
                    <a:pt x="262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2583410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2519193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2583410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81"/>
                    <a:pt x="251" y="1132"/>
                    <a:pt x="560" y="1132"/>
                  </a:cubicBezTo>
                  <a:cubicBezTo>
                    <a:pt x="870" y="1132"/>
                    <a:pt x="1132" y="881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2519193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2519193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2583410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2267204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2395260" y="-5903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19" y="869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2459065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20"/>
                    <a:pt x="560" y="1120"/>
                  </a:cubicBezTo>
                  <a:cubicBezTo>
                    <a:pt x="881" y="1120"/>
                    <a:pt x="1131" y="870"/>
                    <a:pt x="1131" y="561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2330597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2267204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2395260" y="250174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19" y="870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2267204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2395260" y="121706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2459065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2330597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2459065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2330597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2267204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2395260" y="506252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2267204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2395260" y="377818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69" y="1131"/>
                    <a:pt x="1119" y="881"/>
                    <a:pt x="1119" y="572"/>
                  </a:cubicBezTo>
                  <a:cubicBezTo>
                    <a:pt x="1119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2459065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2330597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2459065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2330597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2267204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2395260" y="762330"/>
              <a:ext cx="38482" cy="38929"/>
            </a:xfrm>
            <a:custGeom>
              <a:rect b="b" l="l" r="r" t="t"/>
              <a:pathLst>
                <a:path extrusionOk="0" h="1133" w="1120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2267204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2395260" y="634308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19" y="869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2459065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2330597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20"/>
                    <a:pt x="572" y="1120"/>
                  </a:cubicBezTo>
                  <a:cubicBezTo>
                    <a:pt x="882" y="1120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2459065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2330597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2267204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2395260" y="1018854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19" y="869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2267204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2395260" y="890386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60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2459065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2330597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2459065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2330597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2267204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2395260" y="1274519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69" y="1132"/>
                    <a:pt x="1119" y="870"/>
                    <a:pt x="1119" y="560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2267204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2395260" y="1146463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2459065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2330597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2459065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93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2330597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2267204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2395260" y="1531009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2267204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2395260" y="1402575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19" y="881"/>
                    <a:pt x="1119" y="572"/>
                  </a:cubicBezTo>
                  <a:cubicBezTo>
                    <a:pt x="1119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2459065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2330597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2459065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2330597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2267204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2395260" y="1787121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19" y="881"/>
                    <a:pt x="1119" y="572"/>
                  </a:cubicBezTo>
                  <a:cubicBezTo>
                    <a:pt x="1119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2267204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2395260" y="1659065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69" y="1131"/>
                    <a:pt x="1119" y="870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2459065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2330597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2459065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2330597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2267204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2395260" y="2043611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19" y="869"/>
                    <a:pt x="1119" y="560"/>
                  </a:cubicBezTo>
                  <a:cubicBezTo>
                    <a:pt x="1119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2267204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2395260" y="1915143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60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2459065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2330597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2011127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2138736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2202987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20"/>
                    <a:pt x="560" y="1120"/>
                  </a:cubicBezTo>
                  <a:cubicBezTo>
                    <a:pt x="869" y="1120"/>
                    <a:pt x="1131" y="870"/>
                    <a:pt x="1131" y="561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2074931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72" y="1132"/>
                  </a:cubicBezTo>
                  <a:cubicBezTo>
                    <a:pt x="881" y="1132"/>
                    <a:pt x="1132" y="870"/>
                    <a:pt x="1132" y="561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2011127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2138736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81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2011127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2138736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94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2202987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2074931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72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2202987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2074931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72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2011127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2138736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2011127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2138736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25" y="893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2202987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75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2074931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2202987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2074931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2011127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2138736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2011127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2138736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2202987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2074931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20"/>
                    <a:pt x="572" y="1120"/>
                  </a:cubicBezTo>
                  <a:cubicBezTo>
                    <a:pt x="881" y="1120"/>
                    <a:pt x="1132" y="870"/>
                    <a:pt x="1132" y="560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2202987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2074931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2011127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2138736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2011127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2138736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2202987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2074931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72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2202987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2074931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72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2011127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94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2138736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25" y="894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2011127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2138736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2202987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2074931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32"/>
                    <a:pt x="572" y="1132"/>
                  </a:cubicBezTo>
                  <a:cubicBezTo>
                    <a:pt x="881" y="1132"/>
                    <a:pt x="1132" y="870"/>
                    <a:pt x="1132" y="560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2202987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93"/>
                    <a:pt x="250" y="1132"/>
                    <a:pt x="560" y="1132"/>
                  </a:cubicBezTo>
                  <a:cubicBezTo>
                    <a:pt x="869" y="1132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2074931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72" y="1131"/>
                  </a:cubicBezTo>
                  <a:cubicBezTo>
                    <a:pt x="881" y="1131"/>
                    <a:pt x="1132" y="870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2011127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2138736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2011127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2138736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25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2202987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75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2074931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2" y="882"/>
                    <a:pt x="1132" y="560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2202987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2074931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2011127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2138736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2011127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2138736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70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2202987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2074931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72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2202987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2074931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2011127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2138736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2011127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2138736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2202987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2074931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72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1755015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1882658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1946463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72" y="1"/>
                  </a:moveTo>
                  <a:cubicBezTo>
                    <a:pt x="263" y="1"/>
                    <a:pt x="1" y="251"/>
                    <a:pt x="1" y="561"/>
                  </a:cubicBezTo>
                  <a:cubicBezTo>
                    <a:pt x="1" y="870"/>
                    <a:pt x="263" y="1120"/>
                    <a:pt x="572" y="1120"/>
                  </a:cubicBezTo>
                  <a:cubicBezTo>
                    <a:pt x="882" y="1120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1818854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69" y="1132"/>
                    <a:pt x="1131" y="870"/>
                    <a:pt x="1131" y="561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1755015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1882658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81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1755015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1882658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0" y="251"/>
                    <a:pt x="0" y="572"/>
                  </a:cubicBezTo>
                  <a:cubicBezTo>
                    <a:pt x="0" y="894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1946463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25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1818854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1946463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1818854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1755015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1882658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0" y="251"/>
                    <a:pt x="0" y="572"/>
                  </a:cubicBezTo>
                  <a:cubicBezTo>
                    <a:pt x="0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1755015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1882658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62"/>
                    <a:pt x="0" y="572"/>
                  </a:cubicBezTo>
                  <a:cubicBezTo>
                    <a:pt x="0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1946463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1818854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1946463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1818854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1755015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1882658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0" y="263"/>
                    <a:pt x="0" y="572"/>
                  </a:cubicBezTo>
                  <a:cubicBezTo>
                    <a:pt x="0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1755015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1882658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1946463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25" y="893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1818854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20"/>
                    <a:pt x="560" y="1120"/>
                  </a:cubicBezTo>
                  <a:cubicBezTo>
                    <a:pt x="869" y="1120"/>
                    <a:pt x="1131" y="870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1946463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1818854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1755015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1882658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1755015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1882658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0" y="251"/>
                    <a:pt x="0" y="560"/>
                  </a:cubicBezTo>
                  <a:cubicBezTo>
                    <a:pt x="0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1946463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1818854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1946463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25" y="893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1818854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1755015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1882658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0" y="251"/>
                    <a:pt x="0" y="560"/>
                  </a:cubicBezTo>
                  <a:cubicBezTo>
                    <a:pt x="0" y="894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1755015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1882658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0" y="251"/>
                    <a:pt x="0" y="572"/>
                  </a:cubicBezTo>
                  <a:cubicBezTo>
                    <a:pt x="0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1946463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1818854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69" y="1132"/>
                    <a:pt x="1131" y="870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1946463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93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1818854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69" y="1131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1755015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1882658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0" y="251"/>
                    <a:pt x="0" y="572"/>
                  </a:cubicBezTo>
                  <a:cubicBezTo>
                    <a:pt x="0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1755015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1882658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62"/>
                    <a:pt x="0" y="572"/>
                  </a:cubicBezTo>
                  <a:cubicBezTo>
                    <a:pt x="0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1946463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1818854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60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1946463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1818854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1755015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1882658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62"/>
                    <a:pt x="0" y="572"/>
                  </a:cubicBezTo>
                  <a:cubicBezTo>
                    <a:pt x="0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1755015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0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1882658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70"/>
                    <a:pt x="251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1946463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25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1818854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1946463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1818854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1755015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1882658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50"/>
                    <a:pt x="0" y="560"/>
                  </a:cubicBezTo>
                  <a:cubicBezTo>
                    <a:pt x="0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1755015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1882658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0" y="251"/>
                    <a:pt x="0" y="560"/>
                  </a:cubicBezTo>
                  <a:cubicBezTo>
                    <a:pt x="0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1946463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1818854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1498113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74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1626581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1690385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20"/>
                    <a:pt x="572" y="1120"/>
                  </a:cubicBezTo>
                  <a:cubicBezTo>
                    <a:pt x="882" y="1120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1562742" y="186335"/>
              <a:ext cx="38482" cy="38929"/>
            </a:xfrm>
            <a:custGeom>
              <a:rect b="b" l="l" r="r" t="t"/>
              <a:pathLst>
                <a:path extrusionOk="0" h="1133" w="1120">
                  <a:moveTo>
                    <a:pt x="560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32"/>
                    <a:pt x="560" y="1132"/>
                  </a:cubicBezTo>
                  <a:cubicBezTo>
                    <a:pt x="870" y="1132"/>
                    <a:pt x="1120" y="870"/>
                    <a:pt x="1120" y="561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1498113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81"/>
                    <a:pt x="274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1626581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62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1498113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94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1626581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94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1690385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2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1562742" y="58314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20" y="881"/>
                    <a:pt x="1120" y="572"/>
                  </a:cubicBezTo>
                  <a:cubicBezTo>
                    <a:pt x="1120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1690385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1562742" y="442447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20" y="869"/>
                    <a:pt x="1120" y="560"/>
                  </a:cubicBezTo>
                  <a:cubicBezTo>
                    <a:pt x="1120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1498113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1626581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1498113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93"/>
                    <a:pt x="274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1626581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1690385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1562742" y="314391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20" y="882"/>
                    <a:pt x="1120" y="572"/>
                  </a:cubicBezTo>
                  <a:cubicBezTo>
                    <a:pt x="1120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1690385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1562742" y="698525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20" y="882"/>
                    <a:pt x="1120" y="572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1498113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3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1626581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1498113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74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1626581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1690385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1562742" y="570881"/>
              <a:ext cx="38482" cy="38482"/>
            </a:xfrm>
            <a:custGeom>
              <a:rect b="b" l="l" r="r" t="t"/>
              <a:pathLst>
                <a:path extrusionOk="0" h="1120" w="1120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20"/>
                    <a:pt x="560" y="1120"/>
                  </a:cubicBezTo>
                  <a:cubicBezTo>
                    <a:pt x="870" y="1120"/>
                    <a:pt x="1120" y="870"/>
                    <a:pt x="1120" y="560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1690385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1562742" y="954603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20" y="882"/>
                    <a:pt x="1120" y="572"/>
                  </a:cubicBezTo>
                  <a:cubicBezTo>
                    <a:pt x="1120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1498113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69"/>
                    <a:pt x="274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1626581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1498113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1626581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1690385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1562742" y="826993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20" y="869"/>
                    <a:pt x="1120" y="560"/>
                  </a:cubicBezTo>
                  <a:cubicBezTo>
                    <a:pt x="1120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1690385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1562742" y="1210714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20" y="881"/>
                    <a:pt x="1120" y="572"/>
                  </a:cubicBezTo>
                  <a:cubicBezTo>
                    <a:pt x="1120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1498113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3" y="894"/>
                    <a:pt x="274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1626581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94"/>
                    <a:pt x="262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1498113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1626581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1690385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1562742" y="1082659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60" y="1132"/>
                  </a:cubicBezTo>
                  <a:cubicBezTo>
                    <a:pt x="870" y="1132"/>
                    <a:pt x="1120" y="870"/>
                    <a:pt x="1120" y="560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1690385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93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1562742" y="1467204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0" y="1131"/>
                  </a:cubicBezTo>
                  <a:cubicBezTo>
                    <a:pt x="870" y="1131"/>
                    <a:pt x="1120" y="870"/>
                    <a:pt x="1120" y="560"/>
                  </a:cubicBezTo>
                  <a:cubicBezTo>
                    <a:pt x="1120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1498113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1626581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1498113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81"/>
                    <a:pt x="274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1626581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1690385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1562742" y="1338736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20" y="882"/>
                    <a:pt x="1120" y="560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1690385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2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1562742" y="1723282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20" y="882"/>
                    <a:pt x="1120" y="572"/>
                  </a:cubicBezTo>
                  <a:cubicBezTo>
                    <a:pt x="1120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1498113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74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1626581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1498113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70"/>
                    <a:pt x="274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1626581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62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1690385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2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1562742" y="1594848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20" y="881"/>
                    <a:pt x="1120" y="572"/>
                  </a:cubicBezTo>
                  <a:cubicBezTo>
                    <a:pt x="1120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1690385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1562742" y="1979359"/>
              <a:ext cx="38482" cy="38929"/>
            </a:xfrm>
            <a:custGeom>
              <a:rect b="b" l="l" r="r" t="t"/>
              <a:pathLst>
                <a:path extrusionOk="0" h="1133" w="1120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20" y="882"/>
                    <a:pt x="1120" y="572"/>
                  </a:cubicBezTo>
                  <a:cubicBezTo>
                    <a:pt x="1120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1498113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69"/>
                    <a:pt x="274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1626581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1498113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3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1626581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1690385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1562742" y="1851338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20" y="869"/>
                    <a:pt x="1120" y="560"/>
                  </a:cubicBezTo>
                  <a:cubicBezTo>
                    <a:pt x="1120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1242035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1370469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1434308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62" y="1120"/>
                    <a:pt x="560" y="1120"/>
                  </a:cubicBezTo>
                  <a:cubicBezTo>
                    <a:pt x="881" y="1120"/>
                    <a:pt x="1131" y="870"/>
                    <a:pt x="1131" y="561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1306252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3" y="1"/>
                    <a:pt x="1" y="251"/>
                    <a:pt x="1" y="561"/>
                  </a:cubicBezTo>
                  <a:cubicBezTo>
                    <a:pt x="1" y="870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1242035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370469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242035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94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1370469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1434308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1306252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1434308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1306252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1242035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1370469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1242035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1370469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1434308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1306252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1434308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1306252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1242035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1370469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1242035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1370469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1434308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1306252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70"/>
                    <a:pt x="263" y="1120"/>
                    <a:pt x="572" y="1120"/>
                  </a:cubicBezTo>
                  <a:cubicBezTo>
                    <a:pt x="882" y="1120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1434308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1306252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1242035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1370469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1242035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370469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1434308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1306252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1434308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1306252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1242035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94"/>
                    <a:pt x="262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1370469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1242035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1370469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1434308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1306252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70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434308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93"/>
                    <a:pt x="262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306252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70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242035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1370469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1242035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1370469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1434308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1306252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1434308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1306252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1242035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1370469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1242035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70"/>
                    <a:pt x="262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1370469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0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1434308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1306252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1434308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1306252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1242035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1370469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1242035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1370469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434308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306252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986335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113979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1178196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1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63" y="1120"/>
                    <a:pt x="561" y="1120"/>
                  </a:cubicBezTo>
                  <a:cubicBezTo>
                    <a:pt x="870" y="1120"/>
                    <a:pt x="1132" y="870"/>
                    <a:pt x="1132" y="561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1050174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1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986335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1113979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986335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1113979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94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1178196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3" y="881"/>
                    <a:pt x="263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1050174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1178196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81"/>
                    <a:pt x="263" y="1131"/>
                    <a:pt x="561" y="1131"/>
                  </a:cubicBezTo>
                  <a:cubicBezTo>
                    <a:pt x="870" y="1131"/>
                    <a:pt x="1132" y="881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1050174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986335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1113979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986335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1113979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93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1178196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63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75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1050174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1178196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63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1050174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986335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113979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986335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13979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178196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93"/>
                    <a:pt x="263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1050174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20"/>
                    <a:pt x="560" y="1120"/>
                  </a:cubicBezTo>
                  <a:cubicBezTo>
                    <a:pt x="881" y="1120"/>
                    <a:pt x="1131" y="870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1178196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3" y="882"/>
                    <a:pt x="263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1050174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986335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1113979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986335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1113979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1178196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63" y="1131"/>
                    <a:pt x="561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1050174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1178196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93"/>
                    <a:pt x="263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1050174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986335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1113979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94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986335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1113979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1178196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63" y="1132"/>
                    <a:pt x="561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1050174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1178196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93"/>
                    <a:pt x="263" y="1132"/>
                    <a:pt x="561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1050174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986335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113979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986335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13979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178196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3" y="882"/>
                    <a:pt x="263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75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1050174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1178196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3" y="882"/>
                    <a:pt x="263" y="1132"/>
                    <a:pt x="561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1050174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986335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1113979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986335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0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1113979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70"/>
                    <a:pt x="263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1178196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81"/>
                    <a:pt x="263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1050174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1178196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63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1050174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986335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1113979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986335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1113979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1178196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63" y="1131"/>
                    <a:pt x="561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1050174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729845" y="-5903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44" y="869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857901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922531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20"/>
                    <a:pt x="560" y="1120"/>
                  </a:cubicBezTo>
                  <a:cubicBezTo>
                    <a:pt x="870" y="1120"/>
                    <a:pt x="1132" y="870"/>
                    <a:pt x="1132" y="561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794062" y="186335"/>
              <a:ext cx="38929" cy="38929"/>
            </a:xfrm>
            <a:custGeom>
              <a:rect b="b" l="l" r="r" t="t"/>
              <a:pathLst>
                <a:path extrusionOk="0" h="1133" w="1133">
                  <a:moveTo>
                    <a:pt x="561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32"/>
                    <a:pt x="561" y="1132"/>
                  </a:cubicBezTo>
                  <a:cubicBezTo>
                    <a:pt x="870" y="1132"/>
                    <a:pt x="1132" y="870"/>
                    <a:pt x="1132" y="561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729845" y="250174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3" y="881"/>
                    <a:pt x="263" y="1131"/>
                    <a:pt x="572" y="1131"/>
                  </a:cubicBezTo>
                  <a:cubicBezTo>
                    <a:pt x="882" y="1131"/>
                    <a:pt x="1144" y="870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857901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50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729845" y="121706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3" y="894"/>
                    <a:pt x="263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857901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94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922531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794062" y="58314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922531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794062" y="442447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1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729845" y="506252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3" y="882"/>
                    <a:pt x="263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857901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729845" y="377818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3" y="893"/>
                    <a:pt x="263" y="1131"/>
                    <a:pt x="572" y="1131"/>
                  </a:cubicBezTo>
                  <a:cubicBezTo>
                    <a:pt x="882" y="1131"/>
                    <a:pt x="1144" y="881"/>
                    <a:pt x="1144" y="572"/>
                  </a:cubicBezTo>
                  <a:cubicBezTo>
                    <a:pt x="1144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857901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50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922531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75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794062" y="314391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922531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794062" y="698525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29845" y="762330"/>
              <a:ext cx="39307" cy="38929"/>
            </a:xfrm>
            <a:custGeom>
              <a:rect b="b" l="l" r="r" t="t"/>
              <a:pathLst>
                <a:path extrusionOk="0" h="1133" w="1144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3" y="882"/>
                    <a:pt x="263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857901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12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29845" y="634308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63" y="1131"/>
                    <a:pt x="572" y="1131"/>
                  </a:cubicBezTo>
                  <a:cubicBezTo>
                    <a:pt x="882" y="1131"/>
                    <a:pt x="1144" y="869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857901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922531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794062" y="570881"/>
              <a:ext cx="38929" cy="38482"/>
            </a:xfrm>
            <a:custGeom>
              <a:rect b="b" l="l" r="r" t="t"/>
              <a:pathLst>
                <a:path extrusionOk="0" h="1120" w="1133">
                  <a:moveTo>
                    <a:pt x="561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20"/>
                    <a:pt x="561" y="1120"/>
                  </a:cubicBezTo>
                  <a:cubicBezTo>
                    <a:pt x="870" y="1120"/>
                    <a:pt x="1132" y="870"/>
                    <a:pt x="1132" y="560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922531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794062" y="954603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729845" y="1018854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3" y="869"/>
                    <a:pt x="263" y="1131"/>
                    <a:pt x="572" y="1131"/>
                  </a:cubicBezTo>
                  <a:cubicBezTo>
                    <a:pt x="882" y="1131"/>
                    <a:pt x="1144" y="869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857901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50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729845" y="890386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44" y="882"/>
                    <a:pt x="1144" y="560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857901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922531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794062" y="826993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1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922531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794062" y="1210714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729845" y="1274519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3" y="894"/>
                    <a:pt x="263" y="1132"/>
                    <a:pt x="572" y="1132"/>
                  </a:cubicBezTo>
                  <a:cubicBezTo>
                    <a:pt x="882" y="1132"/>
                    <a:pt x="1144" y="870"/>
                    <a:pt x="1144" y="560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857901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94"/>
                    <a:pt x="250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729845" y="1146463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3" y="882"/>
                    <a:pt x="263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857901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922531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794062" y="1082659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61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922531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93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94062" y="1467204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1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729845" y="1531009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3" y="882"/>
                    <a:pt x="263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857901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29845" y="1402575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3" y="881"/>
                    <a:pt x="263" y="1131"/>
                    <a:pt x="572" y="1131"/>
                  </a:cubicBezTo>
                  <a:cubicBezTo>
                    <a:pt x="882" y="1131"/>
                    <a:pt x="1144" y="881"/>
                    <a:pt x="1144" y="572"/>
                  </a:cubicBezTo>
                  <a:cubicBezTo>
                    <a:pt x="1144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857901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50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922531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75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794062" y="1338736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1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22531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794062" y="1723282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729845" y="1787121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44" y="881"/>
                    <a:pt x="1144" y="572"/>
                  </a:cubicBezTo>
                  <a:cubicBezTo>
                    <a:pt x="1144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857901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729845" y="1659065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3" y="870"/>
                    <a:pt x="263" y="1131"/>
                    <a:pt x="572" y="1131"/>
                  </a:cubicBezTo>
                  <a:cubicBezTo>
                    <a:pt x="882" y="1131"/>
                    <a:pt x="1144" y="870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857901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70"/>
                    <a:pt x="250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922531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794062" y="1594848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922531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794062" y="1979359"/>
              <a:ext cx="38929" cy="38929"/>
            </a:xfrm>
            <a:custGeom>
              <a:rect b="b" l="l" r="r" t="t"/>
              <a:pathLst>
                <a:path extrusionOk="0" h="1133" w="1133">
                  <a:moveTo>
                    <a:pt x="561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729845" y="2043611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3" y="869"/>
                    <a:pt x="263" y="1131"/>
                    <a:pt x="572" y="1131"/>
                  </a:cubicBezTo>
                  <a:cubicBezTo>
                    <a:pt x="882" y="1131"/>
                    <a:pt x="1144" y="869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857901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50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729845" y="1915143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3" y="882"/>
                    <a:pt x="263" y="1132"/>
                    <a:pt x="572" y="1132"/>
                  </a:cubicBezTo>
                  <a:cubicBezTo>
                    <a:pt x="882" y="1132"/>
                    <a:pt x="1144" y="882"/>
                    <a:pt x="1144" y="560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857901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922531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794062" y="1851338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1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473768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601824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666041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72" y="1"/>
                  </a:moveTo>
                  <a:cubicBezTo>
                    <a:pt x="262" y="1"/>
                    <a:pt x="0" y="251"/>
                    <a:pt x="0" y="561"/>
                  </a:cubicBezTo>
                  <a:cubicBezTo>
                    <a:pt x="0" y="870"/>
                    <a:pt x="262" y="1120"/>
                    <a:pt x="572" y="1120"/>
                  </a:cubicBezTo>
                  <a:cubicBezTo>
                    <a:pt x="881" y="1120"/>
                    <a:pt x="1131" y="870"/>
                    <a:pt x="1131" y="561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537985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1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473768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601824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473768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94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601824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94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666041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537985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666041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537985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473768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601824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473768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93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601824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93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666041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537985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666041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537985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473768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601824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473768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601824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666041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93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37985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20"/>
                    <a:pt x="560" y="1120"/>
                  </a:cubicBezTo>
                  <a:cubicBezTo>
                    <a:pt x="870" y="1120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666041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537985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473768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601824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473768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601824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666041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537985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666041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93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537985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473768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94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601824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94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473768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601824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666041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537985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70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666041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93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537985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0" y="1131"/>
                  </a:cubicBezTo>
                  <a:cubicBezTo>
                    <a:pt x="870" y="1131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473768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601824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473768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601824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666041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75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537985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666041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537985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473768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01824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473768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601824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70"/>
                    <a:pt x="250" y="1131"/>
                    <a:pt x="560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666041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537985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666041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537985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473768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601824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473768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601824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666041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537985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217690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345300" y="-5903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75" y="1131"/>
                    <a:pt x="572" y="1131"/>
                  </a:cubicBezTo>
                  <a:cubicBezTo>
                    <a:pt x="882" y="1131"/>
                    <a:pt x="1144" y="869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409929" y="186335"/>
              <a:ext cx="38929" cy="38516"/>
            </a:xfrm>
            <a:custGeom>
              <a:rect b="b" l="l" r="r" t="t"/>
              <a:pathLst>
                <a:path extrusionOk="0" h="1121" w="1133">
                  <a:moveTo>
                    <a:pt x="572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20"/>
                    <a:pt x="572" y="1120"/>
                  </a:cubicBezTo>
                  <a:cubicBezTo>
                    <a:pt x="882" y="1120"/>
                    <a:pt x="1132" y="870"/>
                    <a:pt x="1132" y="561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81495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51"/>
                    <a:pt x="0" y="561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2" y="870"/>
                    <a:pt x="1132" y="561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17690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45300" y="250174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81"/>
                    <a:pt x="275" y="1131"/>
                    <a:pt x="572" y="1131"/>
                  </a:cubicBezTo>
                  <a:cubicBezTo>
                    <a:pt x="882" y="1131"/>
                    <a:pt x="1144" y="870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217690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94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45300" y="121706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94"/>
                    <a:pt x="275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409929" y="58314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281495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409929" y="442447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281495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217690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345300" y="506252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82"/>
                    <a:pt x="275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217690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345300" y="377818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25" y="893"/>
                    <a:pt x="275" y="1131"/>
                    <a:pt x="572" y="1131"/>
                  </a:cubicBezTo>
                  <a:cubicBezTo>
                    <a:pt x="882" y="1131"/>
                    <a:pt x="1144" y="881"/>
                    <a:pt x="1144" y="572"/>
                  </a:cubicBezTo>
                  <a:cubicBezTo>
                    <a:pt x="1144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409929" y="313979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281495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409929" y="698525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281495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217690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345300" y="762330"/>
              <a:ext cx="39307" cy="38929"/>
            </a:xfrm>
            <a:custGeom>
              <a:rect b="b" l="l" r="r" t="t"/>
              <a:pathLst>
                <a:path extrusionOk="0" h="1133" w="1144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25" y="882"/>
                    <a:pt x="275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217690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345300" y="634308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69"/>
                    <a:pt x="275" y="1131"/>
                    <a:pt x="572" y="1131"/>
                  </a:cubicBezTo>
                  <a:cubicBezTo>
                    <a:pt x="882" y="1131"/>
                    <a:pt x="1144" y="869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409929" y="570091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281495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70"/>
                    <a:pt x="262" y="1120"/>
                    <a:pt x="572" y="1120"/>
                  </a:cubicBezTo>
                  <a:cubicBezTo>
                    <a:pt x="881" y="1120"/>
                    <a:pt x="1132" y="870"/>
                    <a:pt x="1132" y="560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409929" y="954603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281495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217690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45300" y="1018854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69"/>
                    <a:pt x="275" y="1131"/>
                    <a:pt x="572" y="1131"/>
                  </a:cubicBezTo>
                  <a:cubicBezTo>
                    <a:pt x="882" y="1131"/>
                    <a:pt x="1144" y="869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17690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45300" y="890386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1" y="882"/>
                    <a:pt x="275" y="1132"/>
                    <a:pt x="572" y="1132"/>
                  </a:cubicBezTo>
                  <a:cubicBezTo>
                    <a:pt x="882" y="1132"/>
                    <a:pt x="1144" y="882"/>
                    <a:pt x="1144" y="560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409929" y="826581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281495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409929" y="1210302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281495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217690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94"/>
                    <a:pt x="250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345300" y="1274519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25" y="894"/>
                    <a:pt x="275" y="1132"/>
                    <a:pt x="572" y="1132"/>
                  </a:cubicBezTo>
                  <a:cubicBezTo>
                    <a:pt x="882" y="1132"/>
                    <a:pt x="1144" y="870"/>
                    <a:pt x="1144" y="560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217690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345300" y="1146463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82"/>
                    <a:pt x="275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409929" y="1082659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281495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2" y="870"/>
                    <a:pt x="1132" y="560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409929" y="1466792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93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281495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1"/>
                    <a:pt x="572" y="1131"/>
                  </a:cubicBezTo>
                  <a:cubicBezTo>
                    <a:pt x="881" y="1131"/>
                    <a:pt x="1132" y="870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217690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345300" y="1531009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25" y="882"/>
                    <a:pt x="275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217690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345300" y="1402575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25" y="881"/>
                    <a:pt x="275" y="1131"/>
                    <a:pt x="572" y="1131"/>
                  </a:cubicBezTo>
                  <a:cubicBezTo>
                    <a:pt x="882" y="1131"/>
                    <a:pt x="1144" y="881"/>
                    <a:pt x="1144" y="572"/>
                  </a:cubicBezTo>
                  <a:cubicBezTo>
                    <a:pt x="1144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409929" y="1338736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281495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2" y="882"/>
                    <a:pt x="1132" y="560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409929" y="1722870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281495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217690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345300" y="1787121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75" y="1131"/>
                    <a:pt x="572" y="1131"/>
                  </a:cubicBezTo>
                  <a:cubicBezTo>
                    <a:pt x="882" y="1131"/>
                    <a:pt x="1144" y="881"/>
                    <a:pt x="1144" y="572"/>
                  </a:cubicBezTo>
                  <a:cubicBezTo>
                    <a:pt x="1144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217690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45300" y="1659065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70"/>
                    <a:pt x="275" y="1131"/>
                    <a:pt x="572" y="1131"/>
                  </a:cubicBezTo>
                  <a:cubicBezTo>
                    <a:pt x="882" y="1131"/>
                    <a:pt x="1144" y="870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409929" y="1594848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281495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409929" y="1978982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281495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217690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345300" y="2043611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69"/>
                    <a:pt x="275" y="1131"/>
                    <a:pt x="572" y="1131"/>
                  </a:cubicBezTo>
                  <a:cubicBezTo>
                    <a:pt x="882" y="1131"/>
                    <a:pt x="1144" y="869"/>
                    <a:pt x="1144" y="560"/>
                  </a:cubicBezTo>
                  <a:cubicBezTo>
                    <a:pt x="1144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217690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345300" y="1915143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60"/>
                  </a:cubicBezTo>
                  <a:cubicBezTo>
                    <a:pt x="25" y="882"/>
                    <a:pt x="275" y="1132"/>
                    <a:pt x="572" y="1132"/>
                  </a:cubicBezTo>
                  <a:cubicBezTo>
                    <a:pt x="882" y="1132"/>
                    <a:pt x="1144" y="882"/>
                    <a:pt x="1144" y="560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409929" y="1851338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281495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2" y="869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-38422" y="-5903"/>
              <a:ext cx="38896" cy="38896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89222" y="-59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74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153851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1" y="1"/>
                    <a:pt x="1" y="251"/>
                    <a:pt x="1" y="561"/>
                  </a:cubicBezTo>
                  <a:cubicBezTo>
                    <a:pt x="1" y="870"/>
                    <a:pt x="251" y="1120"/>
                    <a:pt x="560" y="1120"/>
                  </a:cubicBezTo>
                  <a:cubicBezTo>
                    <a:pt x="882" y="1120"/>
                    <a:pt x="1132" y="870"/>
                    <a:pt x="1132" y="561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25830" y="186335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51"/>
                    <a:pt x="0" y="561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1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-38422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89222" y="25017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81"/>
                    <a:pt x="274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-38422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89222" y="12170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94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153851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25830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53851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25830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-38422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89222" y="50625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-38422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89222" y="37781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93"/>
                    <a:pt x="274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153851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25830" y="3143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153851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25830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-38422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89222" y="762330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24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-38422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89222" y="63430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74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153851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25830" y="570881"/>
              <a:ext cx="38894" cy="38482"/>
            </a:xfrm>
            <a:custGeom>
              <a:rect b="b" l="l" r="r" t="t"/>
              <a:pathLst>
                <a:path extrusionOk="0" h="1120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70"/>
                    <a:pt x="262" y="1120"/>
                    <a:pt x="572" y="1120"/>
                  </a:cubicBezTo>
                  <a:cubicBezTo>
                    <a:pt x="881" y="1120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153851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25830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-38422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89222" y="101885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69"/>
                    <a:pt x="274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-38422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89222" y="89038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153851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25830" y="82699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153851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93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25830" y="12107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-38422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94"/>
                    <a:pt x="251" y="1132"/>
                    <a:pt x="560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89222" y="127451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24" y="894"/>
                    <a:pt x="274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-38422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89222" y="114646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153851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5830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153851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93"/>
                    <a:pt x="251" y="1132"/>
                    <a:pt x="560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25830" y="146720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1"/>
                    <a:pt x="572" y="1131"/>
                  </a:cubicBezTo>
                  <a:cubicBezTo>
                    <a:pt x="881" y="1131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-38422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89222" y="15310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24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-38422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89222" y="14025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81"/>
                    <a:pt x="274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153851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75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25830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153851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25830" y="17232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-38422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89222" y="178712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74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-38422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1"/>
                    <a:pt x="560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89222" y="16590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70"/>
                    <a:pt x="274" y="1131"/>
                    <a:pt x="572" y="1131"/>
                  </a:cubicBezTo>
                  <a:cubicBezTo>
                    <a:pt x="882" y="1131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153851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25830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153851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25830" y="1979359"/>
              <a:ext cx="38894" cy="38929"/>
            </a:xfrm>
            <a:custGeom>
              <a:rect b="b" l="l" r="r" t="t"/>
              <a:pathLst>
                <a:path extrusionOk="0" h="1133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-38422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89222" y="204361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24" y="869"/>
                    <a:pt x="274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-38422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89222" y="191514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60"/>
                  </a:cubicBezTo>
                  <a:cubicBezTo>
                    <a:pt x="24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153851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25830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-136173" y="-1814"/>
              <a:ext cx="8212" cy="31507"/>
            </a:xfrm>
            <a:custGeom>
              <a:rect b="b" l="l" r="r" t="t"/>
              <a:pathLst>
                <a:path extrusionOk="0" h="917" w="239">
                  <a:moveTo>
                    <a:pt x="0" y="0"/>
                  </a:moveTo>
                  <a:lnTo>
                    <a:pt x="0" y="917"/>
                  </a:lnTo>
                  <a:cubicBezTo>
                    <a:pt x="155" y="810"/>
                    <a:pt x="238" y="643"/>
                    <a:pt x="238" y="453"/>
                  </a:cubicBezTo>
                  <a:cubicBezTo>
                    <a:pt x="238" y="262"/>
                    <a:pt x="131" y="9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-102226" y="186335"/>
              <a:ext cx="38894" cy="38516"/>
            </a:xfrm>
            <a:custGeom>
              <a:rect b="b" l="l" r="r" t="t"/>
              <a:pathLst>
                <a:path extrusionOk="0" h="1121" w="1132">
                  <a:moveTo>
                    <a:pt x="560" y="1"/>
                  </a:moveTo>
                  <a:cubicBezTo>
                    <a:pt x="250" y="1"/>
                    <a:pt x="0" y="251"/>
                    <a:pt x="0" y="561"/>
                  </a:cubicBezTo>
                  <a:cubicBezTo>
                    <a:pt x="0" y="870"/>
                    <a:pt x="250" y="1120"/>
                    <a:pt x="560" y="1120"/>
                  </a:cubicBezTo>
                  <a:cubicBezTo>
                    <a:pt x="870" y="1120"/>
                    <a:pt x="1131" y="870"/>
                    <a:pt x="1131" y="561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-136173" y="253851"/>
              <a:ext cx="8212" cy="31542"/>
            </a:xfrm>
            <a:custGeom>
              <a:rect b="b" l="l" r="r" t="t"/>
              <a:pathLst>
                <a:path extrusionOk="0" h="918" w="239">
                  <a:moveTo>
                    <a:pt x="0" y="1"/>
                  </a:moveTo>
                  <a:lnTo>
                    <a:pt x="0" y="917"/>
                  </a:lnTo>
                  <a:cubicBezTo>
                    <a:pt x="155" y="810"/>
                    <a:pt x="238" y="643"/>
                    <a:pt x="238" y="453"/>
                  </a:cubicBezTo>
                  <a:cubicBezTo>
                    <a:pt x="238" y="262"/>
                    <a:pt x="131" y="9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-136173" y="125795"/>
              <a:ext cx="8212" cy="31954"/>
            </a:xfrm>
            <a:custGeom>
              <a:rect b="b" l="l" r="r" t="t"/>
              <a:pathLst>
                <a:path extrusionOk="0" h="930" w="239">
                  <a:moveTo>
                    <a:pt x="0" y="1"/>
                  </a:moveTo>
                  <a:lnTo>
                    <a:pt x="0" y="930"/>
                  </a:lnTo>
                  <a:cubicBezTo>
                    <a:pt x="155" y="822"/>
                    <a:pt x="238" y="656"/>
                    <a:pt x="238" y="465"/>
                  </a:cubicBezTo>
                  <a:cubicBezTo>
                    <a:pt x="238" y="275"/>
                    <a:pt x="131" y="10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-102226" y="58314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70" y="1131"/>
                    <a:pt x="1131" y="881"/>
                    <a:pt x="1131" y="572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-102226" y="44244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70" y="1131"/>
                    <a:pt x="1131" y="881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-136173" y="509928"/>
              <a:ext cx="8212" cy="31542"/>
            </a:xfrm>
            <a:custGeom>
              <a:rect b="b" l="l" r="r" t="t"/>
              <a:pathLst>
                <a:path extrusionOk="0" h="918" w="239">
                  <a:moveTo>
                    <a:pt x="0" y="1"/>
                  </a:moveTo>
                  <a:lnTo>
                    <a:pt x="0" y="918"/>
                  </a:lnTo>
                  <a:cubicBezTo>
                    <a:pt x="155" y="822"/>
                    <a:pt x="238" y="656"/>
                    <a:pt x="238" y="465"/>
                  </a:cubicBezTo>
                  <a:cubicBezTo>
                    <a:pt x="238" y="263"/>
                    <a:pt x="131" y="10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-136173" y="381907"/>
              <a:ext cx="8212" cy="31920"/>
            </a:xfrm>
            <a:custGeom>
              <a:rect b="b" l="l" r="r" t="t"/>
              <a:pathLst>
                <a:path extrusionOk="0" h="929" w="239">
                  <a:moveTo>
                    <a:pt x="0" y="0"/>
                  </a:moveTo>
                  <a:lnTo>
                    <a:pt x="0" y="929"/>
                  </a:lnTo>
                  <a:cubicBezTo>
                    <a:pt x="155" y="822"/>
                    <a:pt x="238" y="655"/>
                    <a:pt x="238" y="464"/>
                  </a:cubicBezTo>
                  <a:cubicBezTo>
                    <a:pt x="238" y="274"/>
                    <a:pt x="131" y="1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-102226" y="31397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75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-102226" y="69852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-136173" y="766040"/>
              <a:ext cx="8212" cy="31920"/>
            </a:xfrm>
            <a:custGeom>
              <a:rect b="b" l="l" r="r" t="t"/>
              <a:pathLst>
                <a:path extrusionOk="0" h="929" w="239">
                  <a:moveTo>
                    <a:pt x="0" y="0"/>
                  </a:moveTo>
                  <a:lnTo>
                    <a:pt x="0" y="929"/>
                  </a:lnTo>
                  <a:cubicBezTo>
                    <a:pt x="155" y="834"/>
                    <a:pt x="238" y="655"/>
                    <a:pt x="238" y="464"/>
                  </a:cubicBezTo>
                  <a:cubicBezTo>
                    <a:pt x="238" y="274"/>
                    <a:pt x="131" y="1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-136173" y="638397"/>
              <a:ext cx="8212" cy="31542"/>
            </a:xfrm>
            <a:custGeom>
              <a:rect b="b" l="l" r="r" t="t"/>
              <a:pathLst>
                <a:path extrusionOk="0" h="918" w="239">
                  <a:moveTo>
                    <a:pt x="0" y="0"/>
                  </a:moveTo>
                  <a:lnTo>
                    <a:pt x="0" y="917"/>
                  </a:lnTo>
                  <a:cubicBezTo>
                    <a:pt x="155" y="810"/>
                    <a:pt x="238" y="655"/>
                    <a:pt x="238" y="453"/>
                  </a:cubicBezTo>
                  <a:cubicBezTo>
                    <a:pt x="238" y="262"/>
                    <a:pt x="131" y="96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-102226" y="57009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70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-102226" y="954603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-136173" y="1022118"/>
              <a:ext cx="8212" cy="31954"/>
            </a:xfrm>
            <a:custGeom>
              <a:rect b="b" l="l" r="r" t="t"/>
              <a:pathLst>
                <a:path extrusionOk="0" h="930" w="239">
                  <a:moveTo>
                    <a:pt x="0" y="0"/>
                  </a:moveTo>
                  <a:lnTo>
                    <a:pt x="0" y="929"/>
                  </a:lnTo>
                  <a:cubicBezTo>
                    <a:pt x="155" y="834"/>
                    <a:pt x="238" y="655"/>
                    <a:pt x="238" y="465"/>
                  </a:cubicBezTo>
                  <a:cubicBezTo>
                    <a:pt x="238" y="274"/>
                    <a:pt x="131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-136173" y="894474"/>
              <a:ext cx="8212" cy="31542"/>
            </a:xfrm>
            <a:custGeom>
              <a:rect b="b" l="l" r="r" t="t"/>
              <a:pathLst>
                <a:path extrusionOk="0" h="918" w="239">
                  <a:moveTo>
                    <a:pt x="0" y="1"/>
                  </a:moveTo>
                  <a:lnTo>
                    <a:pt x="0" y="917"/>
                  </a:lnTo>
                  <a:cubicBezTo>
                    <a:pt x="155" y="822"/>
                    <a:pt x="238" y="655"/>
                    <a:pt x="238" y="465"/>
                  </a:cubicBezTo>
                  <a:cubicBezTo>
                    <a:pt x="238" y="263"/>
                    <a:pt x="131" y="9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-102226" y="826581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-102226" y="121030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93"/>
                    <a:pt x="250" y="1131"/>
                    <a:pt x="560" y="1131"/>
                  </a:cubicBezTo>
                  <a:cubicBezTo>
                    <a:pt x="870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-136173" y="1278608"/>
              <a:ext cx="8212" cy="31542"/>
            </a:xfrm>
            <a:custGeom>
              <a:rect b="b" l="l" r="r" t="t"/>
              <a:pathLst>
                <a:path extrusionOk="0" h="918" w="239">
                  <a:moveTo>
                    <a:pt x="0" y="1"/>
                  </a:moveTo>
                  <a:lnTo>
                    <a:pt x="0" y="917"/>
                  </a:lnTo>
                  <a:cubicBezTo>
                    <a:pt x="155" y="810"/>
                    <a:pt x="238" y="655"/>
                    <a:pt x="238" y="453"/>
                  </a:cubicBezTo>
                  <a:cubicBezTo>
                    <a:pt x="238" y="263"/>
                    <a:pt x="131" y="9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-136173" y="1150174"/>
              <a:ext cx="8212" cy="31507"/>
            </a:xfrm>
            <a:custGeom>
              <a:rect b="b" l="l" r="r" t="t"/>
              <a:pathLst>
                <a:path extrusionOk="0" h="917" w="239">
                  <a:moveTo>
                    <a:pt x="0" y="0"/>
                  </a:moveTo>
                  <a:lnTo>
                    <a:pt x="0" y="917"/>
                  </a:lnTo>
                  <a:cubicBezTo>
                    <a:pt x="155" y="833"/>
                    <a:pt x="238" y="655"/>
                    <a:pt x="238" y="464"/>
                  </a:cubicBezTo>
                  <a:cubicBezTo>
                    <a:pt x="238" y="262"/>
                    <a:pt x="131" y="95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-102226" y="108265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70" y="1132"/>
                    <a:pt x="1131" y="882"/>
                    <a:pt x="1131" y="560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-102226" y="14667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93"/>
                    <a:pt x="250" y="1132"/>
                    <a:pt x="560" y="1132"/>
                  </a:cubicBezTo>
                  <a:cubicBezTo>
                    <a:pt x="870" y="1132"/>
                    <a:pt x="1131" y="870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-136173" y="1534685"/>
              <a:ext cx="8212" cy="31542"/>
            </a:xfrm>
            <a:custGeom>
              <a:rect b="b" l="l" r="r" t="t"/>
              <a:pathLst>
                <a:path extrusionOk="0" h="918" w="239">
                  <a:moveTo>
                    <a:pt x="0" y="1"/>
                  </a:moveTo>
                  <a:lnTo>
                    <a:pt x="0" y="918"/>
                  </a:lnTo>
                  <a:cubicBezTo>
                    <a:pt x="155" y="822"/>
                    <a:pt x="238" y="656"/>
                    <a:pt x="238" y="465"/>
                  </a:cubicBezTo>
                  <a:cubicBezTo>
                    <a:pt x="238" y="263"/>
                    <a:pt x="131" y="10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-136173" y="1406251"/>
              <a:ext cx="8212" cy="31954"/>
            </a:xfrm>
            <a:custGeom>
              <a:rect b="b" l="l" r="r" t="t"/>
              <a:pathLst>
                <a:path extrusionOk="0" h="930" w="239">
                  <a:moveTo>
                    <a:pt x="0" y="0"/>
                  </a:moveTo>
                  <a:lnTo>
                    <a:pt x="0" y="929"/>
                  </a:lnTo>
                  <a:cubicBezTo>
                    <a:pt x="155" y="834"/>
                    <a:pt x="238" y="655"/>
                    <a:pt x="238" y="465"/>
                  </a:cubicBezTo>
                  <a:cubicBezTo>
                    <a:pt x="238" y="274"/>
                    <a:pt x="131" y="1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-102226" y="13387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75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-102226" y="1722870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70" y="1132"/>
                    <a:pt x="1131" y="882"/>
                    <a:pt x="1131" y="560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-136173" y="1790797"/>
              <a:ext cx="8212" cy="31920"/>
            </a:xfrm>
            <a:custGeom>
              <a:rect b="b" l="l" r="r" t="t"/>
              <a:pathLst>
                <a:path extrusionOk="0" h="929" w="239">
                  <a:moveTo>
                    <a:pt x="0" y="0"/>
                  </a:moveTo>
                  <a:lnTo>
                    <a:pt x="0" y="929"/>
                  </a:lnTo>
                  <a:cubicBezTo>
                    <a:pt x="155" y="822"/>
                    <a:pt x="238" y="655"/>
                    <a:pt x="238" y="465"/>
                  </a:cubicBezTo>
                  <a:cubicBezTo>
                    <a:pt x="238" y="274"/>
                    <a:pt x="131" y="1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-136173" y="1662329"/>
              <a:ext cx="8212" cy="31954"/>
            </a:xfrm>
            <a:custGeom>
              <a:rect b="b" l="l" r="r" t="t"/>
              <a:pathLst>
                <a:path extrusionOk="0" h="930" w="239">
                  <a:moveTo>
                    <a:pt x="0" y="1"/>
                  </a:moveTo>
                  <a:lnTo>
                    <a:pt x="0" y="929"/>
                  </a:lnTo>
                  <a:cubicBezTo>
                    <a:pt x="155" y="834"/>
                    <a:pt x="238" y="679"/>
                    <a:pt x="238" y="465"/>
                  </a:cubicBezTo>
                  <a:cubicBezTo>
                    <a:pt x="238" y="274"/>
                    <a:pt x="131" y="10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-102226" y="159484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70" y="1131"/>
                    <a:pt x="1131" y="881"/>
                    <a:pt x="1131" y="572"/>
                  </a:cubicBezTo>
                  <a:cubicBezTo>
                    <a:pt x="1131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-102226" y="197898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70" y="1131"/>
                    <a:pt x="1131" y="881"/>
                    <a:pt x="1131" y="572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-136173" y="2046875"/>
              <a:ext cx="8212" cy="31954"/>
            </a:xfrm>
            <a:custGeom>
              <a:rect b="b" l="l" r="r" t="t"/>
              <a:pathLst>
                <a:path extrusionOk="0" h="930" w="239">
                  <a:moveTo>
                    <a:pt x="0" y="0"/>
                  </a:moveTo>
                  <a:lnTo>
                    <a:pt x="0" y="929"/>
                  </a:lnTo>
                  <a:cubicBezTo>
                    <a:pt x="155" y="822"/>
                    <a:pt x="238" y="655"/>
                    <a:pt x="238" y="465"/>
                  </a:cubicBezTo>
                  <a:cubicBezTo>
                    <a:pt x="238" y="274"/>
                    <a:pt x="131" y="1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-136173" y="1919231"/>
              <a:ext cx="8212" cy="31542"/>
            </a:xfrm>
            <a:custGeom>
              <a:rect b="b" l="l" r="r" t="t"/>
              <a:pathLst>
                <a:path extrusionOk="0" h="918" w="239">
                  <a:moveTo>
                    <a:pt x="0" y="1"/>
                  </a:moveTo>
                  <a:lnTo>
                    <a:pt x="0" y="918"/>
                  </a:lnTo>
                  <a:cubicBezTo>
                    <a:pt x="155" y="822"/>
                    <a:pt x="238" y="644"/>
                    <a:pt x="238" y="465"/>
                  </a:cubicBezTo>
                  <a:cubicBezTo>
                    <a:pt x="238" y="263"/>
                    <a:pt x="131" y="10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-102226" y="1851338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2459065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2330597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2267204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2395260" y="2164692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60"/>
                  </a:cubicBezTo>
                  <a:cubicBezTo>
                    <a:pt x="1119" y="251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2459065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2"/>
                    <a:pt x="560" y="1132"/>
                  </a:cubicBezTo>
                  <a:cubicBezTo>
                    <a:pt x="881" y="1132"/>
                    <a:pt x="1131" y="881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2330597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2267204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2395260" y="2420769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19" y="882"/>
                    <a:pt x="1119" y="572"/>
                  </a:cubicBezTo>
                  <a:cubicBezTo>
                    <a:pt x="1119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2267204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2395260" y="2292336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19" y="881"/>
                    <a:pt x="1119" y="572"/>
                  </a:cubicBezTo>
                  <a:cubicBezTo>
                    <a:pt x="1119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2459065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2330597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2202987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50" y="1131"/>
                    <a:pt x="560" y="1131"/>
                  </a:cubicBezTo>
                  <a:cubicBezTo>
                    <a:pt x="869" y="1131"/>
                    <a:pt x="1131" y="869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2074931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72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2011127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2138736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1"/>
                    <a:pt x="1" y="560"/>
                  </a:cubicBezTo>
                  <a:cubicBezTo>
                    <a:pt x="25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2202987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2"/>
                    <a:pt x="560" y="1132"/>
                  </a:cubicBezTo>
                  <a:cubicBezTo>
                    <a:pt x="869" y="1132"/>
                    <a:pt x="1131" y="881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074931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2"/>
                    <a:pt x="572" y="1132"/>
                  </a:cubicBezTo>
                  <a:cubicBezTo>
                    <a:pt x="881" y="1132"/>
                    <a:pt x="1132" y="870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2011127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2138736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2011127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2138736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25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2202987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51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2074931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1946463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69"/>
                    <a:pt x="263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1818854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69" y="1131"/>
                    <a:pt x="1131" y="881"/>
                    <a:pt x="1131" y="572"/>
                  </a:cubicBezTo>
                  <a:cubicBezTo>
                    <a:pt x="1131" y="262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1755015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1882658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51"/>
                    <a:pt x="0" y="560"/>
                  </a:cubicBezTo>
                  <a:cubicBezTo>
                    <a:pt x="0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1946463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25" y="881"/>
                    <a:pt x="263" y="1132"/>
                    <a:pt x="572" y="1132"/>
                  </a:cubicBezTo>
                  <a:cubicBezTo>
                    <a:pt x="882" y="1132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1818854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69" y="1132"/>
                    <a:pt x="1131" y="870"/>
                    <a:pt x="1131" y="560"/>
                  </a:cubicBezTo>
                  <a:cubicBezTo>
                    <a:pt x="1131" y="250"/>
                    <a:pt x="869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1755015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1882658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0" y="251"/>
                    <a:pt x="0" y="572"/>
                  </a:cubicBezTo>
                  <a:cubicBezTo>
                    <a:pt x="0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1755015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1882658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0" y="262"/>
                    <a:pt x="0" y="572"/>
                  </a:cubicBezTo>
                  <a:cubicBezTo>
                    <a:pt x="0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1946463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1818854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69" y="1132"/>
                    <a:pt x="1131" y="882"/>
                    <a:pt x="1131" y="572"/>
                  </a:cubicBezTo>
                  <a:cubicBezTo>
                    <a:pt x="1131" y="263"/>
                    <a:pt x="869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690385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562742" y="2100475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20" y="881"/>
                    <a:pt x="1120" y="572"/>
                  </a:cubicBezTo>
                  <a:cubicBezTo>
                    <a:pt x="1120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498113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3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626581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690385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2" y="881"/>
                    <a:pt x="251" y="1132"/>
                    <a:pt x="572" y="1132"/>
                  </a:cubicBezTo>
                  <a:cubicBezTo>
                    <a:pt x="882" y="1132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1562742" y="2356965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2"/>
                    <a:pt x="560" y="1132"/>
                  </a:cubicBezTo>
                  <a:cubicBezTo>
                    <a:pt x="870" y="1132"/>
                    <a:pt x="1120" y="870"/>
                    <a:pt x="1120" y="560"/>
                  </a:cubicBezTo>
                  <a:cubicBezTo>
                    <a:pt x="1120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1498113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1626581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1498113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3" y="881"/>
                    <a:pt x="274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1626581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1690385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1562742" y="2228909"/>
              <a:ext cx="38482" cy="38894"/>
            </a:xfrm>
            <a:custGeom>
              <a:rect b="b" l="l" r="r" t="t"/>
              <a:pathLst>
                <a:path extrusionOk="0" h="1132" w="1120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20" y="882"/>
                    <a:pt x="1120" y="572"/>
                  </a:cubicBezTo>
                  <a:cubicBezTo>
                    <a:pt x="1120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1434308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69"/>
                    <a:pt x="262" y="1131"/>
                    <a:pt x="560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1306252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1242035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12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1370469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60"/>
                  </a:cubicBezTo>
                  <a:cubicBezTo>
                    <a:pt x="1132" y="251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1434308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12" y="881"/>
                    <a:pt x="262" y="1132"/>
                    <a:pt x="560" y="1132"/>
                  </a:cubicBezTo>
                  <a:cubicBezTo>
                    <a:pt x="881" y="1132"/>
                    <a:pt x="1131" y="881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1306252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0"/>
                    <a:pt x="1" y="560"/>
                  </a:cubicBezTo>
                  <a:cubicBezTo>
                    <a:pt x="1" y="870"/>
                    <a:pt x="263" y="1132"/>
                    <a:pt x="572" y="1132"/>
                  </a:cubicBezTo>
                  <a:cubicBezTo>
                    <a:pt x="882" y="1132"/>
                    <a:pt x="1132" y="870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1242035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1370469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1242035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62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1370469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1434308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62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1306252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178196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69"/>
                    <a:pt x="263" y="1131"/>
                    <a:pt x="561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050174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986335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113979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51"/>
                    <a:pt x="1" y="560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1178196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3" y="881"/>
                    <a:pt x="263" y="1132"/>
                    <a:pt x="561" y="1132"/>
                  </a:cubicBezTo>
                  <a:cubicBezTo>
                    <a:pt x="870" y="1132"/>
                    <a:pt x="1132" y="881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1050174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70"/>
                    <a:pt x="250" y="1132"/>
                    <a:pt x="560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986335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1113979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986335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1113979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1178196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1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63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1050174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63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922531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70" y="1131"/>
                    <a:pt x="1132" y="869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794062" y="2100475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1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729845" y="2164692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1"/>
                    <a:pt x="1" y="560"/>
                  </a:cubicBezTo>
                  <a:cubicBezTo>
                    <a:pt x="13" y="882"/>
                    <a:pt x="263" y="1132"/>
                    <a:pt x="572" y="1132"/>
                  </a:cubicBezTo>
                  <a:cubicBezTo>
                    <a:pt x="882" y="1132"/>
                    <a:pt x="1144" y="882"/>
                    <a:pt x="1144" y="560"/>
                  </a:cubicBezTo>
                  <a:cubicBezTo>
                    <a:pt x="1144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857901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12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922531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2"/>
                    <a:pt x="560" y="1132"/>
                  </a:cubicBezTo>
                  <a:cubicBezTo>
                    <a:pt x="870" y="1132"/>
                    <a:pt x="1132" y="881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794062" y="2356965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2"/>
                    <a:pt x="561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0"/>
                    <a:pt x="870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729845" y="2420769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857901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729845" y="2292336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13" y="881"/>
                    <a:pt x="263" y="1131"/>
                    <a:pt x="572" y="1131"/>
                  </a:cubicBezTo>
                  <a:cubicBezTo>
                    <a:pt x="882" y="1131"/>
                    <a:pt x="1144" y="881"/>
                    <a:pt x="1144" y="572"/>
                  </a:cubicBezTo>
                  <a:cubicBezTo>
                    <a:pt x="1144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857901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50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922531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794062" y="2228909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61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1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666041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69"/>
                    <a:pt x="262" y="1131"/>
                    <a:pt x="572" y="1131"/>
                  </a:cubicBezTo>
                  <a:cubicBezTo>
                    <a:pt x="881" y="1131"/>
                    <a:pt x="1131" y="869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537985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70" y="1131"/>
                    <a:pt x="1132" y="881"/>
                    <a:pt x="1132" y="572"/>
                  </a:cubicBezTo>
                  <a:cubicBezTo>
                    <a:pt x="1132" y="262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473768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1"/>
                    <a:pt x="0" y="560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601824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12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666041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81"/>
                    <a:pt x="262" y="1132"/>
                    <a:pt x="572" y="1132"/>
                  </a:cubicBezTo>
                  <a:cubicBezTo>
                    <a:pt x="881" y="1132"/>
                    <a:pt x="1131" y="881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537985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70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473768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601824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473768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601824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12" y="881"/>
                    <a:pt x="250" y="1131"/>
                    <a:pt x="560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666041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537985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82"/>
                    <a:pt x="1132" y="572"/>
                  </a:cubicBezTo>
                  <a:cubicBezTo>
                    <a:pt x="1132" y="263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409929" y="2100887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72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281495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2" y="881"/>
                    <a:pt x="1132" y="572"/>
                  </a:cubicBezTo>
                  <a:cubicBezTo>
                    <a:pt x="1132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217690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51"/>
                    <a:pt x="0" y="560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60"/>
                  </a:cubicBezTo>
                  <a:cubicBezTo>
                    <a:pt x="1131" y="251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345300" y="2164692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51"/>
                    <a:pt x="1" y="560"/>
                  </a:cubicBezTo>
                  <a:cubicBezTo>
                    <a:pt x="25" y="882"/>
                    <a:pt x="275" y="1132"/>
                    <a:pt x="572" y="1132"/>
                  </a:cubicBezTo>
                  <a:cubicBezTo>
                    <a:pt x="882" y="1132"/>
                    <a:pt x="1144" y="882"/>
                    <a:pt x="1144" y="560"/>
                  </a:cubicBezTo>
                  <a:cubicBezTo>
                    <a:pt x="1144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409929" y="2356965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2"/>
                    <a:pt x="572" y="1132"/>
                  </a:cubicBezTo>
                  <a:cubicBezTo>
                    <a:pt x="882" y="1132"/>
                    <a:pt x="1132" y="881"/>
                    <a:pt x="1132" y="560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281495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2" y="870"/>
                    <a:pt x="1132" y="560"/>
                  </a:cubicBezTo>
                  <a:cubicBezTo>
                    <a:pt x="1132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217690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51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345300" y="2420769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cubicBezTo>
                    <a:pt x="1" y="882"/>
                    <a:pt x="275" y="1132"/>
                    <a:pt x="572" y="1132"/>
                  </a:cubicBezTo>
                  <a:cubicBezTo>
                    <a:pt x="882" y="1132"/>
                    <a:pt x="1144" y="882"/>
                    <a:pt x="1144" y="572"/>
                  </a:cubicBezTo>
                  <a:cubicBezTo>
                    <a:pt x="1144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217690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50" y="0"/>
                    <a:pt x="0" y="262"/>
                    <a:pt x="0" y="572"/>
                  </a:cubicBezTo>
                  <a:cubicBezTo>
                    <a:pt x="0" y="881"/>
                    <a:pt x="250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345300" y="2292336"/>
              <a:ext cx="39307" cy="38894"/>
            </a:xfrm>
            <a:custGeom>
              <a:rect b="b" l="l" r="r" t="t"/>
              <a:pathLst>
                <a:path extrusionOk="0" h="1132" w="1144">
                  <a:moveTo>
                    <a:pt x="572" y="0"/>
                  </a:moveTo>
                  <a:cubicBezTo>
                    <a:pt x="263" y="0"/>
                    <a:pt x="1" y="262"/>
                    <a:pt x="1" y="572"/>
                  </a:cubicBezTo>
                  <a:cubicBezTo>
                    <a:pt x="25" y="881"/>
                    <a:pt x="275" y="1131"/>
                    <a:pt x="572" y="1131"/>
                  </a:cubicBezTo>
                  <a:cubicBezTo>
                    <a:pt x="882" y="1131"/>
                    <a:pt x="1144" y="881"/>
                    <a:pt x="1144" y="572"/>
                  </a:cubicBezTo>
                  <a:cubicBezTo>
                    <a:pt x="1144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409929" y="2228497"/>
              <a:ext cx="38929" cy="38894"/>
            </a:xfrm>
            <a:custGeom>
              <a:rect b="b" l="l" r="r" t="t"/>
              <a:pathLst>
                <a:path extrusionOk="0" h="1132" w="1133">
                  <a:moveTo>
                    <a:pt x="572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281495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2" y="882"/>
                    <a:pt x="1132" y="572"/>
                  </a:cubicBezTo>
                  <a:cubicBezTo>
                    <a:pt x="1132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53851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69"/>
                    <a:pt x="251" y="1131"/>
                    <a:pt x="560" y="1131"/>
                  </a:cubicBezTo>
                  <a:cubicBezTo>
                    <a:pt x="882" y="1131"/>
                    <a:pt x="1132" y="869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25830" y="210047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0" y="881"/>
                    <a:pt x="262" y="1131"/>
                    <a:pt x="572" y="1131"/>
                  </a:cubicBezTo>
                  <a:cubicBezTo>
                    <a:pt x="881" y="1131"/>
                    <a:pt x="1131" y="881"/>
                    <a:pt x="1131" y="572"/>
                  </a:cubicBezTo>
                  <a:cubicBezTo>
                    <a:pt x="1131" y="262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-38422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89222" y="2164692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1"/>
                    <a:pt x="0" y="560"/>
                  </a:cubicBezTo>
                  <a:cubicBezTo>
                    <a:pt x="24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60"/>
                  </a:cubicBezTo>
                  <a:cubicBezTo>
                    <a:pt x="1132" y="251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153851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50"/>
                    <a:pt x="1" y="560"/>
                  </a:cubicBezTo>
                  <a:cubicBezTo>
                    <a:pt x="1" y="881"/>
                    <a:pt x="251" y="1132"/>
                    <a:pt x="560" y="1132"/>
                  </a:cubicBezTo>
                  <a:cubicBezTo>
                    <a:pt x="882" y="1132"/>
                    <a:pt x="1132" y="881"/>
                    <a:pt x="1132" y="560"/>
                  </a:cubicBezTo>
                  <a:cubicBezTo>
                    <a:pt x="1132" y="250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25830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50"/>
                    <a:pt x="0" y="560"/>
                  </a:cubicBezTo>
                  <a:cubicBezTo>
                    <a:pt x="0" y="870"/>
                    <a:pt x="262" y="1132"/>
                    <a:pt x="572" y="1132"/>
                  </a:cubicBezTo>
                  <a:cubicBezTo>
                    <a:pt x="881" y="1132"/>
                    <a:pt x="1131" y="870"/>
                    <a:pt x="1131" y="560"/>
                  </a:cubicBezTo>
                  <a:cubicBezTo>
                    <a:pt x="1131" y="250"/>
                    <a:pt x="881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-38422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89222" y="242076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cubicBezTo>
                    <a:pt x="0" y="882"/>
                    <a:pt x="274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-38422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60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89222" y="2292336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0"/>
                  </a:moveTo>
                  <a:cubicBezTo>
                    <a:pt x="262" y="0"/>
                    <a:pt x="0" y="262"/>
                    <a:pt x="0" y="572"/>
                  </a:cubicBezTo>
                  <a:cubicBezTo>
                    <a:pt x="24" y="881"/>
                    <a:pt x="274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153851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25830" y="2228909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72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82"/>
                    <a:pt x="262" y="1132"/>
                    <a:pt x="572" y="1132"/>
                  </a:cubicBezTo>
                  <a:cubicBezTo>
                    <a:pt x="881" y="1132"/>
                    <a:pt x="1131" y="882"/>
                    <a:pt x="1131" y="572"/>
                  </a:cubicBezTo>
                  <a:cubicBezTo>
                    <a:pt x="1131" y="263"/>
                    <a:pt x="881" y="1"/>
                    <a:pt x="572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-102226" y="210088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69"/>
                    <a:pt x="250" y="1131"/>
                    <a:pt x="560" y="1131"/>
                  </a:cubicBezTo>
                  <a:cubicBezTo>
                    <a:pt x="870" y="1131"/>
                    <a:pt x="1131" y="869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-136173" y="2168368"/>
              <a:ext cx="8212" cy="31542"/>
            </a:xfrm>
            <a:custGeom>
              <a:rect b="b" l="l" r="r" t="t"/>
              <a:pathLst>
                <a:path extrusionOk="0" h="918" w="239">
                  <a:moveTo>
                    <a:pt x="0" y="1"/>
                  </a:moveTo>
                  <a:lnTo>
                    <a:pt x="0" y="917"/>
                  </a:lnTo>
                  <a:cubicBezTo>
                    <a:pt x="155" y="834"/>
                    <a:pt x="238" y="655"/>
                    <a:pt x="238" y="453"/>
                  </a:cubicBezTo>
                  <a:cubicBezTo>
                    <a:pt x="238" y="263"/>
                    <a:pt x="131" y="9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-102226" y="2356965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0"/>
                  </a:moveTo>
                  <a:cubicBezTo>
                    <a:pt x="250" y="0"/>
                    <a:pt x="0" y="250"/>
                    <a:pt x="0" y="560"/>
                  </a:cubicBezTo>
                  <a:cubicBezTo>
                    <a:pt x="0" y="881"/>
                    <a:pt x="250" y="1132"/>
                    <a:pt x="560" y="1132"/>
                  </a:cubicBezTo>
                  <a:cubicBezTo>
                    <a:pt x="870" y="1132"/>
                    <a:pt x="1131" y="881"/>
                    <a:pt x="1131" y="560"/>
                  </a:cubicBezTo>
                  <a:cubicBezTo>
                    <a:pt x="1131" y="250"/>
                    <a:pt x="870" y="0"/>
                    <a:pt x="56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-136173" y="2424446"/>
              <a:ext cx="8212" cy="31542"/>
            </a:xfrm>
            <a:custGeom>
              <a:rect b="b" l="l" r="r" t="t"/>
              <a:pathLst>
                <a:path extrusionOk="0" h="918" w="239">
                  <a:moveTo>
                    <a:pt x="0" y="1"/>
                  </a:moveTo>
                  <a:lnTo>
                    <a:pt x="0" y="918"/>
                  </a:lnTo>
                  <a:cubicBezTo>
                    <a:pt x="155" y="834"/>
                    <a:pt x="238" y="656"/>
                    <a:pt x="238" y="465"/>
                  </a:cubicBezTo>
                  <a:cubicBezTo>
                    <a:pt x="238" y="263"/>
                    <a:pt x="131" y="108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-136173" y="2296424"/>
              <a:ext cx="8212" cy="31920"/>
            </a:xfrm>
            <a:custGeom>
              <a:rect b="b" l="l" r="r" t="t"/>
              <a:pathLst>
                <a:path extrusionOk="0" h="929" w="239">
                  <a:moveTo>
                    <a:pt x="0" y="0"/>
                  </a:moveTo>
                  <a:lnTo>
                    <a:pt x="0" y="929"/>
                  </a:lnTo>
                  <a:cubicBezTo>
                    <a:pt x="155" y="822"/>
                    <a:pt x="238" y="655"/>
                    <a:pt x="238" y="465"/>
                  </a:cubicBezTo>
                  <a:cubicBezTo>
                    <a:pt x="238" y="274"/>
                    <a:pt x="131" y="10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-102226" y="2228497"/>
              <a:ext cx="38894" cy="38894"/>
            </a:xfrm>
            <a:custGeom>
              <a:rect b="b" l="l" r="r" t="t"/>
              <a:pathLst>
                <a:path extrusionOk="0" h="1132" w="1132">
                  <a:moveTo>
                    <a:pt x="560" y="1"/>
                  </a:moveTo>
                  <a:cubicBezTo>
                    <a:pt x="250" y="1"/>
                    <a:pt x="0" y="251"/>
                    <a:pt x="0" y="572"/>
                  </a:cubicBezTo>
                  <a:cubicBezTo>
                    <a:pt x="0" y="882"/>
                    <a:pt x="250" y="1132"/>
                    <a:pt x="560" y="1132"/>
                  </a:cubicBezTo>
                  <a:cubicBezTo>
                    <a:pt x="870" y="1132"/>
                    <a:pt x="1131" y="882"/>
                    <a:pt x="1131" y="572"/>
                  </a:cubicBezTo>
                  <a:cubicBezTo>
                    <a:pt x="1131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-136173" y="-33734"/>
              <a:ext cx="34" cy="34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 cap="flat" cmpd="sng" w="387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-141086" y="-19818"/>
              <a:ext cx="5604501" cy="2507313"/>
            </a:xfrm>
            <a:custGeom>
              <a:rect b="b" l="l" r="r" t="t"/>
              <a:pathLst>
                <a:path extrusionOk="0" fill="none" h="72974" w="163116">
                  <a:moveTo>
                    <a:pt x="0" y="48"/>
                  </a:moveTo>
                  <a:lnTo>
                    <a:pt x="0" y="72973"/>
                  </a:lnTo>
                  <a:lnTo>
                    <a:pt x="163116" y="72973"/>
                  </a:lnTo>
                  <a:lnTo>
                    <a:pt x="12949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297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-143972" y="-18994"/>
              <a:ext cx="5607388" cy="2508928"/>
            </a:xfrm>
            <a:custGeom>
              <a:rect b="b" l="l" r="r" t="t"/>
              <a:pathLst>
                <a:path extrusionOk="0" fill="none" h="73021" w="163200">
                  <a:moveTo>
                    <a:pt x="1" y="24"/>
                  </a:moveTo>
                  <a:lnTo>
                    <a:pt x="1" y="73021"/>
                  </a:lnTo>
                  <a:lnTo>
                    <a:pt x="163200" y="73021"/>
                  </a:lnTo>
                  <a:lnTo>
                    <a:pt x="129529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3875">
              <a:solidFill>
                <a:schemeClr val="dk2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-141086" y="-19818"/>
              <a:ext cx="5604501" cy="2507313"/>
            </a:xfrm>
            <a:custGeom>
              <a:rect b="b" l="l" r="r" t="t"/>
              <a:pathLst>
                <a:path extrusionOk="0" fill="none" h="72974" w="163116">
                  <a:moveTo>
                    <a:pt x="0" y="48"/>
                  </a:moveTo>
                  <a:lnTo>
                    <a:pt x="0" y="72973"/>
                  </a:lnTo>
                  <a:lnTo>
                    <a:pt x="163116" y="72973"/>
                  </a:lnTo>
                  <a:lnTo>
                    <a:pt x="129493" y="0"/>
                  </a:lnTo>
                  <a:close/>
                </a:path>
              </a:pathLst>
            </a:custGeom>
            <a:noFill/>
            <a:ln cap="flat" cmpd="sng" w="297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3" name="Google Shape;1573;p2"/>
          <p:cNvGrpSpPr/>
          <p:nvPr/>
        </p:nvGrpSpPr>
        <p:grpSpPr>
          <a:xfrm>
            <a:off x="-143978" y="2628900"/>
            <a:ext cx="6868628" cy="2562225"/>
            <a:chOff x="-143978" y="2628900"/>
            <a:chExt cx="6868628" cy="2562225"/>
          </a:xfrm>
        </p:grpSpPr>
        <p:sp>
          <p:nvSpPr>
            <p:cNvPr id="1574" name="Google Shape;1574;p2"/>
            <p:cNvSpPr/>
            <p:nvPr/>
          </p:nvSpPr>
          <p:spPr>
            <a:xfrm>
              <a:off x="-142875" y="2628900"/>
              <a:ext cx="6867525" cy="2562225"/>
            </a:xfrm>
            <a:custGeom>
              <a:rect b="b" l="l" r="r" t="t"/>
              <a:pathLst>
                <a:path extrusionOk="0" h="102489" w="274701">
                  <a:moveTo>
                    <a:pt x="0" y="1143"/>
                  </a:moveTo>
                  <a:lnTo>
                    <a:pt x="228219" y="0"/>
                  </a:lnTo>
                  <a:lnTo>
                    <a:pt x="274701" y="102489"/>
                  </a:lnTo>
                  <a:lnTo>
                    <a:pt x="381" y="1013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1575" name="Google Shape;1575;p2"/>
            <p:cNvSpPr/>
            <p:nvPr/>
          </p:nvSpPr>
          <p:spPr>
            <a:xfrm>
              <a:off x="3062850" y="2634723"/>
              <a:ext cx="2431314" cy="2537280"/>
            </a:xfrm>
            <a:custGeom>
              <a:rect b="b" l="l" r="r" t="t"/>
              <a:pathLst>
                <a:path extrusionOk="0" h="73844" w="70760">
                  <a:moveTo>
                    <a:pt x="70760" y="1"/>
                  </a:moveTo>
                  <a:lnTo>
                    <a:pt x="56758" y="36"/>
                  </a:lnTo>
                  <a:lnTo>
                    <a:pt x="1" y="73843"/>
                  </a:lnTo>
                  <a:lnTo>
                    <a:pt x="382" y="73843"/>
                  </a:lnTo>
                  <a:lnTo>
                    <a:pt x="7076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3040757" y="2637197"/>
              <a:ext cx="1559486" cy="2534732"/>
            </a:xfrm>
            <a:custGeom>
              <a:rect b="b" l="l" r="r" t="t"/>
              <a:pathLst>
                <a:path extrusionOk="0" h="73772" w="45388">
                  <a:moveTo>
                    <a:pt x="45387" y="0"/>
                  </a:moveTo>
                  <a:lnTo>
                    <a:pt x="34767" y="24"/>
                  </a:lnTo>
                  <a:lnTo>
                    <a:pt x="1" y="73771"/>
                  </a:lnTo>
                  <a:lnTo>
                    <a:pt x="299" y="73771"/>
                  </a:lnTo>
                  <a:lnTo>
                    <a:pt x="453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3244094" y="4239150"/>
              <a:ext cx="3184357" cy="932778"/>
            </a:xfrm>
            <a:custGeom>
              <a:rect b="b" l="l" r="r" t="t"/>
              <a:pathLst>
                <a:path extrusionOk="0" h="27148" w="92679">
                  <a:moveTo>
                    <a:pt x="88428" y="1"/>
                  </a:moveTo>
                  <a:lnTo>
                    <a:pt x="0" y="27147"/>
                  </a:lnTo>
                  <a:lnTo>
                    <a:pt x="3655" y="27147"/>
                  </a:lnTo>
                  <a:lnTo>
                    <a:pt x="92679" y="9276"/>
                  </a:lnTo>
                  <a:lnTo>
                    <a:pt x="884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3092330" y="2958728"/>
              <a:ext cx="2755626" cy="2213200"/>
            </a:xfrm>
            <a:custGeom>
              <a:rect b="b" l="l" r="r" t="t"/>
              <a:pathLst>
                <a:path extrusionOk="0" h="64414" w="80201">
                  <a:moveTo>
                    <a:pt x="75712" y="0"/>
                  </a:moveTo>
                  <a:lnTo>
                    <a:pt x="0" y="64413"/>
                  </a:lnTo>
                  <a:lnTo>
                    <a:pt x="595" y="64413"/>
                  </a:lnTo>
                  <a:lnTo>
                    <a:pt x="80201" y="9775"/>
                  </a:lnTo>
                  <a:lnTo>
                    <a:pt x="757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3740718" y="4890013"/>
              <a:ext cx="2970404" cy="281916"/>
            </a:xfrm>
            <a:custGeom>
              <a:rect b="b" l="l" r="r" t="t"/>
              <a:pathLst>
                <a:path extrusionOk="0" h="8205" w="86452">
                  <a:moveTo>
                    <a:pt x="82677" y="1"/>
                  </a:moveTo>
                  <a:lnTo>
                    <a:pt x="0" y="8204"/>
                  </a:lnTo>
                  <a:lnTo>
                    <a:pt x="86452" y="8204"/>
                  </a:lnTo>
                  <a:lnTo>
                    <a:pt x="826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3022753" y="2639224"/>
              <a:ext cx="880003" cy="2532704"/>
            </a:xfrm>
            <a:custGeom>
              <a:rect b="b" l="l" r="r" t="t"/>
              <a:pathLst>
                <a:path extrusionOk="0" h="73713" w="25612">
                  <a:moveTo>
                    <a:pt x="25611" y="1"/>
                  </a:moveTo>
                  <a:lnTo>
                    <a:pt x="16586" y="25"/>
                  </a:lnTo>
                  <a:lnTo>
                    <a:pt x="1" y="73712"/>
                  </a:lnTo>
                  <a:lnTo>
                    <a:pt x="251" y="73712"/>
                  </a:lnTo>
                  <a:lnTo>
                    <a:pt x="2561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3140570" y="3614916"/>
              <a:ext cx="2998647" cy="1557012"/>
            </a:xfrm>
            <a:custGeom>
              <a:rect b="b" l="l" r="r" t="t"/>
              <a:pathLst>
                <a:path extrusionOk="0" h="45316" w="87274">
                  <a:moveTo>
                    <a:pt x="83083" y="0"/>
                  </a:moveTo>
                  <a:lnTo>
                    <a:pt x="1" y="45315"/>
                  </a:lnTo>
                  <a:lnTo>
                    <a:pt x="1144" y="45315"/>
                  </a:lnTo>
                  <a:lnTo>
                    <a:pt x="87274" y="9096"/>
                  </a:lnTo>
                  <a:lnTo>
                    <a:pt x="8308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1008423" y="2645787"/>
              <a:ext cx="1953412" cy="2526142"/>
            </a:xfrm>
            <a:custGeom>
              <a:rect b="b" l="l" r="r" t="t"/>
              <a:pathLst>
                <a:path extrusionOk="0" h="73522" w="56853">
                  <a:moveTo>
                    <a:pt x="11931" y="0"/>
                  </a:moveTo>
                  <a:lnTo>
                    <a:pt x="1" y="36"/>
                  </a:lnTo>
                  <a:lnTo>
                    <a:pt x="56520" y="73521"/>
                  </a:lnTo>
                  <a:lnTo>
                    <a:pt x="56853" y="73521"/>
                  </a:lnTo>
                  <a:lnTo>
                    <a:pt x="1193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1781191" y="2643725"/>
              <a:ext cx="1200297" cy="2528203"/>
            </a:xfrm>
            <a:custGeom>
              <a:rect b="b" l="l" r="r" t="t"/>
              <a:pathLst>
                <a:path extrusionOk="0" h="73582" w="34934">
                  <a:moveTo>
                    <a:pt x="9633" y="1"/>
                  </a:moveTo>
                  <a:lnTo>
                    <a:pt x="1" y="36"/>
                  </a:lnTo>
                  <a:lnTo>
                    <a:pt x="34660" y="73581"/>
                  </a:lnTo>
                  <a:lnTo>
                    <a:pt x="34933" y="73581"/>
                  </a:lnTo>
                  <a:lnTo>
                    <a:pt x="96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-141504" y="3921295"/>
              <a:ext cx="2974492" cy="1250633"/>
            </a:xfrm>
            <a:custGeom>
              <a:rect b="b" l="l" r="r" t="t"/>
              <a:pathLst>
                <a:path extrusionOk="0" h="36399" w="86571">
                  <a:moveTo>
                    <a:pt x="0" y="1"/>
                  </a:moveTo>
                  <a:lnTo>
                    <a:pt x="0" y="10395"/>
                  </a:lnTo>
                  <a:lnTo>
                    <a:pt x="84713" y="36398"/>
                  </a:lnTo>
                  <a:lnTo>
                    <a:pt x="86570" y="363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-141504" y="4613079"/>
              <a:ext cx="2785071" cy="558849"/>
            </a:xfrm>
            <a:custGeom>
              <a:rect b="b" l="l" r="r" t="t"/>
              <a:pathLst>
                <a:path extrusionOk="0" h="16265" w="81058">
                  <a:moveTo>
                    <a:pt x="0" y="0"/>
                  </a:moveTo>
                  <a:lnTo>
                    <a:pt x="0" y="9299"/>
                  </a:lnTo>
                  <a:lnTo>
                    <a:pt x="70247" y="16264"/>
                  </a:lnTo>
                  <a:lnTo>
                    <a:pt x="81058" y="162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-141504" y="3083898"/>
              <a:ext cx="3041595" cy="2088030"/>
            </a:xfrm>
            <a:custGeom>
              <a:rect b="b" l="l" r="r" t="t"/>
              <a:pathLst>
                <a:path extrusionOk="0" h="60771" w="88524">
                  <a:moveTo>
                    <a:pt x="0" y="1"/>
                  </a:moveTo>
                  <a:lnTo>
                    <a:pt x="0" y="12919"/>
                  </a:lnTo>
                  <a:lnTo>
                    <a:pt x="87737" y="60770"/>
                  </a:lnTo>
                  <a:lnTo>
                    <a:pt x="88523" y="607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2420990" y="2642110"/>
              <a:ext cx="577265" cy="2529818"/>
            </a:xfrm>
            <a:custGeom>
              <a:rect b="b" l="l" r="r" t="t"/>
              <a:pathLst>
                <a:path extrusionOk="0" h="73629" w="16801">
                  <a:moveTo>
                    <a:pt x="8621" y="0"/>
                  </a:moveTo>
                  <a:lnTo>
                    <a:pt x="1" y="36"/>
                  </a:lnTo>
                  <a:lnTo>
                    <a:pt x="16562" y="73628"/>
                  </a:lnTo>
                  <a:lnTo>
                    <a:pt x="16801" y="73628"/>
                  </a:lnTo>
                  <a:lnTo>
                    <a:pt x="86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3008460" y="2640873"/>
              <a:ext cx="288856" cy="2531055"/>
            </a:xfrm>
            <a:custGeom>
              <a:rect b="b" l="l" r="r" t="t"/>
              <a:pathLst>
                <a:path extrusionOk="0" h="73665" w="8407">
                  <a:moveTo>
                    <a:pt x="8406" y="0"/>
                  </a:moveTo>
                  <a:lnTo>
                    <a:pt x="0" y="24"/>
                  </a:lnTo>
                  <a:lnTo>
                    <a:pt x="0" y="73664"/>
                  </a:lnTo>
                  <a:lnTo>
                    <a:pt x="179" y="73664"/>
                  </a:lnTo>
                  <a:lnTo>
                    <a:pt x="84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2717989" y="2641698"/>
              <a:ext cx="290505" cy="2530231"/>
            </a:xfrm>
            <a:custGeom>
              <a:rect b="b" l="l" r="r" t="t"/>
              <a:pathLst>
                <a:path extrusionOk="0" h="73641" w="8455">
                  <a:moveTo>
                    <a:pt x="8454" y="0"/>
                  </a:moveTo>
                  <a:lnTo>
                    <a:pt x="1" y="12"/>
                  </a:lnTo>
                  <a:lnTo>
                    <a:pt x="8157" y="73640"/>
                  </a:lnTo>
                  <a:lnTo>
                    <a:pt x="8454" y="73640"/>
                  </a:lnTo>
                  <a:lnTo>
                    <a:pt x="845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2112137" y="2643313"/>
              <a:ext cx="877941" cy="2528616"/>
            </a:xfrm>
            <a:custGeom>
              <a:rect b="b" l="l" r="r" t="t"/>
              <a:pathLst>
                <a:path extrusionOk="0" h="73594" w="25552">
                  <a:moveTo>
                    <a:pt x="8990" y="1"/>
                  </a:moveTo>
                  <a:lnTo>
                    <a:pt x="1" y="13"/>
                  </a:lnTo>
                  <a:lnTo>
                    <a:pt x="25301" y="73593"/>
                  </a:lnTo>
                  <a:lnTo>
                    <a:pt x="25551" y="73593"/>
                  </a:lnTo>
                  <a:lnTo>
                    <a:pt x="899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1418325" y="2644962"/>
              <a:ext cx="1553748" cy="2526966"/>
            </a:xfrm>
            <a:custGeom>
              <a:rect b="b" l="l" r="r" t="t"/>
              <a:pathLst>
                <a:path extrusionOk="0" h="73546" w="45221">
                  <a:moveTo>
                    <a:pt x="10562" y="0"/>
                  </a:moveTo>
                  <a:lnTo>
                    <a:pt x="1" y="24"/>
                  </a:lnTo>
                  <a:lnTo>
                    <a:pt x="44923" y="73545"/>
                  </a:lnTo>
                  <a:lnTo>
                    <a:pt x="45221" y="73545"/>
                  </a:lnTo>
                  <a:lnTo>
                    <a:pt x="105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531417" y="2646989"/>
              <a:ext cx="2418976" cy="2524939"/>
            </a:xfrm>
            <a:custGeom>
              <a:rect b="b" l="l" r="r" t="t"/>
              <a:pathLst>
                <a:path extrusionOk="0" h="73487" w="70403">
                  <a:moveTo>
                    <a:pt x="13884" y="1"/>
                  </a:moveTo>
                  <a:lnTo>
                    <a:pt x="1" y="37"/>
                  </a:lnTo>
                  <a:lnTo>
                    <a:pt x="70010" y="73486"/>
                  </a:lnTo>
                  <a:lnTo>
                    <a:pt x="70403" y="73486"/>
                  </a:lnTo>
                  <a:lnTo>
                    <a:pt x="1388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-141504" y="2649875"/>
              <a:ext cx="3062451" cy="2522053"/>
            </a:xfrm>
            <a:custGeom>
              <a:rect b="b" l="l" r="r" t="t"/>
              <a:pathLst>
                <a:path extrusionOk="0" h="73403" w="89131">
                  <a:moveTo>
                    <a:pt x="0" y="0"/>
                  </a:moveTo>
                  <a:lnTo>
                    <a:pt x="0" y="12633"/>
                  </a:lnTo>
                  <a:lnTo>
                    <a:pt x="88523" y="73402"/>
                  </a:lnTo>
                  <a:lnTo>
                    <a:pt x="89130" y="73402"/>
                  </a:lnTo>
                  <a:lnTo>
                    <a:pt x="28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-141504" y="3527782"/>
              <a:ext cx="3014589" cy="1644147"/>
            </a:xfrm>
            <a:custGeom>
              <a:rect b="b" l="l" r="r" t="t"/>
              <a:pathLst>
                <a:path extrusionOk="0" h="47852" w="87738">
                  <a:moveTo>
                    <a:pt x="0" y="0"/>
                  </a:moveTo>
                  <a:lnTo>
                    <a:pt x="0" y="11454"/>
                  </a:lnTo>
                  <a:lnTo>
                    <a:pt x="86570" y="47851"/>
                  </a:lnTo>
                  <a:lnTo>
                    <a:pt x="87737" y="47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-141504" y="4278423"/>
              <a:ext cx="2910688" cy="893506"/>
            </a:xfrm>
            <a:custGeom>
              <a:rect b="b" l="l" r="r" t="t"/>
              <a:pathLst>
                <a:path extrusionOk="0" h="26005" w="84714">
                  <a:moveTo>
                    <a:pt x="0" y="1"/>
                  </a:moveTo>
                  <a:lnTo>
                    <a:pt x="0" y="9740"/>
                  </a:lnTo>
                  <a:lnTo>
                    <a:pt x="81058" y="26004"/>
                  </a:lnTo>
                  <a:lnTo>
                    <a:pt x="84713" y="26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-141504" y="4932584"/>
              <a:ext cx="2413616" cy="239345"/>
            </a:xfrm>
            <a:custGeom>
              <a:rect b="b" l="l" r="r" t="t"/>
              <a:pathLst>
                <a:path extrusionOk="0" h="6966" w="70247">
                  <a:moveTo>
                    <a:pt x="0" y="0"/>
                  </a:moveTo>
                  <a:lnTo>
                    <a:pt x="0" y="6965"/>
                  </a:lnTo>
                  <a:lnTo>
                    <a:pt x="70247" y="69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3369676" y="4557830"/>
              <a:ext cx="3211776" cy="614098"/>
            </a:xfrm>
            <a:custGeom>
              <a:rect b="b" l="l" r="r" t="t"/>
              <a:pathLst>
                <a:path extrusionOk="0" h="17873" w="93477">
                  <a:moveTo>
                    <a:pt x="89024" y="1"/>
                  </a:moveTo>
                  <a:lnTo>
                    <a:pt x="0" y="17872"/>
                  </a:lnTo>
                  <a:lnTo>
                    <a:pt x="10799" y="17872"/>
                  </a:lnTo>
                  <a:lnTo>
                    <a:pt x="93476" y="9669"/>
                  </a:lnTo>
                  <a:lnTo>
                    <a:pt x="890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3179842" y="3927446"/>
              <a:ext cx="3102548" cy="1244483"/>
            </a:xfrm>
            <a:custGeom>
              <a:rect b="b" l="l" r="r" t="t"/>
              <a:pathLst>
                <a:path extrusionOk="0" h="36220" w="90298">
                  <a:moveTo>
                    <a:pt x="86131" y="0"/>
                  </a:moveTo>
                  <a:lnTo>
                    <a:pt x="1" y="36219"/>
                  </a:lnTo>
                  <a:lnTo>
                    <a:pt x="1870" y="36219"/>
                  </a:lnTo>
                  <a:lnTo>
                    <a:pt x="90298" y="9073"/>
                  </a:lnTo>
                  <a:lnTo>
                    <a:pt x="861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3112773" y="3294587"/>
              <a:ext cx="2882445" cy="1877341"/>
            </a:xfrm>
            <a:custGeom>
              <a:rect b="b" l="l" r="r" t="t"/>
              <a:pathLst>
                <a:path extrusionOk="0" h="54639" w="83892">
                  <a:moveTo>
                    <a:pt x="79606" y="0"/>
                  </a:moveTo>
                  <a:lnTo>
                    <a:pt x="0" y="54638"/>
                  </a:lnTo>
                  <a:lnTo>
                    <a:pt x="810" y="54638"/>
                  </a:lnTo>
                  <a:lnTo>
                    <a:pt x="83892" y="9323"/>
                  </a:lnTo>
                  <a:lnTo>
                    <a:pt x="796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3075941" y="2634723"/>
              <a:ext cx="2617777" cy="2537205"/>
            </a:xfrm>
            <a:custGeom>
              <a:rect b="b" l="l" r="r" t="t"/>
              <a:pathLst>
                <a:path extrusionOk="0" h="73844" w="76189">
                  <a:moveTo>
                    <a:pt x="71855" y="1"/>
                  </a:moveTo>
                  <a:lnTo>
                    <a:pt x="70379" y="13"/>
                  </a:lnTo>
                  <a:lnTo>
                    <a:pt x="1" y="73843"/>
                  </a:lnTo>
                  <a:lnTo>
                    <a:pt x="477" y="73843"/>
                  </a:lnTo>
                  <a:lnTo>
                    <a:pt x="76189" y="9430"/>
                  </a:lnTo>
                  <a:lnTo>
                    <a:pt x="7185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3050996" y="2635960"/>
              <a:ext cx="1962002" cy="2535969"/>
            </a:xfrm>
            <a:custGeom>
              <a:rect b="b" l="l" r="r" t="t"/>
              <a:pathLst>
                <a:path extrusionOk="0" h="73808" w="57103">
                  <a:moveTo>
                    <a:pt x="57103" y="0"/>
                  </a:moveTo>
                  <a:lnTo>
                    <a:pt x="45089" y="36"/>
                  </a:lnTo>
                  <a:lnTo>
                    <a:pt x="1" y="73807"/>
                  </a:lnTo>
                  <a:lnTo>
                    <a:pt x="346" y="73807"/>
                  </a:lnTo>
                  <a:lnTo>
                    <a:pt x="5710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3031377" y="2637987"/>
              <a:ext cx="1203973" cy="2533941"/>
            </a:xfrm>
            <a:custGeom>
              <a:rect b="b" l="l" r="r" t="t"/>
              <a:pathLst>
                <a:path extrusionOk="0" h="73749" w="35041">
                  <a:moveTo>
                    <a:pt x="35040" y="1"/>
                  </a:moveTo>
                  <a:lnTo>
                    <a:pt x="25360" y="37"/>
                  </a:lnTo>
                  <a:lnTo>
                    <a:pt x="0" y="73748"/>
                  </a:lnTo>
                  <a:lnTo>
                    <a:pt x="274" y="73748"/>
                  </a:lnTo>
                  <a:lnTo>
                    <a:pt x="3504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3014575" y="2639636"/>
              <a:ext cx="578090" cy="2532292"/>
            </a:xfrm>
            <a:custGeom>
              <a:rect b="b" l="l" r="r" t="t"/>
              <a:pathLst>
                <a:path extrusionOk="0" h="73701" w="16825">
                  <a:moveTo>
                    <a:pt x="16824" y="1"/>
                  </a:moveTo>
                  <a:lnTo>
                    <a:pt x="8204" y="36"/>
                  </a:lnTo>
                  <a:lnTo>
                    <a:pt x="1" y="73700"/>
                  </a:lnTo>
                  <a:lnTo>
                    <a:pt x="239" y="73700"/>
                  </a:lnTo>
                  <a:lnTo>
                    <a:pt x="168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-141504" y="2634723"/>
              <a:ext cx="6852626" cy="2537205"/>
            </a:xfrm>
            <a:custGeom>
              <a:rect b="b" l="l" r="r" t="t"/>
              <a:pathLst>
                <a:path extrusionOk="0" fill="none" h="73844" w="199442">
                  <a:moveTo>
                    <a:pt x="0" y="441"/>
                  </a:moveTo>
                  <a:lnTo>
                    <a:pt x="0" y="73843"/>
                  </a:lnTo>
                  <a:lnTo>
                    <a:pt x="199442" y="73843"/>
                  </a:lnTo>
                  <a:lnTo>
                    <a:pt x="165497" y="1"/>
                  </a:lnTo>
                  <a:close/>
                </a:path>
              </a:pathLst>
            </a:custGeom>
            <a:noFill/>
            <a:ln cap="flat" cmpd="sng" w="29775">
              <a:solidFill>
                <a:srgbClr val="101D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-143978" y="2634723"/>
              <a:ext cx="6853863" cy="2537205"/>
            </a:xfrm>
            <a:custGeom>
              <a:rect b="b" l="l" r="r" t="t"/>
              <a:pathLst>
                <a:path extrusionOk="0" fill="none" h="73844" w="199478">
                  <a:moveTo>
                    <a:pt x="1" y="441"/>
                  </a:moveTo>
                  <a:lnTo>
                    <a:pt x="1" y="73843"/>
                  </a:lnTo>
                  <a:lnTo>
                    <a:pt x="199478" y="73843"/>
                  </a:lnTo>
                  <a:lnTo>
                    <a:pt x="165509" y="1"/>
                  </a:lnTo>
                  <a:close/>
                </a:path>
              </a:pathLst>
            </a:custGeom>
            <a:noFill/>
            <a:ln cap="flat" cmpd="sng" w="3875">
              <a:solidFill>
                <a:srgbClr val="101D23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-44165" y="2648226"/>
              <a:ext cx="2981055" cy="2523702"/>
            </a:xfrm>
            <a:custGeom>
              <a:rect b="b" l="l" r="r" t="t"/>
              <a:pathLst>
                <a:path extrusionOk="0" h="73451" w="86762">
                  <a:moveTo>
                    <a:pt x="16753" y="1"/>
                  </a:moveTo>
                  <a:lnTo>
                    <a:pt x="1" y="48"/>
                  </a:lnTo>
                  <a:lnTo>
                    <a:pt x="86297" y="73450"/>
                  </a:lnTo>
                  <a:lnTo>
                    <a:pt x="86762" y="73450"/>
                  </a:lnTo>
                  <a:lnTo>
                    <a:pt x="1675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-141504" y="2634723"/>
              <a:ext cx="6852626" cy="2537205"/>
            </a:xfrm>
            <a:custGeom>
              <a:rect b="b" l="l" r="r" t="t"/>
              <a:pathLst>
                <a:path extrusionOk="0" fill="none" h="73844" w="199442">
                  <a:moveTo>
                    <a:pt x="0" y="441"/>
                  </a:moveTo>
                  <a:lnTo>
                    <a:pt x="0" y="73843"/>
                  </a:lnTo>
                  <a:lnTo>
                    <a:pt x="199442" y="73843"/>
                  </a:lnTo>
                  <a:lnTo>
                    <a:pt x="165497" y="1"/>
                  </a:lnTo>
                  <a:close/>
                </a:path>
              </a:pathLst>
            </a:custGeom>
            <a:noFill/>
            <a:ln cap="flat" cmpd="sng" w="297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8" name="Google Shape;1608;p2"/>
          <p:cNvSpPr txBox="1"/>
          <p:nvPr>
            <p:ph type="ctrTitle"/>
          </p:nvPr>
        </p:nvSpPr>
        <p:spPr>
          <a:xfrm>
            <a:off x="2136925" y="1719548"/>
            <a:ext cx="5973900" cy="9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09" name="Google Shape;1609;p2"/>
          <p:cNvSpPr txBox="1"/>
          <p:nvPr>
            <p:ph idx="1" type="subTitle"/>
          </p:nvPr>
        </p:nvSpPr>
        <p:spPr>
          <a:xfrm rot="-1384">
            <a:off x="2888100" y="2596933"/>
            <a:ext cx="44715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2" name="Google Shape;3292;p11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3293" name="Google Shape;3293;p11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11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11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1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1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1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1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11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1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1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1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1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1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1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1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1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1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11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11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1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1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1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1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1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1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1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1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1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1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1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1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1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1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1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1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1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1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1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1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11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1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1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1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1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11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11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11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11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11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11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11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1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1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11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11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11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11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11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1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1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1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1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1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1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1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1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1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1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11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11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11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11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1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1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1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1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1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1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1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1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1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1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1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11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11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11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11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1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1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1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1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11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11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11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11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1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1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1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1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1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1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1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1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1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1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1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11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11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1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1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1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1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1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1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1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1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1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1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1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11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11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11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11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11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11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11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11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11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11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11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11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11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11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1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1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1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11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11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1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1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1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1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1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1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1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1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1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1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1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1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1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1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1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1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1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1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1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1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1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11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1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1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1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1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1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1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1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1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1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1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1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1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1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1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1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1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1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1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1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1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1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1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1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1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1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1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1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1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1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1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1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1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1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1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1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1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1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1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1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1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1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1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1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1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1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1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1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1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1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1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1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1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1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1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1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1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11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1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1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1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1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1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1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1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1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1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1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1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1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1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1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1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1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1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1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1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1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1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1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1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1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1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1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1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1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1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1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1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1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1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1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1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1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1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1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1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1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1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1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1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1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1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1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1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1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1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1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1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1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1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1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1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1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1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1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1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1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1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1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1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1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1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1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1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1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1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1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1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1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1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1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1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1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1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1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1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1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1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1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1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1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1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1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1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1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1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1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1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1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1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1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1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1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1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1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1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1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1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1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1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1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1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1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1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1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1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1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1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1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1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1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1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1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1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1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1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1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1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1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1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11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11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1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1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1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1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1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1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1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1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1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1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1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1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1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1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1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1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1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1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1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1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1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1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1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1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1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1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1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1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1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1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1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1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1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1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1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1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1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1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1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1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1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1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1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1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1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1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1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1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1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1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1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1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1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1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1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1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1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1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1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1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1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1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1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1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1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1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1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1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1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1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1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1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1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1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1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1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1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1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1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1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1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1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1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1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1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1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1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1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1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1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1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1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1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1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1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1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1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1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1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1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1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1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1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1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1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1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1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1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1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1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1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1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1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1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1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1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1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1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1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1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1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1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1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1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1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1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1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1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1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1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1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1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1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1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1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1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1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1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1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1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1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1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1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1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1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1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1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1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1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1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1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1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1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1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1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11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1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1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1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1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1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1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1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1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1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1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11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11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11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11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11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11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11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11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11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11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11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11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11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11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11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11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11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11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11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11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11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11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11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11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11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11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11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11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11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11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11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11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11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11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11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11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11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11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11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11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11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11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11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11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11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11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11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11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11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11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11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11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11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11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11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11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11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1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1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11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1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1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11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11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11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11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11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11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11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11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11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1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1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11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11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1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1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1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1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1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1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11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11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11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11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11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11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11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11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11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11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11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1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1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1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1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1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11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11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11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11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1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1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1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1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1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1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1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1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1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1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1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11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11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1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1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1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11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11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11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11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11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11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11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11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11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11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11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1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1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1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1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11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11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11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11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11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11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11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11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11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1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1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1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1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1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1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1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1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11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11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11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11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11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1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1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1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1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11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11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11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11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11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11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11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11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11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11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11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11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11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11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11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11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11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11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11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11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11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11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11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11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11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11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11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11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11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11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11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11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11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1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11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11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11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11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11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11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11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11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11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11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11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11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11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11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11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11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11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11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1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1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11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11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11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11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11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11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11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11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11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11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11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11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11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11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11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11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11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11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11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11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11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11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11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11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11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11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11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11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11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11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11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11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11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11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11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11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11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11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11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11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11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11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11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11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11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11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11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11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11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11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11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11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11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11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11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11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11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11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11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11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11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11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11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11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11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11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11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11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11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11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11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11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11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1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1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1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11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11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1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1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1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1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1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1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11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11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11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11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1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1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1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1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1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11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11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11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11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11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11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11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11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11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11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11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11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11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11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11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11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11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11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11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11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11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11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1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1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1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11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11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11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11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11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1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1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11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11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1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1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1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1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11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11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1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1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1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1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11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11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11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11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1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1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11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11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1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1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1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1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1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1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1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1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1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1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1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1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1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1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1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1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11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11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11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11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1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1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1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1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1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1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1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1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1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1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1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1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1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1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1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1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1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1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1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1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1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1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1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1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1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1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1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1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1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1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1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1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1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1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1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1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1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1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1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1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1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1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1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1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1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1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1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1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1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1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1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1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1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1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1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1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1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1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1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1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1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1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1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1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1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1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1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1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1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1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1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1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1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1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1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1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1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1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1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1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1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1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1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1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1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1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1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1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1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1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1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1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1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1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1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1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1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1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1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1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1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1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1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1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1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1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1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1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1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1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1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1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1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11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1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1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1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1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11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11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11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11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11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11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11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11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11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11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1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11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1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1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11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11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11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11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1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11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11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11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11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11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11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11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11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11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11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11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11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1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11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11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11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11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11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11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11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11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11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11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11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11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11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11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11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11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11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11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11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11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11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11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11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11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11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11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11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11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11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11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11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11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11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11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11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11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11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11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11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11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11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11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11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11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11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11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11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11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11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11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11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11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11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11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11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11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11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11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11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11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11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11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11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11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11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11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11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11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11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11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11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11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11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11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11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11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11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11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11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11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11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11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11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11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11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11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11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11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11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11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11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11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11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11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11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11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11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11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11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11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11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11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11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11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11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11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1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11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11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11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11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11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11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11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11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11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11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11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11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11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11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11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11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11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11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11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11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11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11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11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1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11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1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1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1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1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1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1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1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1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1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1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1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1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1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11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11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11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11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11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11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11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11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11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11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11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11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11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11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11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11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11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11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11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11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11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11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11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11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11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11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11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11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11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11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11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11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11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11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1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1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1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1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1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11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11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1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11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11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11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11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11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11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11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11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11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11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11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11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11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11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11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11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11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11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11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11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11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11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11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11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11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11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11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11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11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11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11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11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11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11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1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1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1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1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1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1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1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1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11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11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1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1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11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11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1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1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1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1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1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1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1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11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11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1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1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11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11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1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1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11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11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11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11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11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1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11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1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1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1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1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1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1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1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1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1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1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1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1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1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1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1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1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1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1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1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1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1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11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11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1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11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11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11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1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11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11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1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1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11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11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11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1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1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11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11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11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11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11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1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1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1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1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1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1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1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1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11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11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11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11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11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11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11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1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11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11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1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1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1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11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11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11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11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11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11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11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11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11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11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11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11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11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11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11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11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11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11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11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11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11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11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11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11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11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11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11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11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1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1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1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1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11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11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11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11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11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11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11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11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11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11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11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11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11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11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11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11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11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11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11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1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11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11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11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11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11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11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11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11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11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11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11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11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11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11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11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11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11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11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11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11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11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11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11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11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11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11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11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11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11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11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11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11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11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11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11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11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11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11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82" name="Google Shape;4882;p11"/>
          <p:cNvSpPr txBox="1"/>
          <p:nvPr>
            <p:ph hasCustomPrompt="1" type="title"/>
          </p:nvPr>
        </p:nvSpPr>
        <p:spPr>
          <a:xfrm>
            <a:off x="1028700" y="1695450"/>
            <a:ext cx="71055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83" name="Google Shape;4883;p11"/>
          <p:cNvSpPr txBox="1"/>
          <p:nvPr>
            <p:ph idx="1" type="subTitle"/>
          </p:nvPr>
        </p:nvSpPr>
        <p:spPr>
          <a:xfrm>
            <a:off x="1885950" y="2905125"/>
            <a:ext cx="5372100" cy="3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4884" name="Shape 48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36">
    <p:spTree>
      <p:nvGrpSpPr>
        <p:cNvPr id="4885" name="Shape 4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6" name="Google Shape;4886;p13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4887" name="Google Shape;4887;p13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13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13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13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13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13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13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13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13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13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13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13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13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13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13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02" name="Google Shape;4902;p13"/>
          <p:cNvSpPr txBox="1"/>
          <p:nvPr>
            <p:ph type="title"/>
          </p:nvPr>
        </p:nvSpPr>
        <p:spPr>
          <a:xfrm>
            <a:off x="1661550" y="528671"/>
            <a:ext cx="58209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03" name="Google Shape;4903;p13"/>
          <p:cNvSpPr txBox="1"/>
          <p:nvPr>
            <p:ph hasCustomPrompt="1" idx="2" type="title"/>
          </p:nvPr>
        </p:nvSpPr>
        <p:spPr>
          <a:xfrm>
            <a:off x="1485900" y="1493621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04" name="Google Shape;4904;p13"/>
          <p:cNvSpPr txBox="1"/>
          <p:nvPr>
            <p:ph idx="1" type="subTitle"/>
          </p:nvPr>
        </p:nvSpPr>
        <p:spPr>
          <a:xfrm>
            <a:off x="946350" y="20669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05" name="Google Shape;4905;p13"/>
          <p:cNvSpPr txBox="1"/>
          <p:nvPr>
            <p:ph idx="3" type="subTitle"/>
          </p:nvPr>
        </p:nvSpPr>
        <p:spPr>
          <a:xfrm>
            <a:off x="946350" y="241529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906" name="Google Shape;4906;p13"/>
          <p:cNvSpPr txBox="1"/>
          <p:nvPr>
            <p:ph hasCustomPrompt="1" idx="4" type="title"/>
          </p:nvPr>
        </p:nvSpPr>
        <p:spPr>
          <a:xfrm>
            <a:off x="3933750" y="1492205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07" name="Google Shape;4907;p13"/>
          <p:cNvSpPr txBox="1"/>
          <p:nvPr>
            <p:ph idx="5" type="subTitle"/>
          </p:nvPr>
        </p:nvSpPr>
        <p:spPr>
          <a:xfrm>
            <a:off x="3410850" y="20669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08" name="Google Shape;4908;p13"/>
          <p:cNvSpPr txBox="1"/>
          <p:nvPr>
            <p:ph idx="6" type="subTitle"/>
          </p:nvPr>
        </p:nvSpPr>
        <p:spPr>
          <a:xfrm>
            <a:off x="3410925" y="241529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909" name="Google Shape;4909;p13"/>
          <p:cNvSpPr txBox="1"/>
          <p:nvPr>
            <p:ph hasCustomPrompt="1" idx="7" type="title"/>
          </p:nvPr>
        </p:nvSpPr>
        <p:spPr>
          <a:xfrm>
            <a:off x="6381600" y="1492205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10" name="Google Shape;4910;p13"/>
          <p:cNvSpPr txBox="1"/>
          <p:nvPr>
            <p:ph idx="8" type="subTitle"/>
          </p:nvPr>
        </p:nvSpPr>
        <p:spPr>
          <a:xfrm>
            <a:off x="5875350" y="2065500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11" name="Google Shape;4911;p13"/>
          <p:cNvSpPr txBox="1"/>
          <p:nvPr>
            <p:ph idx="9" type="subTitle"/>
          </p:nvPr>
        </p:nvSpPr>
        <p:spPr>
          <a:xfrm>
            <a:off x="5875500" y="241529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912" name="Google Shape;4912;p13"/>
          <p:cNvSpPr txBox="1"/>
          <p:nvPr>
            <p:ph hasCustomPrompt="1" idx="13" type="title"/>
          </p:nvPr>
        </p:nvSpPr>
        <p:spPr>
          <a:xfrm>
            <a:off x="1485900" y="3128580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13" name="Google Shape;4913;p13"/>
          <p:cNvSpPr txBox="1"/>
          <p:nvPr>
            <p:ph idx="14" type="subTitle"/>
          </p:nvPr>
        </p:nvSpPr>
        <p:spPr>
          <a:xfrm>
            <a:off x="946350" y="36993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14" name="Google Shape;4914;p13"/>
          <p:cNvSpPr txBox="1"/>
          <p:nvPr>
            <p:ph idx="15" type="subTitle"/>
          </p:nvPr>
        </p:nvSpPr>
        <p:spPr>
          <a:xfrm>
            <a:off x="946350" y="404627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915" name="Google Shape;4915;p13"/>
          <p:cNvSpPr txBox="1"/>
          <p:nvPr>
            <p:ph hasCustomPrompt="1" idx="16" type="title"/>
          </p:nvPr>
        </p:nvSpPr>
        <p:spPr>
          <a:xfrm>
            <a:off x="3933750" y="3128580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16" name="Google Shape;4916;p13"/>
          <p:cNvSpPr txBox="1"/>
          <p:nvPr>
            <p:ph idx="17" type="subTitle"/>
          </p:nvPr>
        </p:nvSpPr>
        <p:spPr>
          <a:xfrm>
            <a:off x="3427650" y="36993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17" name="Google Shape;4917;p13"/>
          <p:cNvSpPr txBox="1"/>
          <p:nvPr>
            <p:ph idx="18" type="subTitle"/>
          </p:nvPr>
        </p:nvSpPr>
        <p:spPr>
          <a:xfrm>
            <a:off x="3410925" y="404627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4918" name="Google Shape;4918;p13"/>
          <p:cNvSpPr txBox="1"/>
          <p:nvPr>
            <p:ph hasCustomPrompt="1" idx="19" type="title"/>
          </p:nvPr>
        </p:nvSpPr>
        <p:spPr>
          <a:xfrm>
            <a:off x="6381600" y="3128580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19" name="Google Shape;4919;p13"/>
          <p:cNvSpPr txBox="1"/>
          <p:nvPr>
            <p:ph idx="20" type="subTitle"/>
          </p:nvPr>
        </p:nvSpPr>
        <p:spPr>
          <a:xfrm>
            <a:off x="5908950" y="36993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20" name="Google Shape;4920;p13"/>
          <p:cNvSpPr txBox="1"/>
          <p:nvPr>
            <p:ph idx="21" type="subTitle"/>
          </p:nvPr>
        </p:nvSpPr>
        <p:spPr>
          <a:xfrm>
            <a:off x="5875500" y="404627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37">
    <p:bg>
      <p:bgPr>
        <a:solidFill>
          <a:schemeClr val="accent1"/>
        </a:solidFill>
      </p:bgPr>
    </p:bg>
    <p:spTree>
      <p:nvGrpSpPr>
        <p:cNvPr id="4921" name="Shape 4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2" name="Google Shape;4922;p14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4923" name="Google Shape;4923;p14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14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14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14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14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14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14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14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14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14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14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14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35" name="Google Shape;4935;p14"/>
          <p:cNvSpPr txBox="1"/>
          <p:nvPr>
            <p:ph type="title"/>
          </p:nvPr>
        </p:nvSpPr>
        <p:spPr>
          <a:xfrm>
            <a:off x="1661550" y="528671"/>
            <a:ext cx="58209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36" name="Google Shape;4936;p14"/>
          <p:cNvSpPr txBox="1"/>
          <p:nvPr>
            <p:ph hasCustomPrompt="1" idx="2" type="title"/>
          </p:nvPr>
        </p:nvSpPr>
        <p:spPr>
          <a:xfrm>
            <a:off x="968644" y="2097275"/>
            <a:ext cx="9123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37" name="Google Shape;4937;p14"/>
          <p:cNvSpPr txBox="1"/>
          <p:nvPr>
            <p:ph idx="1" type="subTitle"/>
          </p:nvPr>
        </p:nvSpPr>
        <p:spPr>
          <a:xfrm>
            <a:off x="1935542" y="1845616"/>
            <a:ext cx="23610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38" name="Google Shape;4938;p14"/>
          <p:cNvSpPr txBox="1"/>
          <p:nvPr>
            <p:ph idx="3" type="subTitle"/>
          </p:nvPr>
        </p:nvSpPr>
        <p:spPr>
          <a:xfrm>
            <a:off x="1935542" y="2193985"/>
            <a:ext cx="23610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4939" name="Google Shape;4939;p14"/>
          <p:cNvSpPr txBox="1"/>
          <p:nvPr>
            <p:ph hasCustomPrompt="1" idx="4" type="title"/>
          </p:nvPr>
        </p:nvSpPr>
        <p:spPr>
          <a:xfrm>
            <a:off x="4851575" y="2097275"/>
            <a:ext cx="9123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40" name="Google Shape;4940;p14"/>
          <p:cNvSpPr txBox="1"/>
          <p:nvPr>
            <p:ph idx="5" type="subTitle"/>
          </p:nvPr>
        </p:nvSpPr>
        <p:spPr>
          <a:xfrm>
            <a:off x="5814356" y="1845616"/>
            <a:ext cx="23610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41" name="Google Shape;4941;p14"/>
          <p:cNvSpPr txBox="1"/>
          <p:nvPr>
            <p:ph idx="6" type="subTitle"/>
          </p:nvPr>
        </p:nvSpPr>
        <p:spPr>
          <a:xfrm>
            <a:off x="5814356" y="2193985"/>
            <a:ext cx="23610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4942" name="Google Shape;4942;p14"/>
          <p:cNvSpPr txBox="1"/>
          <p:nvPr>
            <p:ph hasCustomPrompt="1" idx="7" type="title"/>
          </p:nvPr>
        </p:nvSpPr>
        <p:spPr>
          <a:xfrm>
            <a:off x="968644" y="3715954"/>
            <a:ext cx="9123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43" name="Google Shape;4943;p14"/>
          <p:cNvSpPr txBox="1"/>
          <p:nvPr>
            <p:ph idx="8" type="subTitle"/>
          </p:nvPr>
        </p:nvSpPr>
        <p:spPr>
          <a:xfrm>
            <a:off x="1935542" y="3478016"/>
            <a:ext cx="23610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44" name="Google Shape;4944;p14"/>
          <p:cNvSpPr txBox="1"/>
          <p:nvPr>
            <p:ph idx="9" type="subTitle"/>
          </p:nvPr>
        </p:nvSpPr>
        <p:spPr>
          <a:xfrm>
            <a:off x="1935542" y="3824966"/>
            <a:ext cx="23610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4945" name="Google Shape;4945;p14"/>
          <p:cNvSpPr txBox="1"/>
          <p:nvPr>
            <p:ph hasCustomPrompt="1" idx="13" type="title"/>
          </p:nvPr>
        </p:nvSpPr>
        <p:spPr>
          <a:xfrm>
            <a:off x="4851575" y="3715954"/>
            <a:ext cx="9123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46" name="Google Shape;4946;p14"/>
          <p:cNvSpPr txBox="1"/>
          <p:nvPr>
            <p:ph idx="14" type="subTitle"/>
          </p:nvPr>
        </p:nvSpPr>
        <p:spPr>
          <a:xfrm>
            <a:off x="5814310" y="3478016"/>
            <a:ext cx="23610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4947" name="Google Shape;4947;p14"/>
          <p:cNvSpPr txBox="1"/>
          <p:nvPr>
            <p:ph idx="15" type="subTitle"/>
          </p:nvPr>
        </p:nvSpPr>
        <p:spPr>
          <a:xfrm>
            <a:off x="5814310" y="3824966"/>
            <a:ext cx="23610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5">
    <p:bg>
      <p:bgPr>
        <a:solidFill>
          <a:schemeClr val="accent3"/>
        </a:solidFill>
      </p:bgPr>
    </p:bg>
    <p:spTree>
      <p:nvGrpSpPr>
        <p:cNvPr id="4948" name="Shape 4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9" name="Google Shape;4949;p15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4950" name="Google Shape;4950;p15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15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15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15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15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15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15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15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15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15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15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15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15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15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15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15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15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15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15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15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15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15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15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15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15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15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15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15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5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5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5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5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5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5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5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5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15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15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15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15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15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15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15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15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15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15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15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15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15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15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15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15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15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15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15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15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15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15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15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15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15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15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15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15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15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15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15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15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15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15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15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15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15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15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15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15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15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15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15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15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15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15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15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15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15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15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15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15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15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15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15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15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15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15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15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15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15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15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15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15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15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15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15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15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15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15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15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15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15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15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15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15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15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15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15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15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15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15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15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15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15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15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15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15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15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15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15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15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15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15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15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15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15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15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15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15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15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15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15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15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15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15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15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15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15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15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15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15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15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15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15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15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15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15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15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15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15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15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15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15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15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15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15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15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15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15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15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15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15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15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15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15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15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15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15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15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15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15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15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15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15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15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15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15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15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15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15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15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15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15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15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15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15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15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15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15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15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15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15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15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15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15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15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15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15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15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15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15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15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15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15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15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15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15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15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15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15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15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15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15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15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15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15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15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15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15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15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15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15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15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15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15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15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15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15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15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15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15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15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15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15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15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15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15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15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15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15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15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15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15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15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15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15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15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15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15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15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15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15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15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15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15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15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15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15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15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15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15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15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15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15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15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15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15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15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15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15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15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15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15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15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15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15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15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15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15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15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15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15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15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15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15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15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15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15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15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15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15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15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15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15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15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15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15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15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15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15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15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15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15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15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15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15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15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15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15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15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15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15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15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15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15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15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15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15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15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15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15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15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15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15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15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15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15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15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15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15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15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15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15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15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15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15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15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15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15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15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15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15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15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15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15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15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15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15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15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15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15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15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15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15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15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15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15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15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15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15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15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15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15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15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15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15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15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15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15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15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15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15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15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15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15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15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15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15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15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15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15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15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15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15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15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15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15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15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15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15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15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15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15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15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15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15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15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15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15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15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15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15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15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15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15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15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15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15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15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15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15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15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15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15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15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15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15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15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15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15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15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15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15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15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15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15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15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15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15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15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15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15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15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15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15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15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15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15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15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15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15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15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15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15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15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15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15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15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15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15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15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15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15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15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15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15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15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15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15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15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15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15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15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15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15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15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15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15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15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15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15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15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15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15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15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15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15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15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15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15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15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15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15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15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15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15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15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15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15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15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15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15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15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15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15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15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15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15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15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15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15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15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15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15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15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15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15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15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15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15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15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15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15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15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15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15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15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15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15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15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15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15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15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15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15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15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15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15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15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15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15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15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15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15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15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15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15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15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15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15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15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15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15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15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15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15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15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15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15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15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15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15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15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15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15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15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15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15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15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15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15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15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15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15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15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15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15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15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15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15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15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15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15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15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15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15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15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15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15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15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15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15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15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15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15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15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15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15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15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15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15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15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15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15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15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15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15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15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15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15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15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15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15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15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15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15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15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15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15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15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15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15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15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15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15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15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15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15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15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15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15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15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15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15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15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15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15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15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15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15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15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15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15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15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15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15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15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15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15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15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15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15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15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15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15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15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15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15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15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15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15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15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15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15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15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15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15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15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15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15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15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15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15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15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15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15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15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15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15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15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15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15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15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15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15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15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15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15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15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15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15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15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15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15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15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15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15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15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15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15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15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15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15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15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15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15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15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15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15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15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15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15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15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15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15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15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15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15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15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15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15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15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15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15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15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15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15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15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15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15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15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15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15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15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15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15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15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15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15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15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15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15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15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15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15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15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15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15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15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15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15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15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15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15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15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15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15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15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15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15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15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15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15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15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15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15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15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15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15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15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15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15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15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15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15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15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15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15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15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15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15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15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15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15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15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15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15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15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15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15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15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15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15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15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15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15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15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15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15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15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15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15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15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15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15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15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15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15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15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15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15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15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15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15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15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15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15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15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15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15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15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15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15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15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15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15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15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15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15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15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15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15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15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15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15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15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15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15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15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15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15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15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15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15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15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15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15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15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15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15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15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15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15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15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15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15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15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15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15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15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15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15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15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15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15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15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15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15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15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15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15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15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15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15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15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15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15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15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15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15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15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15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15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15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15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15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15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15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15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15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15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15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15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15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15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15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15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15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15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15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15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15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15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15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15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15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15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15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15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15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15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15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15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15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15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15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15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15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15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15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15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15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15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15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15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15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15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15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15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15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15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15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15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15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15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15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15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15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15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15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15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15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15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15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15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15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15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15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15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15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15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15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15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15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15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15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15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15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15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15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15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15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15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15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15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15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15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15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15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15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15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15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15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15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15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15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15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15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15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15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15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15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15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15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15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15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15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15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15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15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15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15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15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15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15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15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15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15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15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15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15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15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15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15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15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15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15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15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15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15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15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15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15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15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15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15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15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15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15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15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15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15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15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15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15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15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15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15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15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15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15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15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15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15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15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15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15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15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15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15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15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15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15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15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15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15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15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15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15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15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15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15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15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15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15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15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15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15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15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15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15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15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15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15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15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15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15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15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15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15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15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15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15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15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15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15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15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15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15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15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15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15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15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15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15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15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15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15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15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15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15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15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15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15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15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15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15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15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15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15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15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15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15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15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15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15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15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15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15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15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15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15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15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15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15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15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15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15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15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15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15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15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15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15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15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15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15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15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15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15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15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15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15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15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15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15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15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15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15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15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15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15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15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15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15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15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15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15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15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15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15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15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15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15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15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15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15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15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15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15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15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15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15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15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15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15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15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15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15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15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15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15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15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15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15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15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15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15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15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15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15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15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15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15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15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15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15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15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15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15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15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15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15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15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15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15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15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15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15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15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15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15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15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15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15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15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15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15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15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15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15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15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15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15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15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15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15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15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15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15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15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15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15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15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15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15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15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15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15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15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15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15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15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15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15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15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15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15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15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15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15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15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15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15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15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15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15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15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15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15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15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15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15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15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15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15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15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15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15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15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15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15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15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15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15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15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15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15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15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15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15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15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15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15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15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15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15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15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15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15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15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15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15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15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15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15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15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15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15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15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15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15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15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15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15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15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15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15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15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15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15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15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15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15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15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15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15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15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15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15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15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15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15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15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15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15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15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15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15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15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15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15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15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15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15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15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15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15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15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15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15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15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15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15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15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15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15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15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15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15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15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15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15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15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15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15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15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15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15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15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15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15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15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15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15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15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15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15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15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15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15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15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15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15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15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15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15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15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15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15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15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15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15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15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15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15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15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15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15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15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15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15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15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15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15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15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15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15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15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15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15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15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15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15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15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15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15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15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15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15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15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15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15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15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15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15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15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15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15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15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15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15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15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15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15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15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15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15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15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15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15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15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15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15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15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15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15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15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15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15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15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15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15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15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15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15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15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15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15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15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15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15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15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15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15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15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15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15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15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15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15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15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15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15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15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15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15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15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15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15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15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15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15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15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15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15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15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15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15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15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15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15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15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15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15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15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15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15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15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15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15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15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15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15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15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15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15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15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15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15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15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15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15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15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15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15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15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15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15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15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15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15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15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15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15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15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15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15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15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15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15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15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15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15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15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15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15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15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15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15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15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15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15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15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15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15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15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15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15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15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15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15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15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15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15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15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15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15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15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15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15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15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15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15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15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15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15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15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15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15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15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15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15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15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15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15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15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15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15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15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15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15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15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15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15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15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15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15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15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15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15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15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15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15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15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15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15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15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15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15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15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15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15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15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15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15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15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15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15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15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15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15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39" name="Google Shape;6539;p15"/>
          <p:cNvSpPr txBox="1"/>
          <p:nvPr>
            <p:ph type="title"/>
          </p:nvPr>
        </p:nvSpPr>
        <p:spPr>
          <a:xfrm>
            <a:off x="2706000" y="2314579"/>
            <a:ext cx="3732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40" name="Google Shape;6540;p15"/>
          <p:cNvSpPr txBox="1"/>
          <p:nvPr>
            <p:ph hasCustomPrompt="1" idx="2" type="title"/>
          </p:nvPr>
        </p:nvSpPr>
        <p:spPr>
          <a:xfrm>
            <a:off x="3484800" y="1338573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41" name="Google Shape;6541;p15"/>
          <p:cNvSpPr txBox="1"/>
          <p:nvPr>
            <p:ph idx="1" type="subTitle"/>
          </p:nvPr>
        </p:nvSpPr>
        <p:spPr>
          <a:xfrm>
            <a:off x="3193975" y="2882716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bg>
      <p:bgPr>
        <a:solidFill>
          <a:schemeClr val="accent1"/>
        </a:solidFill>
      </p:bgPr>
    </p:bg>
    <p:spTree>
      <p:nvGrpSpPr>
        <p:cNvPr id="6542" name="Shape 6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43" name="Google Shape;6543;p16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6544" name="Google Shape;6544;p16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16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16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16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16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16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16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16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16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16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16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16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16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16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16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16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16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16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16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16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16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16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16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16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16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16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16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16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16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16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16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16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16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16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16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16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16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16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16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16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16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16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16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16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16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16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16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16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16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16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16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16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16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16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16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16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16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16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16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16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16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16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16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16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16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16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16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16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16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16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16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16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16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16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16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16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16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16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16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16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16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16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16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16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16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16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16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16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16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16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16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16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16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16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16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16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16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16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16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16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16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16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16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16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16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16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16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16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16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16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16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16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16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16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16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16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16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16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16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16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16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16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16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16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16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16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16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16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16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16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16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16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16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16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16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16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16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16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16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16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16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16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16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16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16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16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16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16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16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16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16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16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16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16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16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16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16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16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16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16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16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16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16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16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16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16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16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16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16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16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16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16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16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16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16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16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16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16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16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16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16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16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16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16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16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16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16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16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16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16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16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16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16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16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16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16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16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16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16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16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16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16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16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16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16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16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16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16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16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16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16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16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16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16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16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16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16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16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16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16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16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16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16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16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16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16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16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16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16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16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16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16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16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16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16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16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16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16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16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16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16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16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16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16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16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16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16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16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16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16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16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16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16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16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16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16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16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16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16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16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16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16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16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16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16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16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16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16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16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16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16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16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16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16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16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16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16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16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16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16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16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16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16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16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16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16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16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16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16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16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16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16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16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16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16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16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16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16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16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16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16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16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16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16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16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16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16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16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16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16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16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16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16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16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16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16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16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16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16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16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16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16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16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16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16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16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16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16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16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16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16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16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16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16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16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16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16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16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16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16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16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16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16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16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16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16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16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16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16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16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16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16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16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16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16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16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16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16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16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16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16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16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16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16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16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16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16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16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16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16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16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16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16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16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16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16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16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16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16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16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16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16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16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16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16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16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16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16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16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16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16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16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16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16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16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16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16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16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16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16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16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16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16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16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16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16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16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16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16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16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16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16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16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16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16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16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16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16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16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16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16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16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16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16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16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16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16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16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16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16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16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16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16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16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16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16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16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16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16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16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16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16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16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16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16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16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16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16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16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16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16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16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16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16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16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16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16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16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16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16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16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16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16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16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16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16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16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16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16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16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16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16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16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16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16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16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16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16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16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16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16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16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16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16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16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16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16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16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16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16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16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16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16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16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16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16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16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16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16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16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16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16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16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16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16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16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16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16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16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16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16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16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16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16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16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16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16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16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16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16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16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16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16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16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16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16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16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16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16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16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16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16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16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16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16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16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16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16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16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16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16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16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16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16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16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16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16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16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16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16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16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16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16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16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16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16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16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16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16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16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16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16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16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16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16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16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16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16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16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16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16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16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16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16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16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16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16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16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16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16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16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16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16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16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16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16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16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16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16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16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16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16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16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16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16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16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16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16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16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16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16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16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16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16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16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16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16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16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16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16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16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16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16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16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16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16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16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16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16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16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16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16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16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16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16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16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16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16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16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16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16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16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16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16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16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16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16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16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16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16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16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16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16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16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16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16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16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16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16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16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16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16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16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16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16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16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16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16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16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16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16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16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16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16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16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16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16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16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16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16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16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16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16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16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16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16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16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16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16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16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16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16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16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16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16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16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16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16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16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16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16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16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16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16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16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16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16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16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16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16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16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16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16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16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16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16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16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16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16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16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16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16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16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16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16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16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16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16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16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16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16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16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16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16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16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16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16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16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16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16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16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16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16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16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16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16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16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16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16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16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16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16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16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16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16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16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16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16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16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16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16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16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16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16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16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16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16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16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16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16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16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16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16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16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16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16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16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16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16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16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16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16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16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16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16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16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16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16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16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16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16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16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16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16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16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16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16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16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16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16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16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16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16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16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16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16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16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16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16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16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16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16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16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16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16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16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16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16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16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16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16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16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16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16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16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16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16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16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16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16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16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16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16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16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16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16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16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16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16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16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16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16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16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16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16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16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16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16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16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16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16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16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16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16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16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16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16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16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16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16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16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16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16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16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16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16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16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16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16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16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16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16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16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16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16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16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16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16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16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16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16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16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16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16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16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16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16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16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16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16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16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16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16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16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16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16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16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16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16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16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16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16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16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16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16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16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16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16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16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16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16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16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16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16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16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16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16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16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16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16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16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16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16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16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16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16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16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16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16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16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16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16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16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16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16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16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16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16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16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16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16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16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16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16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16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16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16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16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16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16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16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16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16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16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16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16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16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16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16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16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16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16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16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16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16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16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16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16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16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16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16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16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16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16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16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16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16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16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16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16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16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16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16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16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16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16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16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16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16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16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16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16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16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16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16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16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16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16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16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16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16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16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16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16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16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16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16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16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16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16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16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16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16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16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16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16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16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16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16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16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16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16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16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16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16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16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16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16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16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16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16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16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16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16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16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16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16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16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16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16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16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16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16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16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16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16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16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16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16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16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16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16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16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16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16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16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16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16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16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16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16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16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16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16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16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16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16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16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16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16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16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16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16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16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16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16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16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16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16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16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16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16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16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16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16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16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16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16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16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16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16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16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16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16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16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16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16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16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16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16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16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16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16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16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16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16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16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16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16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16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16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16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16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16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16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16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16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16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16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16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16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16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16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16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16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16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16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16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16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16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16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16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16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16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16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16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16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16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16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16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16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16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16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16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16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16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16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16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16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16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16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16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16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16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16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16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16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16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16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16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16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16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16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16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16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16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16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16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16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16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16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16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16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16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16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16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16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16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16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16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16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16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16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16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16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16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16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16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16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16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16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16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16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16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16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16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16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16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16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16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16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16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16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16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16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16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16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16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16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16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16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16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16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16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16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16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16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16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16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16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16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16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16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16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16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16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16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16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16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16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16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16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16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16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16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16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16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16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16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16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16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16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16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16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16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16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16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16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16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16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16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16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16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16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16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16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16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16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16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16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16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16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16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16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16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16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16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16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16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16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16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16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16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16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16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16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16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16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16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16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16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16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16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16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16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16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16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16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16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16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16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16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16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16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16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16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16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16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16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16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16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16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16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16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16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16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16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16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16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16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16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16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16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16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16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16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16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16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16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16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16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16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16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16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16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16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16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16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16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16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16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16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16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16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16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16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16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16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16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16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16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16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16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16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16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16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16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16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16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16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16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16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16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16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16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16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16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16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16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16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16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16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16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16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16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16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16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16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16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16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16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16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16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16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16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16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16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16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16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16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16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16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16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16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16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16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16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16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16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16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16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16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16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16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16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16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16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16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16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16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16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16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16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16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16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16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16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16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16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16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16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16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16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16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16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16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16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16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16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16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16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16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16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16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16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16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16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16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16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16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16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16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16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16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16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16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16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16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16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16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16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16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16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16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16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16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16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16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16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16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16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16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16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16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16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16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16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16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16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16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16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16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16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16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16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16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16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16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16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16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16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16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16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16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16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16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16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16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16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16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16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16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16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16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16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16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16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16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16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16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16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16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16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16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16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16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16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16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16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16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16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16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16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16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16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16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16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16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16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16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16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16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16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16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16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16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16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16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16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16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16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16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16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16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16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16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16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16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16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16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16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16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16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16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16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16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16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16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16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16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16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16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16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16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16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16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16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16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16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16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16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16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16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16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16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16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16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16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2" name="Google Shape;8092;p16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3" name="Google Shape;8093;p16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16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16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16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16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16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16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16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16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16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16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16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16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16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16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16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16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16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16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16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16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16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16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16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16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16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16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16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16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16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16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16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16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16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16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16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16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16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16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16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33" name="Google Shape;8133;p16"/>
          <p:cNvSpPr txBox="1"/>
          <p:nvPr>
            <p:ph type="title"/>
          </p:nvPr>
        </p:nvSpPr>
        <p:spPr>
          <a:xfrm>
            <a:off x="2706000" y="1711325"/>
            <a:ext cx="3732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34" name="Google Shape;8134;p16"/>
          <p:cNvSpPr txBox="1"/>
          <p:nvPr>
            <p:ph hasCustomPrompt="1" idx="2" type="title"/>
          </p:nvPr>
        </p:nvSpPr>
        <p:spPr>
          <a:xfrm>
            <a:off x="3484800" y="870725"/>
            <a:ext cx="2174400" cy="114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35" name="Google Shape;8135;p16"/>
          <p:cNvSpPr txBox="1"/>
          <p:nvPr>
            <p:ph idx="1" type="subTitle"/>
          </p:nvPr>
        </p:nvSpPr>
        <p:spPr>
          <a:xfrm>
            <a:off x="3194100" y="2313450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2">
    <p:bg>
      <p:bgPr>
        <a:solidFill>
          <a:schemeClr val="accent1"/>
        </a:solidFill>
      </p:bgPr>
    </p:bg>
    <p:spTree>
      <p:nvGrpSpPr>
        <p:cNvPr id="8136" name="Shape 8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37" name="Google Shape;8137;p17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8138" name="Google Shape;8138;p17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17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17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17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17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17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17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17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17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17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17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17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50" name="Google Shape;8150;p17"/>
          <p:cNvSpPr txBox="1"/>
          <p:nvPr>
            <p:ph type="title"/>
          </p:nvPr>
        </p:nvSpPr>
        <p:spPr>
          <a:xfrm>
            <a:off x="2706000" y="2303250"/>
            <a:ext cx="3732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51" name="Google Shape;8151;p17"/>
          <p:cNvSpPr txBox="1"/>
          <p:nvPr>
            <p:ph hasCustomPrompt="1" idx="2" type="title"/>
          </p:nvPr>
        </p:nvSpPr>
        <p:spPr>
          <a:xfrm>
            <a:off x="3484800" y="1462650"/>
            <a:ext cx="2174400" cy="114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52" name="Google Shape;8152;p17"/>
          <p:cNvSpPr txBox="1"/>
          <p:nvPr>
            <p:ph idx="1" type="subTitle"/>
          </p:nvPr>
        </p:nvSpPr>
        <p:spPr>
          <a:xfrm>
            <a:off x="3193975" y="2868828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_1">
    <p:bg>
      <p:bgPr>
        <a:solidFill>
          <a:schemeClr val="accent1"/>
        </a:solidFill>
      </p:bgPr>
    </p:bg>
    <p:spTree>
      <p:nvGrpSpPr>
        <p:cNvPr id="8153" name="Shape 8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54" name="Google Shape;8154;p18"/>
          <p:cNvGrpSpPr/>
          <p:nvPr/>
        </p:nvGrpSpPr>
        <p:grpSpPr>
          <a:xfrm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8155" name="Google Shape;8155;p18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56" name="Google Shape;8156;p18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8157" name="Google Shape;8157;p18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8" name="Google Shape;8158;p18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9" name="Google Shape;8159;p18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0" name="Google Shape;8160;p18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1" name="Google Shape;8161;p18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2" name="Google Shape;8162;p18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3" name="Google Shape;8163;p18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4" name="Google Shape;8164;p18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5" name="Google Shape;8165;p18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6" name="Google Shape;8166;p18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7" name="Google Shape;8167;p18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8" name="Google Shape;8168;p18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169" name="Google Shape;8169;p18"/>
          <p:cNvSpPr txBox="1"/>
          <p:nvPr>
            <p:ph type="title"/>
          </p:nvPr>
        </p:nvSpPr>
        <p:spPr>
          <a:xfrm>
            <a:off x="3397550" y="2303250"/>
            <a:ext cx="3732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70" name="Google Shape;8170;p18"/>
          <p:cNvSpPr txBox="1"/>
          <p:nvPr>
            <p:ph hasCustomPrompt="1" idx="2" type="title"/>
          </p:nvPr>
        </p:nvSpPr>
        <p:spPr>
          <a:xfrm>
            <a:off x="4176350" y="1335468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71" name="Google Shape;8171;p18"/>
          <p:cNvSpPr txBox="1"/>
          <p:nvPr>
            <p:ph idx="1" type="subTitle"/>
          </p:nvPr>
        </p:nvSpPr>
        <p:spPr>
          <a:xfrm>
            <a:off x="3885525" y="2871387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CUSTOM_2_1_1">
    <p:bg>
      <p:bgPr>
        <a:solidFill>
          <a:schemeClr val="accent1"/>
        </a:solidFill>
      </p:bgPr>
    </p:bg>
    <p:spTree>
      <p:nvGrpSpPr>
        <p:cNvPr id="8172" name="Shape 8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3" name="Google Shape;8173;p19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8174" name="Google Shape;8174;p19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75" name="Google Shape;8175;p19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8176" name="Google Shape;8176;p19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7" name="Google Shape;8177;p19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8" name="Google Shape;8178;p19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9" name="Google Shape;8179;p19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0" name="Google Shape;8180;p19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1" name="Google Shape;8181;p19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2" name="Google Shape;8182;p19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3" name="Google Shape;8183;p19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4" name="Google Shape;8184;p19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5" name="Google Shape;8185;p19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6" name="Google Shape;8186;p19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7" name="Google Shape;8187;p19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188" name="Google Shape;8188;p19"/>
          <p:cNvSpPr txBox="1"/>
          <p:nvPr>
            <p:ph type="title"/>
          </p:nvPr>
        </p:nvSpPr>
        <p:spPr>
          <a:xfrm>
            <a:off x="1810650" y="2314579"/>
            <a:ext cx="3732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89" name="Google Shape;8189;p19"/>
          <p:cNvSpPr txBox="1"/>
          <p:nvPr>
            <p:ph hasCustomPrompt="1" idx="2" type="title"/>
          </p:nvPr>
        </p:nvSpPr>
        <p:spPr>
          <a:xfrm>
            <a:off x="2589450" y="1315915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90" name="Google Shape;8190;p19"/>
          <p:cNvSpPr txBox="1"/>
          <p:nvPr>
            <p:ph idx="1" type="subTitle"/>
          </p:nvPr>
        </p:nvSpPr>
        <p:spPr>
          <a:xfrm>
            <a:off x="2298625" y="2882716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CUSTOM_2_1_1_1">
    <p:bg>
      <p:bgPr>
        <a:solidFill>
          <a:schemeClr val="accent3"/>
        </a:solidFill>
      </p:bgPr>
    </p:bg>
    <p:spTree>
      <p:nvGrpSpPr>
        <p:cNvPr id="8191" name="Shape 8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92" name="Google Shape;8192;p20"/>
          <p:cNvGrpSpPr/>
          <p:nvPr/>
        </p:nvGrpSpPr>
        <p:grpSpPr>
          <a:xfrm>
            <a:off x="-133355" y="25"/>
            <a:ext cx="9305870" cy="5143513"/>
            <a:chOff x="-113074" y="-12"/>
            <a:chExt cx="5148476" cy="5143513"/>
          </a:xfrm>
        </p:grpSpPr>
        <p:sp>
          <p:nvSpPr>
            <p:cNvPr id="8193" name="Google Shape;8193;p20"/>
            <p:cNvSpPr/>
            <p:nvPr/>
          </p:nvSpPr>
          <p:spPr>
            <a:xfrm>
              <a:off x="-96740" y="12213"/>
              <a:ext cx="2138828" cy="2117064"/>
            </a:xfrm>
            <a:custGeom>
              <a:rect b="b" l="l" r="r" t="t"/>
              <a:pathLst>
                <a:path extrusionOk="0" h="41732" w="42161">
                  <a:moveTo>
                    <a:pt x="417" y="0"/>
                  </a:moveTo>
                  <a:lnTo>
                    <a:pt x="0" y="453"/>
                  </a:lnTo>
                  <a:lnTo>
                    <a:pt x="42160" y="41732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EEC1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20"/>
            <p:cNvSpPr/>
            <p:nvPr/>
          </p:nvSpPr>
          <p:spPr>
            <a:xfrm>
              <a:off x="3048817" y="12822"/>
              <a:ext cx="1972078" cy="1992624"/>
            </a:xfrm>
            <a:custGeom>
              <a:rect b="b" l="l" r="r" t="t"/>
              <a:pathLst>
                <a:path extrusionOk="0" h="39279" w="38874">
                  <a:moveTo>
                    <a:pt x="38433" y="0"/>
                  </a:moveTo>
                  <a:lnTo>
                    <a:pt x="0" y="39279"/>
                  </a:lnTo>
                  <a:lnTo>
                    <a:pt x="38874" y="429"/>
                  </a:lnTo>
                  <a:lnTo>
                    <a:pt x="384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20"/>
            <p:cNvSpPr/>
            <p:nvPr/>
          </p:nvSpPr>
          <p:spPr>
            <a:xfrm>
              <a:off x="-96740" y="3061090"/>
              <a:ext cx="2091699" cy="2069378"/>
            </a:xfrm>
            <a:custGeom>
              <a:rect b="b" l="l" r="r" t="t"/>
              <a:pathLst>
                <a:path extrusionOk="0" h="40792" w="41232">
                  <a:moveTo>
                    <a:pt x="41232" y="1"/>
                  </a:moveTo>
                  <a:lnTo>
                    <a:pt x="0" y="40363"/>
                  </a:lnTo>
                  <a:lnTo>
                    <a:pt x="417" y="40792"/>
                  </a:lnTo>
                  <a:lnTo>
                    <a:pt x="41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20"/>
            <p:cNvSpPr/>
            <p:nvPr/>
          </p:nvSpPr>
          <p:spPr>
            <a:xfrm>
              <a:off x="3605661" y="3700116"/>
              <a:ext cx="1415215" cy="1430332"/>
            </a:xfrm>
            <a:custGeom>
              <a:rect b="b" l="l" r="r" t="t"/>
              <a:pathLst>
                <a:path extrusionOk="0" h="28195" w="27897">
                  <a:moveTo>
                    <a:pt x="1" y="1"/>
                  </a:moveTo>
                  <a:lnTo>
                    <a:pt x="27456" y="28195"/>
                  </a:lnTo>
                  <a:lnTo>
                    <a:pt x="27897" y="277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C1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20"/>
            <p:cNvSpPr/>
            <p:nvPr/>
          </p:nvSpPr>
          <p:spPr>
            <a:xfrm>
              <a:off x="3164781" y="12822"/>
              <a:ext cx="1592161" cy="1795132"/>
            </a:xfrm>
            <a:custGeom>
              <a:rect b="b" l="l" r="r" t="t"/>
              <a:pathLst>
                <a:path extrusionOk="0" h="35386" w="31385">
                  <a:moveTo>
                    <a:pt x="30933" y="0"/>
                  </a:moveTo>
                  <a:lnTo>
                    <a:pt x="0" y="35385"/>
                  </a:lnTo>
                  <a:lnTo>
                    <a:pt x="31385" y="429"/>
                  </a:lnTo>
                  <a:lnTo>
                    <a:pt x="30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20"/>
            <p:cNvSpPr/>
            <p:nvPr/>
          </p:nvSpPr>
          <p:spPr>
            <a:xfrm>
              <a:off x="2987182" y="15815"/>
              <a:ext cx="917554" cy="1650805"/>
            </a:xfrm>
            <a:custGeom>
              <a:rect b="b" l="l" r="r" t="t"/>
              <a:pathLst>
                <a:path extrusionOk="0" h="32541" w="18087">
                  <a:moveTo>
                    <a:pt x="17562" y="1"/>
                  </a:moveTo>
                  <a:lnTo>
                    <a:pt x="1" y="32540"/>
                  </a:lnTo>
                  <a:lnTo>
                    <a:pt x="18086" y="298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20"/>
            <p:cNvSpPr/>
            <p:nvPr/>
          </p:nvSpPr>
          <p:spPr>
            <a:xfrm>
              <a:off x="4132930" y="13989"/>
              <a:ext cx="496545" cy="590802"/>
            </a:xfrm>
            <a:custGeom>
              <a:rect b="b" l="l" r="r" t="t"/>
              <a:pathLst>
                <a:path extrusionOk="0" h="11646" w="9788">
                  <a:moveTo>
                    <a:pt x="9323" y="1"/>
                  </a:moveTo>
                  <a:lnTo>
                    <a:pt x="1" y="11645"/>
                  </a:lnTo>
                  <a:lnTo>
                    <a:pt x="9788" y="382"/>
                  </a:lnTo>
                  <a:lnTo>
                    <a:pt x="9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20"/>
            <p:cNvSpPr/>
            <p:nvPr/>
          </p:nvSpPr>
          <p:spPr>
            <a:xfrm>
              <a:off x="2156710" y="21243"/>
              <a:ext cx="247715" cy="1871278"/>
            </a:xfrm>
            <a:custGeom>
              <a:rect b="b" l="l" r="r" t="t"/>
              <a:pathLst>
                <a:path extrusionOk="0" h="36887" w="4883">
                  <a:moveTo>
                    <a:pt x="620" y="1"/>
                  </a:moveTo>
                  <a:lnTo>
                    <a:pt x="1" y="96"/>
                  </a:lnTo>
                  <a:lnTo>
                    <a:pt x="4882" y="36886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20"/>
            <p:cNvSpPr/>
            <p:nvPr/>
          </p:nvSpPr>
          <p:spPr>
            <a:xfrm>
              <a:off x="1587133" y="18250"/>
              <a:ext cx="602875" cy="1696665"/>
            </a:xfrm>
            <a:custGeom>
              <a:rect b="b" l="l" r="r" t="t"/>
              <a:pathLst>
                <a:path extrusionOk="0" h="33445" w="11884">
                  <a:moveTo>
                    <a:pt x="561" y="0"/>
                  </a:moveTo>
                  <a:lnTo>
                    <a:pt x="1" y="215"/>
                  </a:lnTo>
                  <a:lnTo>
                    <a:pt x="11883" y="33445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20"/>
            <p:cNvSpPr/>
            <p:nvPr/>
          </p:nvSpPr>
          <p:spPr>
            <a:xfrm>
              <a:off x="1397511" y="17641"/>
              <a:ext cx="271253" cy="613732"/>
            </a:xfrm>
            <a:custGeom>
              <a:rect b="b" l="l" r="r" t="t"/>
              <a:pathLst>
                <a:path extrusionOk="0" h="12098" w="5347">
                  <a:moveTo>
                    <a:pt x="548" y="0"/>
                  </a:moveTo>
                  <a:lnTo>
                    <a:pt x="0" y="238"/>
                  </a:lnTo>
                  <a:lnTo>
                    <a:pt x="5346" y="12097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20"/>
            <p:cNvSpPr/>
            <p:nvPr/>
          </p:nvSpPr>
          <p:spPr>
            <a:xfrm>
              <a:off x="2798727" y="19467"/>
              <a:ext cx="483863" cy="1538438"/>
            </a:xfrm>
            <a:custGeom>
              <a:rect b="b" l="l" r="r" t="t"/>
              <a:pathLst>
                <a:path extrusionOk="0" h="30326" w="9538">
                  <a:moveTo>
                    <a:pt x="8954" y="0"/>
                  </a:moveTo>
                  <a:lnTo>
                    <a:pt x="1" y="30325"/>
                  </a:lnTo>
                  <a:lnTo>
                    <a:pt x="9538" y="167"/>
                  </a:lnTo>
                  <a:lnTo>
                    <a:pt x="89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20"/>
            <p:cNvSpPr/>
            <p:nvPr/>
          </p:nvSpPr>
          <p:spPr>
            <a:xfrm>
              <a:off x="-96131" y="409619"/>
              <a:ext cx="1769767" cy="1481062"/>
            </a:xfrm>
            <a:custGeom>
              <a:rect b="b" l="l" r="r" t="t"/>
              <a:pathLst>
                <a:path extrusionOk="0" h="29195" w="34886">
                  <a:moveTo>
                    <a:pt x="393" y="0"/>
                  </a:moveTo>
                  <a:lnTo>
                    <a:pt x="0" y="453"/>
                  </a:lnTo>
                  <a:lnTo>
                    <a:pt x="34886" y="29195"/>
                  </a:lnTo>
                  <a:lnTo>
                    <a:pt x="34886" y="29195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20"/>
            <p:cNvSpPr/>
            <p:nvPr/>
          </p:nvSpPr>
          <p:spPr>
            <a:xfrm>
              <a:off x="-90703" y="1793337"/>
              <a:ext cx="1896643" cy="575075"/>
            </a:xfrm>
            <a:custGeom>
              <a:rect b="b" l="l" r="r" t="t"/>
              <a:pathLst>
                <a:path extrusionOk="0" h="11336" w="37387">
                  <a:moveTo>
                    <a:pt x="179" y="1"/>
                  </a:moveTo>
                  <a:lnTo>
                    <a:pt x="0" y="584"/>
                  </a:lnTo>
                  <a:lnTo>
                    <a:pt x="37386" y="11335"/>
                  </a:lnTo>
                  <a:lnTo>
                    <a:pt x="37386" y="11335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20"/>
            <p:cNvSpPr/>
            <p:nvPr/>
          </p:nvSpPr>
          <p:spPr>
            <a:xfrm>
              <a:off x="4111827" y="4764346"/>
              <a:ext cx="279674" cy="364241"/>
            </a:xfrm>
            <a:custGeom>
              <a:rect b="b" l="l" r="r" t="t"/>
              <a:pathLst>
                <a:path extrusionOk="0" h="7180" w="5513">
                  <a:moveTo>
                    <a:pt x="0" y="0"/>
                  </a:moveTo>
                  <a:lnTo>
                    <a:pt x="5025" y="7180"/>
                  </a:lnTo>
                  <a:lnTo>
                    <a:pt x="5513" y="68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20"/>
            <p:cNvSpPr/>
            <p:nvPr/>
          </p:nvSpPr>
          <p:spPr>
            <a:xfrm>
              <a:off x="3466767" y="2922196"/>
              <a:ext cx="1548077" cy="553312"/>
            </a:xfrm>
            <a:custGeom>
              <a:rect b="b" l="l" r="r" t="t"/>
              <a:pathLst>
                <a:path extrusionOk="0" h="10907" w="30516">
                  <a:moveTo>
                    <a:pt x="0" y="0"/>
                  </a:moveTo>
                  <a:lnTo>
                    <a:pt x="30314" y="10906"/>
                  </a:lnTo>
                  <a:lnTo>
                    <a:pt x="30516" y="103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20"/>
            <p:cNvSpPr/>
            <p:nvPr/>
          </p:nvSpPr>
          <p:spPr>
            <a:xfrm>
              <a:off x="3075956" y="2712028"/>
              <a:ext cx="1937125" cy="456671"/>
            </a:xfrm>
            <a:custGeom>
              <a:rect b="b" l="l" r="r" t="t"/>
              <a:pathLst>
                <a:path extrusionOk="0" h="9002" w="38185">
                  <a:moveTo>
                    <a:pt x="1" y="0"/>
                  </a:moveTo>
                  <a:lnTo>
                    <a:pt x="38053" y="9001"/>
                  </a:lnTo>
                  <a:lnTo>
                    <a:pt x="38184" y="84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20"/>
            <p:cNvSpPr/>
            <p:nvPr/>
          </p:nvSpPr>
          <p:spPr>
            <a:xfrm>
              <a:off x="3287392" y="1590424"/>
              <a:ext cx="1728067" cy="668063"/>
            </a:xfrm>
            <a:custGeom>
              <a:rect b="b" l="l" r="r" t="t"/>
              <a:pathLst>
                <a:path extrusionOk="0" h="13169" w="34064">
                  <a:moveTo>
                    <a:pt x="33838" y="0"/>
                  </a:moveTo>
                  <a:lnTo>
                    <a:pt x="0" y="13168"/>
                  </a:lnTo>
                  <a:lnTo>
                    <a:pt x="34064" y="560"/>
                  </a:lnTo>
                  <a:lnTo>
                    <a:pt x="33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20"/>
            <p:cNvSpPr/>
            <p:nvPr/>
          </p:nvSpPr>
          <p:spPr>
            <a:xfrm>
              <a:off x="-93747" y="2899825"/>
              <a:ext cx="1805430" cy="1011759"/>
            </a:xfrm>
            <a:custGeom>
              <a:rect b="b" l="l" r="r" t="t"/>
              <a:pathLst>
                <a:path extrusionOk="0" h="19944" w="35589">
                  <a:moveTo>
                    <a:pt x="35589" y="1"/>
                  </a:moveTo>
                  <a:lnTo>
                    <a:pt x="1" y="19408"/>
                  </a:lnTo>
                  <a:lnTo>
                    <a:pt x="299" y="19944"/>
                  </a:lnTo>
                  <a:lnTo>
                    <a:pt x="35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20"/>
            <p:cNvSpPr/>
            <p:nvPr/>
          </p:nvSpPr>
          <p:spPr>
            <a:xfrm>
              <a:off x="2980537" y="3326856"/>
              <a:ext cx="1180893" cy="1801169"/>
            </a:xfrm>
            <a:custGeom>
              <a:rect b="b" l="l" r="r" t="t"/>
              <a:pathLst>
                <a:path extrusionOk="0" h="35505" w="23278">
                  <a:moveTo>
                    <a:pt x="1" y="1"/>
                  </a:moveTo>
                  <a:lnTo>
                    <a:pt x="22777" y="35505"/>
                  </a:lnTo>
                  <a:lnTo>
                    <a:pt x="23277" y="351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20"/>
            <p:cNvSpPr/>
            <p:nvPr/>
          </p:nvSpPr>
          <p:spPr>
            <a:xfrm>
              <a:off x="2967854" y="3028472"/>
              <a:ext cx="2053043" cy="1957620"/>
            </a:xfrm>
            <a:custGeom>
              <a:rect b="b" l="l" r="r" t="t"/>
              <a:pathLst>
                <a:path extrusionOk="0" h="38589" w="40470">
                  <a:moveTo>
                    <a:pt x="1" y="1"/>
                  </a:moveTo>
                  <a:lnTo>
                    <a:pt x="40029" y="38589"/>
                  </a:lnTo>
                  <a:lnTo>
                    <a:pt x="40470" y="381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20"/>
            <p:cNvSpPr/>
            <p:nvPr/>
          </p:nvSpPr>
          <p:spPr>
            <a:xfrm>
              <a:off x="3922154" y="1433369"/>
              <a:ext cx="1093891" cy="501365"/>
            </a:xfrm>
            <a:custGeom>
              <a:rect b="b" l="l" r="r" t="t"/>
              <a:pathLst>
                <a:path extrusionOk="0" h="9883" w="21563">
                  <a:moveTo>
                    <a:pt x="21313" y="1"/>
                  </a:moveTo>
                  <a:lnTo>
                    <a:pt x="1" y="9883"/>
                  </a:lnTo>
                  <a:lnTo>
                    <a:pt x="21563" y="548"/>
                  </a:lnTo>
                  <a:lnTo>
                    <a:pt x="213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20"/>
            <p:cNvSpPr/>
            <p:nvPr/>
          </p:nvSpPr>
          <p:spPr>
            <a:xfrm>
              <a:off x="59097" y="4113856"/>
              <a:ext cx="964631" cy="1016578"/>
            </a:xfrm>
            <a:custGeom>
              <a:rect b="b" l="l" r="r" t="t"/>
              <a:pathLst>
                <a:path extrusionOk="0" h="20039" w="19015">
                  <a:moveTo>
                    <a:pt x="19014" y="0"/>
                  </a:moveTo>
                  <a:lnTo>
                    <a:pt x="0" y="19610"/>
                  </a:lnTo>
                  <a:lnTo>
                    <a:pt x="429" y="20039"/>
                  </a:lnTo>
                  <a:lnTo>
                    <a:pt x="19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20"/>
            <p:cNvSpPr/>
            <p:nvPr/>
          </p:nvSpPr>
          <p:spPr>
            <a:xfrm>
              <a:off x="-93747" y="3352829"/>
              <a:ext cx="1174856" cy="662635"/>
            </a:xfrm>
            <a:custGeom>
              <a:rect b="b" l="l" r="r" t="t"/>
              <a:pathLst>
                <a:path extrusionOk="0" h="13062" w="23159">
                  <a:moveTo>
                    <a:pt x="23159" y="1"/>
                  </a:moveTo>
                  <a:lnTo>
                    <a:pt x="1" y="12526"/>
                  </a:lnTo>
                  <a:lnTo>
                    <a:pt x="299" y="13062"/>
                  </a:lnTo>
                  <a:lnTo>
                    <a:pt x="23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20"/>
            <p:cNvSpPr/>
            <p:nvPr/>
          </p:nvSpPr>
          <p:spPr>
            <a:xfrm>
              <a:off x="-91312" y="1652008"/>
              <a:ext cx="616116" cy="230162"/>
            </a:xfrm>
            <a:custGeom>
              <a:rect b="b" l="l" r="r" t="t"/>
              <a:pathLst>
                <a:path extrusionOk="0" h="4537" w="12145">
                  <a:moveTo>
                    <a:pt x="203" y="1"/>
                  </a:moveTo>
                  <a:lnTo>
                    <a:pt x="1" y="572"/>
                  </a:lnTo>
                  <a:lnTo>
                    <a:pt x="12145" y="4537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20"/>
            <p:cNvSpPr/>
            <p:nvPr/>
          </p:nvSpPr>
          <p:spPr>
            <a:xfrm>
              <a:off x="1972516" y="3207898"/>
              <a:ext cx="391433" cy="1914094"/>
            </a:xfrm>
            <a:custGeom>
              <a:rect b="b" l="l" r="r" t="t"/>
              <a:pathLst>
                <a:path extrusionOk="0" h="37731" w="7716">
                  <a:moveTo>
                    <a:pt x="7715" y="0"/>
                  </a:moveTo>
                  <a:lnTo>
                    <a:pt x="0" y="37624"/>
                  </a:lnTo>
                  <a:lnTo>
                    <a:pt x="595" y="37731"/>
                  </a:lnTo>
                  <a:lnTo>
                    <a:pt x="77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20"/>
            <p:cNvSpPr/>
            <p:nvPr/>
          </p:nvSpPr>
          <p:spPr>
            <a:xfrm>
              <a:off x="2160920" y="4414625"/>
              <a:ext cx="101561" cy="706720"/>
            </a:xfrm>
            <a:custGeom>
              <a:rect b="b" l="l" r="r" t="t"/>
              <a:pathLst>
                <a:path extrusionOk="0" h="13931" w="2002">
                  <a:moveTo>
                    <a:pt x="2001" y="1"/>
                  </a:moveTo>
                  <a:lnTo>
                    <a:pt x="1" y="13860"/>
                  </a:lnTo>
                  <a:lnTo>
                    <a:pt x="596" y="13931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20"/>
            <p:cNvSpPr/>
            <p:nvPr/>
          </p:nvSpPr>
          <p:spPr>
            <a:xfrm>
              <a:off x="-90094" y="2860561"/>
              <a:ext cx="1409178" cy="362466"/>
            </a:xfrm>
            <a:custGeom>
              <a:rect b="b" l="l" r="r" t="t"/>
              <a:pathLst>
                <a:path extrusionOk="0" h="7145" w="27778">
                  <a:moveTo>
                    <a:pt x="27778" y="1"/>
                  </a:moveTo>
                  <a:lnTo>
                    <a:pt x="0" y="6549"/>
                  </a:lnTo>
                  <a:lnTo>
                    <a:pt x="155" y="7145"/>
                  </a:lnTo>
                  <a:lnTo>
                    <a:pt x="277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20"/>
            <p:cNvSpPr/>
            <p:nvPr/>
          </p:nvSpPr>
          <p:spPr>
            <a:xfrm>
              <a:off x="59097" y="12822"/>
              <a:ext cx="1490701" cy="1569840"/>
            </a:xfrm>
            <a:custGeom>
              <a:rect b="b" l="l" r="r" t="t"/>
              <a:pathLst>
                <a:path extrusionOk="0" h="30945" w="29385">
                  <a:moveTo>
                    <a:pt x="429" y="0"/>
                  </a:moveTo>
                  <a:lnTo>
                    <a:pt x="0" y="429"/>
                  </a:lnTo>
                  <a:lnTo>
                    <a:pt x="29385" y="30944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20"/>
            <p:cNvSpPr/>
            <p:nvPr/>
          </p:nvSpPr>
          <p:spPr>
            <a:xfrm>
              <a:off x="-111857" y="2990426"/>
              <a:ext cx="2131573" cy="2152372"/>
            </a:xfrm>
            <a:custGeom>
              <a:rect b="b" l="l" r="r" t="t"/>
              <a:pathLst>
                <a:path extrusionOk="0" h="42428" w="42018">
                  <a:moveTo>
                    <a:pt x="42018" y="1"/>
                  </a:moveTo>
                  <a:lnTo>
                    <a:pt x="167" y="41661"/>
                  </a:lnTo>
                  <a:cubicBezTo>
                    <a:pt x="1" y="41839"/>
                    <a:pt x="1" y="42137"/>
                    <a:pt x="179" y="42304"/>
                  </a:cubicBezTo>
                  <a:cubicBezTo>
                    <a:pt x="267" y="42386"/>
                    <a:pt x="381" y="42427"/>
                    <a:pt x="495" y="42427"/>
                  </a:cubicBezTo>
                  <a:cubicBezTo>
                    <a:pt x="613" y="42427"/>
                    <a:pt x="731" y="42383"/>
                    <a:pt x="822" y="42292"/>
                  </a:cubicBezTo>
                  <a:lnTo>
                    <a:pt x="420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20"/>
            <p:cNvSpPr/>
            <p:nvPr/>
          </p:nvSpPr>
          <p:spPr>
            <a:xfrm>
              <a:off x="-111248" y="546"/>
              <a:ext cx="2007183" cy="1983797"/>
            </a:xfrm>
            <a:custGeom>
              <a:rect b="b" l="l" r="r" t="t"/>
              <a:pathLst>
                <a:path extrusionOk="0" h="39105" w="39566">
                  <a:moveTo>
                    <a:pt x="510" y="0"/>
                  </a:moveTo>
                  <a:cubicBezTo>
                    <a:pt x="382" y="0"/>
                    <a:pt x="256" y="52"/>
                    <a:pt x="167" y="147"/>
                  </a:cubicBezTo>
                  <a:cubicBezTo>
                    <a:pt x="1" y="325"/>
                    <a:pt x="1" y="599"/>
                    <a:pt x="179" y="778"/>
                  </a:cubicBezTo>
                  <a:lnTo>
                    <a:pt x="39565" y="39104"/>
                  </a:lnTo>
                  <a:lnTo>
                    <a:pt x="822" y="123"/>
                  </a:lnTo>
                  <a:cubicBezTo>
                    <a:pt x="733" y="40"/>
                    <a:pt x="621" y="0"/>
                    <a:pt x="5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20"/>
            <p:cNvSpPr/>
            <p:nvPr/>
          </p:nvSpPr>
          <p:spPr>
            <a:xfrm>
              <a:off x="2950962" y="3038770"/>
              <a:ext cx="2083836" cy="2103925"/>
            </a:xfrm>
            <a:custGeom>
              <a:rect b="b" l="l" r="r" t="t"/>
              <a:pathLst>
                <a:path extrusionOk="0" h="41473" w="41077">
                  <a:moveTo>
                    <a:pt x="0" y="0"/>
                  </a:moveTo>
                  <a:lnTo>
                    <a:pt x="40267" y="41339"/>
                  </a:lnTo>
                  <a:cubicBezTo>
                    <a:pt x="40357" y="41428"/>
                    <a:pt x="40470" y="41473"/>
                    <a:pt x="40583" y="41473"/>
                  </a:cubicBezTo>
                  <a:cubicBezTo>
                    <a:pt x="40696" y="41473"/>
                    <a:pt x="40809" y="41428"/>
                    <a:pt x="40898" y="41339"/>
                  </a:cubicBezTo>
                  <a:cubicBezTo>
                    <a:pt x="41077" y="41160"/>
                    <a:pt x="41077" y="40874"/>
                    <a:pt x="40898" y="4069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20"/>
            <p:cNvSpPr/>
            <p:nvPr/>
          </p:nvSpPr>
          <p:spPr>
            <a:xfrm>
              <a:off x="3590594" y="-12"/>
              <a:ext cx="1444182" cy="1427441"/>
            </a:xfrm>
            <a:custGeom>
              <a:rect b="b" l="l" r="r" t="t"/>
              <a:pathLst>
                <a:path extrusionOk="0" h="28138" w="28468">
                  <a:moveTo>
                    <a:pt x="27974" y="0"/>
                  </a:moveTo>
                  <a:cubicBezTo>
                    <a:pt x="27861" y="0"/>
                    <a:pt x="27748" y="45"/>
                    <a:pt x="27658" y="134"/>
                  </a:cubicBezTo>
                  <a:lnTo>
                    <a:pt x="0" y="28137"/>
                  </a:lnTo>
                  <a:lnTo>
                    <a:pt x="28277" y="777"/>
                  </a:lnTo>
                  <a:lnTo>
                    <a:pt x="28289" y="777"/>
                  </a:lnTo>
                  <a:cubicBezTo>
                    <a:pt x="28468" y="598"/>
                    <a:pt x="28468" y="313"/>
                    <a:pt x="28289" y="134"/>
                  </a:cubicBezTo>
                  <a:cubicBezTo>
                    <a:pt x="28200" y="45"/>
                    <a:pt x="28087" y="0"/>
                    <a:pt x="27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20"/>
            <p:cNvSpPr/>
            <p:nvPr/>
          </p:nvSpPr>
          <p:spPr>
            <a:xfrm>
              <a:off x="-102776" y="272500"/>
              <a:ext cx="1801777" cy="1595864"/>
            </a:xfrm>
            <a:custGeom>
              <a:rect b="b" l="l" r="r" t="t"/>
              <a:pathLst>
                <a:path extrusionOk="0" h="31458" w="35517">
                  <a:moveTo>
                    <a:pt x="324" y="1"/>
                  </a:moveTo>
                  <a:cubicBezTo>
                    <a:pt x="243" y="1"/>
                    <a:pt x="164" y="34"/>
                    <a:pt x="107" y="96"/>
                  </a:cubicBezTo>
                  <a:cubicBezTo>
                    <a:pt x="0" y="227"/>
                    <a:pt x="12" y="417"/>
                    <a:pt x="131" y="525"/>
                  </a:cubicBezTo>
                  <a:lnTo>
                    <a:pt x="35517" y="31457"/>
                  </a:lnTo>
                  <a:lnTo>
                    <a:pt x="536" y="84"/>
                  </a:lnTo>
                  <a:cubicBezTo>
                    <a:pt x="474" y="28"/>
                    <a:pt x="398" y="1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20"/>
            <p:cNvSpPr/>
            <p:nvPr/>
          </p:nvSpPr>
          <p:spPr>
            <a:xfrm>
              <a:off x="-113074" y="1118599"/>
              <a:ext cx="1670133" cy="927902"/>
            </a:xfrm>
            <a:custGeom>
              <a:rect b="b" l="l" r="r" t="t"/>
              <a:pathLst>
                <a:path extrusionOk="0" h="18291" w="32922">
                  <a:moveTo>
                    <a:pt x="543" y="1"/>
                  </a:moveTo>
                  <a:cubicBezTo>
                    <a:pt x="370" y="1"/>
                    <a:pt x="205" y="99"/>
                    <a:pt x="120" y="252"/>
                  </a:cubicBezTo>
                  <a:cubicBezTo>
                    <a:pt x="1" y="455"/>
                    <a:pt x="84" y="741"/>
                    <a:pt x="310" y="860"/>
                  </a:cubicBezTo>
                  <a:lnTo>
                    <a:pt x="32922" y="18290"/>
                  </a:lnTo>
                  <a:lnTo>
                    <a:pt x="751" y="50"/>
                  </a:lnTo>
                  <a:cubicBezTo>
                    <a:pt x="683" y="16"/>
                    <a:pt x="613" y="1"/>
                    <a:pt x="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20"/>
            <p:cNvSpPr/>
            <p:nvPr/>
          </p:nvSpPr>
          <p:spPr>
            <a:xfrm>
              <a:off x="-103994" y="399676"/>
              <a:ext cx="598614" cy="501060"/>
            </a:xfrm>
            <a:custGeom>
              <a:rect b="b" l="l" r="r" t="t"/>
              <a:pathLst>
                <a:path extrusionOk="0" h="9877" w="11800">
                  <a:moveTo>
                    <a:pt x="347" y="0"/>
                  </a:moveTo>
                  <a:cubicBezTo>
                    <a:pt x="255" y="0"/>
                    <a:pt x="162" y="40"/>
                    <a:pt x="96" y="113"/>
                  </a:cubicBezTo>
                  <a:cubicBezTo>
                    <a:pt x="0" y="256"/>
                    <a:pt x="12" y="447"/>
                    <a:pt x="143" y="554"/>
                  </a:cubicBezTo>
                  <a:lnTo>
                    <a:pt x="11800" y="9876"/>
                  </a:lnTo>
                  <a:lnTo>
                    <a:pt x="548" y="77"/>
                  </a:lnTo>
                  <a:cubicBezTo>
                    <a:pt x="490" y="25"/>
                    <a:pt x="419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20"/>
            <p:cNvSpPr/>
            <p:nvPr/>
          </p:nvSpPr>
          <p:spPr>
            <a:xfrm>
              <a:off x="-110030" y="2629240"/>
              <a:ext cx="1892381" cy="255223"/>
            </a:xfrm>
            <a:custGeom>
              <a:rect b="b" l="l" r="r" t="t"/>
              <a:pathLst>
                <a:path extrusionOk="0" h="5031" w="37303">
                  <a:moveTo>
                    <a:pt x="37303" y="1"/>
                  </a:moveTo>
                  <a:lnTo>
                    <a:pt x="417" y="4120"/>
                  </a:lnTo>
                  <a:cubicBezTo>
                    <a:pt x="155" y="4144"/>
                    <a:pt x="0" y="4382"/>
                    <a:pt x="24" y="4644"/>
                  </a:cubicBezTo>
                  <a:cubicBezTo>
                    <a:pt x="57" y="4872"/>
                    <a:pt x="237" y="5030"/>
                    <a:pt x="466" y="5030"/>
                  </a:cubicBezTo>
                  <a:cubicBezTo>
                    <a:pt x="489" y="5030"/>
                    <a:pt x="512" y="5029"/>
                    <a:pt x="536" y="5025"/>
                  </a:cubicBezTo>
                  <a:lnTo>
                    <a:pt x="37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20"/>
            <p:cNvSpPr/>
            <p:nvPr/>
          </p:nvSpPr>
          <p:spPr>
            <a:xfrm>
              <a:off x="-103385" y="2842451"/>
              <a:ext cx="1708789" cy="605057"/>
            </a:xfrm>
            <a:custGeom>
              <a:rect b="b" l="l" r="r" t="t"/>
              <a:pathLst>
                <a:path extrusionOk="0" h="11927" w="33684">
                  <a:moveTo>
                    <a:pt x="33683" y="1"/>
                  </a:moveTo>
                  <a:lnTo>
                    <a:pt x="239" y="11335"/>
                  </a:lnTo>
                  <a:cubicBezTo>
                    <a:pt x="72" y="11395"/>
                    <a:pt x="0" y="11574"/>
                    <a:pt x="48" y="11728"/>
                  </a:cubicBezTo>
                  <a:cubicBezTo>
                    <a:pt x="94" y="11849"/>
                    <a:pt x="199" y="11926"/>
                    <a:pt x="321" y="11926"/>
                  </a:cubicBezTo>
                  <a:cubicBezTo>
                    <a:pt x="356" y="11926"/>
                    <a:pt x="392" y="11920"/>
                    <a:pt x="429" y="11907"/>
                  </a:cubicBezTo>
                  <a:lnTo>
                    <a:pt x="336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20"/>
            <p:cNvSpPr/>
            <p:nvPr/>
          </p:nvSpPr>
          <p:spPr>
            <a:xfrm>
              <a:off x="-103994" y="3364294"/>
              <a:ext cx="625805" cy="272674"/>
            </a:xfrm>
            <a:custGeom>
              <a:rect b="b" l="l" r="r" t="t"/>
              <a:pathLst>
                <a:path extrusionOk="0" h="5375" w="12336">
                  <a:moveTo>
                    <a:pt x="12335" y="1"/>
                  </a:moveTo>
                  <a:lnTo>
                    <a:pt x="239" y="4799"/>
                  </a:lnTo>
                  <a:cubicBezTo>
                    <a:pt x="72" y="4870"/>
                    <a:pt x="0" y="5049"/>
                    <a:pt x="72" y="5192"/>
                  </a:cubicBezTo>
                  <a:cubicBezTo>
                    <a:pt x="124" y="5306"/>
                    <a:pt x="235" y="5374"/>
                    <a:pt x="351" y="5374"/>
                  </a:cubicBezTo>
                  <a:cubicBezTo>
                    <a:pt x="393" y="5374"/>
                    <a:pt x="436" y="5366"/>
                    <a:pt x="477" y="5347"/>
                  </a:cubicBezTo>
                  <a:lnTo>
                    <a:pt x="12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20"/>
            <p:cNvSpPr/>
            <p:nvPr/>
          </p:nvSpPr>
          <p:spPr>
            <a:xfrm>
              <a:off x="-103385" y="1749863"/>
              <a:ext cx="1551729" cy="484472"/>
            </a:xfrm>
            <a:custGeom>
              <a:rect b="b" l="l" r="r" t="t"/>
              <a:pathLst>
                <a:path extrusionOk="0" h="9550" w="30588">
                  <a:moveTo>
                    <a:pt x="347" y="1"/>
                  </a:moveTo>
                  <a:cubicBezTo>
                    <a:pt x="208" y="1"/>
                    <a:pt x="78" y="95"/>
                    <a:pt x="48" y="215"/>
                  </a:cubicBezTo>
                  <a:cubicBezTo>
                    <a:pt x="0" y="369"/>
                    <a:pt x="84" y="548"/>
                    <a:pt x="250" y="584"/>
                  </a:cubicBezTo>
                  <a:lnTo>
                    <a:pt x="30588" y="9549"/>
                  </a:lnTo>
                  <a:lnTo>
                    <a:pt x="30588" y="9549"/>
                  </a:lnTo>
                  <a:lnTo>
                    <a:pt x="429" y="12"/>
                  </a:lnTo>
                  <a:cubicBezTo>
                    <a:pt x="402" y="4"/>
                    <a:pt x="37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20"/>
            <p:cNvSpPr/>
            <p:nvPr/>
          </p:nvSpPr>
          <p:spPr>
            <a:xfrm>
              <a:off x="293411" y="3358866"/>
              <a:ext cx="1488317" cy="1775804"/>
            </a:xfrm>
            <a:custGeom>
              <a:rect b="b" l="l" r="r" t="t"/>
              <a:pathLst>
                <a:path extrusionOk="0" h="35005" w="29338">
                  <a:moveTo>
                    <a:pt x="29338" y="1"/>
                  </a:moveTo>
                  <a:lnTo>
                    <a:pt x="120" y="34505"/>
                  </a:lnTo>
                  <a:cubicBezTo>
                    <a:pt x="120" y="34505"/>
                    <a:pt x="120" y="34505"/>
                    <a:pt x="120" y="34505"/>
                  </a:cubicBezTo>
                  <a:lnTo>
                    <a:pt x="120" y="34505"/>
                  </a:lnTo>
                  <a:cubicBezTo>
                    <a:pt x="112" y="34505"/>
                    <a:pt x="109" y="34510"/>
                    <a:pt x="112" y="34510"/>
                  </a:cubicBezTo>
                  <a:cubicBezTo>
                    <a:pt x="113" y="34510"/>
                    <a:pt x="116" y="34509"/>
                    <a:pt x="120" y="34505"/>
                  </a:cubicBezTo>
                  <a:lnTo>
                    <a:pt x="120" y="34505"/>
                  </a:lnTo>
                  <a:cubicBezTo>
                    <a:pt x="1" y="34636"/>
                    <a:pt x="25" y="34826"/>
                    <a:pt x="167" y="34933"/>
                  </a:cubicBezTo>
                  <a:cubicBezTo>
                    <a:pt x="225" y="34981"/>
                    <a:pt x="297" y="35005"/>
                    <a:pt x="367" y="35005"/>
                  </a:cubicBezTo>
                  <a:cubicBezTo>
                    <a:pt x="456" y="35005"/>
                    <a:pt x="543" y="34966"/>
                    <a:pt x="596" y="34886"/>
                  </a:cubicBezTo>
                  <a:lnTo>
                    <a:pt x="293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20"/>
            <p:cNvSpPr/>
            <p:nvPr/>
          </p:nvSpPr>
          <p:spPr>
            <a:xfrm>
              <a:off x="1672306" y="3227784"/>
              <a:ext cx="587149" cy="1915717"/>
            </a:xfrm>
            <a:custGeom>
              <a:rect b="b" l="l" r="r" t="t"/>
              <a:pathLst>
                <a:path extrusionOk="0" h="37763" w="11574">
                  <a:moveTo>
                    <a:pt x="11574" y="1"/>
                  </a:moveTo>
                  <a:lnTo>
                    <a:pt x="72" y="37160"/>
                  </a:lnTo>
                  <a:cubicBezTo>
                    <a:pt x="1" y="37410"/>
                    <a:pt x="132" y="37672"/>
                    <a:pt x="382" y="37744"/>
                  </a:cubicBezTo>
                  <a:cubicBezTo>
                    <a:pt x="423" y="37756"/>
                    <a:pt x="466" y="37762"/>
                    <a:pt x="508" y="37762"/>
                  </a:cubicBezTo>
                  <a:cubicBezTo>
                    <a:pt x="706" y="37762"/>
                    <a:pt x="894" y="37631"/>
                    <a:pt x="953" y="37434"/>
                  </a:cubicBezTo>
                  <a:lnTo>
                    <a:pt x="115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20"/>
            <p:cNvSpPr/>
            <p:nvPr/>
          </p:nvSpPr>
          <p:spPr>
            <a:xfrm>
              <a:off x="4654771" y="637795"/>
              <a:ext cx="372713" cy="283479"/>
            </a:xfrm>
            <a:custGeom>
              <a:rect b="b" l="l" r="r" t="t"/>
              <a:pathLst>
                <a:path extrusionOk="0" h="5588" w="7347">
                  <a:moveTo>
                    <a:pt x="7007" y="0"/>
                  </a:moveTo>
                  <a:cubicBezTo>
                    <a:pt x="6938" y="0"/>
                    <a:pt x="6868" y="21"/>
                    <a:pt x="6811" y="63"/>
                  </a:cubicBezTo>
                  <a:lnTo>
                    <a:pt x="1" y="5587"/>
                  </a:lnTo>
                  <a:lnTo>
                    <a:pt x="7180" y="563"/>
                  </a:lnTo>
                  <a:lnTo>
                    <a:pt x="7204" y="539"/>
                  </a:lnTo>
                  <a:cubicBezTo>
                    <a:pt x="7335" y="444"/>
                    <a:pt x="7347" y="241"/>
                    <a:pt x="7240" y="110"/>
                  </a:cubicBezTo>
                  <a:cubicBezTo>
                    <a:pt x="7186" y="36"/>
                    <a:pt x="7098" y="0"/>
                    <a:pt x="7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20"/>
            <p:cNvSpPr/>
            <p:nvPr/>
          </p:nvSpPr>
          <p:spPr>
            <a:xfrm>
              <a:off x="2813235" y="8713"/>
              <a:ext cx="554530" cy="1558223"/>
            </a:xfrm>
            <a:custGeom>
              <a:rect b="b" l="l" r="r" t="t"/>
              <a:pathLst>
                <a:path extrusionOk="0" h="30716" w="10931">
                  <a:moveTo>
                    <a:pt x="10633" y="1"/>
                  </a:moveTo>
                  <a:cubicBezTo>
                    <a:pt x="10497" y="1"/>
                    <a:pt x="10373" y="73"/>
                    <a:pt x="10323" y="212"/>
                  </a:cubicBezTo>
                  <a:lnTo>
                    <a:pt x="1" y="30716"/>
                  </a:lnTo>
                  <a:lnTo>
                    <a:pt x="10895" y="403"/>
                  </a:lnTo>
                  <a:cubicBezTo>
                    <a:pt x="10931" y="236"/>
                    <a:pt x="10859" y="57"/>
                    <a:pt x="10716" y="10"/>
                  </a:cubicBezTo>
                  <a:cubicBezTo>
                    <a:pt x="10688" y="4"/>
                    <a:pt x="10660" y="1"/>
                    <a:pt x="10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20"/>
            <p:cNvSpPr/>
            <p:nvPr/>
          </p:nvSpPr>
          <p:spPr>
            <a:xfrm>
              <a:off x="2601850" y="89"/>
              <a:ext cx="468136" cy="1957062"/>
            </a:xfrm>
            <a:custGeom>
              <a:rect b="b" l="l" r="r" t="t"/>
              <a:pathLst>
                <a:path extrusionOk="0" h="38578" w="9228">
                  <a:moveTo>
                    <a:pt x="8708" y="0"/>
                  </a:moveTo>
                  <a:cubicBezTo>
                    <a:pt x="8508" y="0"/>
                    <a:pt x="8326" y="144"/>
                    <a:pt x="8275" y="358"/>
                  </a:cubicBezTo>
                  <a:lnTo>
                    <a:pt x="0" y="38577"/>
                  </a:lnTo>
                  <a:lnTo>
                    <a:pt x="0" y="38577"/>
                  </a:lnTo>
                  <a:lnTo>
                    <a:pt x="9168" y="573"/>
                  </a:lnTo>
                  <a:cubicBezTo>
                    <a:pt x="9228" y="311"/>
                    <a:pt x="9049" y="84"/>
                    <a:pt x="8811" y="13"/>
                  </a:cubicBezTo>
                  <a:cubicBezTo>
                    <a:pt x="8777" y="4"/>
                    <a:pt x="8742" y="0"/>
                    <a:pt x="8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20"/>
            <p:cNvSpPr/>
            <p:nvPr/>
          </p:nvSpPr>
          <p:spPr>
            <a:xfrm>
              <a:off x="1467567" y="241"/>
              <a:ext cx="680137" cy="1746076"/>
            </a:xfrm>
            <a:custGeom>
              <a:rect b="b" l="l" r="r" t="t"/>
              <a:pathLst>
                <a:path extrusionOk="0" h="34419" w="13407">
                  <a:moveTo>
                    <a:pt x="513" y="1"/>
                  </a:moveTo>
                  <a:cubicBezTo>
                    <a:pt x="456" y="1"/>
                    <a:pt x="399" y="11"/>
                    <a:pt x="346" y="34"/>
                  </a:cubicBezTo>
                  <a:cubicBezTo>
                    <a:pt x="120" y="117"/>
                    <a:pt x="1" y="391"/>
                    <a:pt x="96" y="629"/>
                  </a:cubicBezTo>
                  <a:lnTo>
                    <a:pt x="13407" y="34419"/>
                  </a:lnTo>
                  <a:lnTo>
                    <a:pt x="953" y="296"/>
                  </a:lnTo>
                  <a:cubicBezTo>
                    <a:pt x="889" y="113"/>
                    <a:pt x="700" y="1"/>
                    <a:pt x="5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20"/>
            <p:cNvSpPr/>
            <p:nvPr/>
          </p:nvSpPr>
          <p:spPr>
            <a:xfrm>
              <a:off x="2790306" y="3321428"/>
              <a:ext cx="1002070" cy="1801676"/>
            </a:xfrm>
            <a:custGeom>
              <a:rect b="b" l="l" r="r" t="t"/>
              <a:pathLst>
                <a:path extrusionOk="0" h="35515" w="19753">
                  <a:moveTo>
                    <a:pt x="0" y="0"/>
                  </a:moveTo>
                  <a:lnTo>
                    <a:pt x="19598" y="35481"/>
                  </a:lnTo>
                  <a:cubicBezTo>
                    <a:pt x="19615" y="35498"/>
                    <a:pt x="19649" y="35515"/>
                    <a:pt x="19677" y="35515"/>
                  </a:cubicBezTo>
                  <a:cubicBezTo>
                    <a:pt x="19688" y="35515"/>
                    <a:pt x="19698" y="35512"/>
                    <a:pt x="19705" y="35505"/>
                  </a:cubicBezTo>
                  <a:cubicBezTo>
                    <a:pt x="19741" y="35493"/>
                    <a:pt x="19753" y="35433"/>
                    <a:pt x="19741" y="354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20"/>
            <p:cNvSpPr/>
            <p:nvPr/>
          </p:nvSpPr>
          <p:spPr>
            <a:xfrm>
              <a:off x="3216727" y="869573"/>
              <a:ext cx="1810807" cy="1183582"/>
            </a:xfrm>
            <a:custGeom>
              <a:rect b="b" l="l" r="r" t="t"/>
              <a:pathLst>
                <a:path extrusionOk="0" h="23331" w="35695">
                  <a:moveTo>
                    <a:pt x="35359" y="1"/>
                  </a:moveTo>
                  <a:cubicBezTo>
                    <a:pt x="35302" y="1"/>
                    <a:pt x="35244" y="18"/>
                    <a:pt x="35195" y="54"/>
                  </a:cubicBezTo>
                  <a:lnTo>
                    <a:pt x="0" y="23330"/>
                  </a:lnTo>
                  <a:lnTo>
                    <a:pt x="35516" y="554"/>
                  </a:lnTo>
                  <a:cubicBezTo>
                    <a:pt x="35647" y="470"/>
                    <a:pt x="35695" y="280"/>
                    <a:pt x="35600" y="137"/>
                  </a:cubicBezTo>
                  <a:cubicBezTo>
                    <a:pt x="35548" y="48"/>
                    <a:pt x="35454" y="1"/>
                    <a:pt x="353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20"/>
            <p:cNvSpPr/>
            <p:nvPr/>
          </p:nvSpPr>
          <p:spPr>
            <a:xfrm>
              <a:off x="2917735" y="8205"/>
              <a:ext cx="1964874" cy="2057051"/>
            </a:xfrm>
            <a:custGeom>
              <a:rect b="b" l="l" r="r" t="t"/>
              <a:pathLst>
                <a:path extrusionOk="0" h="40549" w="38732">
                  <a:moveTo>
                    <a:pt x="38409" y="1"/>
                  </a:moveTo>
                  <a:cubicBezTo>
                    <a:pt x="38324" y="1"/>
                    <a:pt x="38237" y="38"/>
                    <a:pt x="38172" y="103"/>
                  </a:cubicBezTo>
                  <a:lnTo>
                    <a:pt x="0" y="40548"/>
                  </a:lnTo>
                  <a:lnTo>
                    <a:pt x="38612" y="520"/>
                  </a:lnTo>
                  <a:cubicBezTo>
                    <a:pt x="38731" y="389"/>
                    <a:pt x="38731" y="198"/>
                    <a:pt x="38601" y="79"/>
                  </a:cubicBezTo>
                  <a:cubicBezTo>
                    <a:pt x="38547" y="26"/>
                    <a:pt x="38479" y="1"/>
                    <a:pt x="38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20"/>
            <p:cNvSpPr/>
            <p:nvPr/>
          </p:nvSpPr>
          <p:spPr>
            <a:xfrm>
              <a:off x="1319593" y="8003"/>
              <a:ext cx="505017" cy="1103530"/>
            </a:xfrm>
            <a:custGeom>
              <a:rect b="b" l="l" r="r" t="t"/>
              <a:pathLst>
                <a:path extrusionOk="0" h="21753" w="9955">
                  <a:moveTo>
                    <a:pt x="354" y="1"/>
                  </a:moveTo>
                  <a:cubicBezTo>
                    <a:pt x="311" y="1"/>
                    <a:pt x="267" y="12"/>
                    <a:pt x="227" y="36"/>
                  </a:cubicBezTo>
                  <a:cubicBezTo>
                    <a:pt x="72" y="119"/>
                    <a:pt x="1" y="298"/>
                    <a:pt x="72" y="440"/>
                  </a:cubicBezTo>
                  <a:lnTo>
                    <a:pt x="9954" y="21753"/>
                  </a:lnTo>
                  <a:lnTo>
                    <a:pt x="632" y="190"/>
                  </a:lnTo>
                  <a:cubicBezTo>
                    <a:pt x="572" y="71"/>
                    <a:pt x="464" y="1"/>
                    <a:pt x="3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20"/>
            <p:cNvSpPr/>
            <p:nvPr/>
          </p:nvSpPr>
          <p:spPr>
            <a:xfrm>
              <a:off x="4004283" y="4009356"/>
              <a:ext cx="1022666" cy="969501"/>
            </a:xfrm>
            <a:custGeom>
              <a:rect b="b" l="l" r="r" t="t"/>
              <a:pathLst>
                <a:path extrusionOk="0" h="19111" w="20159">
                  <a:moveTo>
                    <a:pt x="1" y="1"/>
                  </a:moveTo>
                  <a:lnTo>
                    <a:pt x="19598" y="19027"/>
                  </a:lnTo>
                  <a:cubicBezTo>
                    <a:pt x="19666" y="19083"/>
                    <a:pt x="19745" y="19110"/>
                    <a:pt x="19820" y="19110"/>
                  </a:cubicBezTo>
                  <a:cubicBezTo>
                    <a:pt x="19904" y="19110"/>
                    <a:pt x="19983" y="19077"/>
                    <a:pt x="20039" y="19015"/>
                  </a:cubicBezTo>
                  <a:cubicBezTo>
                    <a:pt x="20158" y="18896"/>
                    <a:pt x="20134" y="18705"/>
                    <a:pt x="20015" y="1858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20"/>
            <p:cNvSpPr/>
            <p:nvPr/>
          </p:nvSpPr>
          <p:spPr>
            <a:xfrm>
              <a:off x="3243258" y="3951982"/>
              <a:ext cx="675368" cy="1190785"/>
            </a:xfrm>
            <a:custGeom>
              <a:rect b="b" l="l" r="r" t="t"/>
              <a:pathLst>
                <a:path extrusionOk="0" h="23473" w="13313">
                  <a:moveTo>
                    <a:pt x="1" y="0"/>
                  </a:moveTo>
                  <a:lnTo>
                    <a:pt x="12383" y="23230"/>
                  </a:lnTo>
                  <a:cubicBezTo>
                    <a:pt x="12471" y="23388"/>
                    <a:pt x="12627" y="23473"/>
                    <a:pt x="12788" y="23473"/>
                  </a:cubicBezTo>
                  <a:cubicBezTo>
                    <a:pt x="12869" y="23473"/>
                    <a:pt x="12951" y="23452"/>
                    <a:pt x="13026" y="23408"/>
                  </a:cubicBezTo>
                  <a:cubicBezTo>
                    <a:pt x="13229" y="23277"/>
                    <a:pt x="13312" y="23003"/>
                    <a:pt x="13193" y="227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20"/>
            <p:cNvSpPr/>
            <p:nvPr/>
          </p:nvSpPr>
          <p:spPr>
            <a:xfrm>
              <a:off x="1543811" y="4508878"/>
              <a:ext cx="228843" cy="622660"/>
            </a:xfrm>
            <a:custGeom>
              <a:rect b="b" l="l" r="r" t="t"/>
              <a:pathLst>
                <a:path extrusionOk="0" h="12274" w="4511">
                  <a:moveTo>
                    <a:pt x="45" y="11954"/>
                  </a:moveTo>
                  <a:cubicBezTo>
                    <a:pt x="45" y="11958"/>
                    <a:pt x="44" y="11961"/>
                    <a:pt x="43" y="11962"/>
                  </a:cubicBezTo>
                  <a:lnTo>
                    <a:pt x="43" y="11962"/>
                  </a:lnTo>
                  <a:cubicBezTo>
                    <a:pt x="43" y="11959"/>
                    <a:pt x="44" y="11957"/>
                    <a:pt x="45" y="11954"/>
                  </a:cubicBezTo>
                  <a:close/>
                  <a:moveTo>
                    <a:pt x="4510" y="0"/>
                  </a:moveTo>
                  <a:lnTo>
                    <a:pt x="45" y="11954"/>
                  </a:lnTo>
                  <a:cubicBezTo>
                    <a:pt x="45" y="11954"/>
                    <a:pt x="45" y="11954"/>
                    <a:pt x="45" y="11954"/>
                  </a:cubicBezTo>
                  <a:lnTo>
                    <a:pt x="45" y="11954"/>
                  </a:lnTo>
                  <a:cubicBezTo>
                    <a:pt x="45" y="11954"/>
                    <a:pt x="45" y="11954"/>
                    <a:pt x="45" y="11954"/>
                  </a:cubicBezTo>
                  <a:lnTo>
                    <a:pt x="45" y="11954"/>
                  </a:lnTo>
                  <a:cubicBezTo>
                    <a:pt x="39" y="11960"/>
                    <a:pt x="39" y="11963"/>
                    <a:pt x="41" y="11963"/>
                  </a:cubicBezTo>
                  <a:cubicBezTo>
                    <a:pt x="41" y="11963"/>
                    <a:pt x="42" y="11963"/>
                    <a:pt x="43" y="11962"/>
                  </a:cubicBezTo>
                  <a:lnTo>
                    <a:pt x="43" y="11962"/>
                  </a:lnTo>
                  <a:cubicBezTo>
                    <a:pt x="0" y="12090"/>
                    <a:pt x="60" y="12217"/>
                    <a:pt x="200" y="12263"/>
                  </a:cubicBezTo>
                  <a:cubicBezTo>
                    <a:pt x="223" y="12270"/>
                    <a:pt x="246" y="12274"/>
                    <a:pt x="269" y="12274"/>
                  </a:cubicBezTo>
                  <a:cubicBezTo>
                    <a:pt x="362" y="12274"/>
                    <a:pt x="445" y="12216"/>
                    <a:pt x="474" y="12121"/>
                  </a:cubicBezTo>
                  <a:lnTo>
                    <a:pt x="45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20"/>
            <p:cNvSpPr/>
            <p:nvPr/>
          </p:nvSpPr>
          <p:spPr>
            <a:xfrm>
              <a:off x="3098327" y="2669112"/>
              <a:ext cx="1937074" cy="399296"/>
            </a:xfrm>
            <a:custGeom>
              <a:rect b="b" l="l" r="r" t="t"/>
              <a:pathLst>
                <a:path extrusionOk="0" h="7871" w="38184">
                  <a:moveTo>
                    <a:pt x="0" y="1"/>
                  </a:moveTo>
                  <a:lnTo>
                    <a:pt x="37600" y="7859"/>
                  </a:lnTo>
                  <a:cubicBezTo>
                    <a:pt x="37635" y="7867"/>
                    <a:pt x="37669" y="7871"/>
                    <a:pt x="37702" y="7871"/>
                  </a:cubicBezTo>
                  <a:cubicBezTo>
                    <a:pt x="37912" y="7871"/>
                    <a:pt x="38095" y="7717"/>
                    <a:pt x="38136" y="7502"/>
                  </a:cubicBezTo>
                  <a:cubicBezTo>
                    <a:pt x="38184" y="7252"/>
                    <a:pt x="38017" y="7013"/>
                    <a:pt x="37767" y="696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20"/>
            <p:cNvSpPr/>
            <p:nvPr/>
          </p:nvSpPr>
          <p:spPr>
            <a:xfrm>
              <a:off x="4305101" y="2771178"/>
              <a:ext cx="721228" cy="101714"/>
            </a:xfrm>
            <a:custGeom>
              <a:rect b="b" l="l" r="r" t="t"/>
              <a:pathLst>
                <a:path extrusionOk="0" h="2005" w="14217">
                  <a:moveTo>
                    <a:pt x="0" y="1"/>
                  </a:moveTo>
                  <a:lnTo>
                    <a:pt x="13847" y="2001"/>
                  </a:lnTo>
                  <a:cubicBezTo>
                    <a:pt x="13863" y="2003"/>
                    <a:pt x="13879" y="2004"/>
                    <a:pt x="13895" y="2004"/>
                  </a:cubicBezTo>
                  <a:cubicBezTo>
                    <a:pt x="14061" y="2004"/>
                    <a:pt x="14181" y="1891"/>
                    <a:pt x="14192" y="1727"/>
                  </a:cubicBezTo>
                  <a:cubicBezTo>
                    <a:pt x="14216" y="1561"/>
                    <a:pt x="14085" y="1406"/>
                    <a:pt x="13930" y="139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20"/>
            <p:cNvSpPr/>
            <p:nvPr/>
          </p:nvSpPr>
          <p:spPr>
            <a:xfrm>
              <a:off x="2751042" y="3714015"/>
              <a:ext cx="364850" cy="1420694"/>
            </a:xfrm>
            <a:custGeom>
              <a:rect b="b" l="l" r="r" t="t"/>
              <a:pathLst>
                <a:path extrusionOk="0" h="28005" w="7192">
                  <a:moveTo>
                    <a:pt x="0" y="0"/>
                  </a:moveTo>
                  <a:lnTo>
                    <a:pt x="6549" y="27766"/>
                  </a:lnTo>
                  <a:cubicBezTo>
                    <a:pt x="6588" y="27913"/>
                    <a:pt x="6709" y="28004"/>
                    <a:pt x="6837" y="28004"/>
                  </a:cubicBezTo>
                  <a:cubicBezTo>
                    <a:pt x="6864" y="28004"/>
                    <a:pt x="6891" y="28000"/>
                    <a:pt x="6918" y="27992"/>
                  </a:cubicBezTo>
                  <a:cubicBezTo>
                    <a:pt x="7085" y="27944"/>
                    <a:pt x="7192" y="27790"/>
                    <a:pt x="7144" y="276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20"/>
            <p:cNvSpPr/>
            <p:nvPr/>
          </p:nvSpPr>
          <p:spPr>
            <a:xfrm>
              <a:off x="-103385" y="3483911"/>
              <a:ext cx="1576485" cy="1495165"/>
            </a:xfrm>
            <a:custGeom>
              <a:rect b="b" l="l" r="r" t="t"/>
              <a:pathLst>
                <a:path extrusionOk="0" h="29473" w="31076">
                  <a:moveTo>
                    <a:pt x="31076" y="0"/>
                  </a:moveTo>
                  <a:lnTo>
                    <a:pt x="131" y="28944"/>
                  </a:lnTo>
                  <a:cubicBezTo>
                    <a:pt x="12" y="29063"/>
                    <a:pt x="0" y="29254"/>
                    <a:pt x="119" y="29373"/>
                  </a:cubicBezTo>
                  <a:cubicBezTo>
                    <a:pt x="180" y="29440"/>
                    <a:pt x="260" y="29473"/>
                    <a:pt x="339" y="29473"/>
                  </a:cubicBezTo>
                  <a:cubicBezTo>
                    <a:pt x="415" y="29473"/>
                    <a:pt x="490" y="29443"/>
                    <a:pt x="548" y="29385"/>
                  </a:cubicBezTo>
                  <a:lnTo>
                    <a:pt x="310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49" name="Google Shape;8249;p20"/>
          <p:cNvSpPr txBox="1"/>
          <p:nvPr>
            <p:ph type="title"/>
          </p:nvPr>
        </p:nvSpPr>
        <p:spPr>
          <a:xfrm>
            <a:off x="2706000" y="2314579"/>
            <a:ext cx="3732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250" name="Google Shape;8250;p20"/>
          <p:cNvSpPr txBox="1"/>
          <p:nvPr>
            <p:ph hasCustomPrompt="1" idx="2" type="title"/>
          </p:nvPr>
        </p:nvSpPr>
        <p:spPr>
          <a:xfrm>
            <a:off x="3484800" y="1332909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51" name="Google Shape;8251;p20"/>
          <p:cNvSpPr txBox="1"/>
          <p:nvPr>
            <p:ph idx="1" type="subTitle"/>
          </p:nvPr>
        </p:nvSpPr>
        <p:spPr>
          <a:xfrm>
            <a:off x="3193975" y="2871387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p3"/>
          <p:cNvSpPr txBox="1"/>
          <p:nvPr>
            <p:ph type="title"/>
          </p:nvPr>
        </p:nvSpPr>
        <p:spPr>
          <a:xfrm>
            <a:off x="2706000" y="2356791"/>
            <a:ext cx="3732000" cy="6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12" name="Google Shape;1612;p3"/>
          <p:cNvSpPr txBox="1"/>
          <p:nvPr>
            <p:ph hasCustomPrompt="1" idx="2" type="title"/>
          </p:nvPr>
        </p:nvSpPr>
        <p:spPr>
          <a:xfrm>
            <a:off x="3484800" y="1363791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13" name="Google Shape;1613;p3"/>
          <p:cNvSpPr txBox="1"/>
          <p:nvPr>
            <p:ph idx="1" type="subTitle"/>
          </p:nvPr>
        </p:nvSpPr>
        <p:spPr>
          <a:xfrm>
            <a:off x="3194100" y="2905375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6">
  <p:cSld name="CUSTOM_18">
    <p:bg>
      <p:bgPr>
        <a:solidFill>
          <a:schemeClr val="accent3"/>
        </a:solidFill>
      </p:bgPr>
    </p:bg>
    <p:spTree>
      <p:nvGrpSpPr>
        <p:cNvPr id="8252" name="Shape 8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53" name="Google Shape;8253;p21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8254" name="Google Shape;8254;p21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55" name="Google Shape;8255;p21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8256" name="Google Shape;8256;p21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21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8" name="Google Shape;8258;p21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21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0" name="Google Shape;8260;p21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1" name="Google Shape;8261;p21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2" name="Google Shape;8262;p21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3" name="Google Shape;8263;p21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4" name="Google Shape;8264;p21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5" name="Google Shape;8265;p21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6" name="Google Shape;8266;p21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7" name="Google Shape;8267;p21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68" name="Google Shape;8268;p21"/>
          <p:cNvSpPr txBox="1"/>
          <p:nvPr>
            <p:ph type="title"/>
          </p:nvPr>
        </p:nvSpPr>
        <p:spPr>
          <a:xfrm>
            <a:off x="2553600" y="1922250"/>
            <a:ext cx="3258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269" name="Google Shape;8269;p21"/>
          <p:cNvSpPr txBox="1"/>
          <p:nvPr>
            <p:ph hasCustomPrompt="1" idx="2" type="title"/>
          </p:nvPr>
        </p:nvSpPr>
        <p:spPr>
          <a:xfrm>
            <a:off x="894600" y="1966150"/>
            <a:ext cx="1671000" cy="114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70" name="Google Shape;8270;p21"/>
          <p:cNvSpPr txBox="1"/>
          <p:nvPr>
            <p:ph idx="1" type="subTitle"/>
          </p:nvPr>
        </p:nvSpPr>
        <p:spPr>
          <a:xfrm>
            <a:off x="2553600" y="2487828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7">
  <p:cSld name="CUSTOM_25">
    <p:bg>
      <p:bgPr>
        <a:solidFill>
          <a:schemeClr val="accent3"/>
        </a:solidFill>
      </p:bgPr>
    </p:bg>
    <p:spTree>
      <p:nvGrpSpPr>
        <p:cNvPr id="8271" name="Shape 8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72" name="Google Shape;8272;p22"/>
          <p:cNvGrpSpPr/>
          <p:nvPr/>
        </p:nvGrpSpPr>
        <p:grpSpPr>
          <a:xfrm>
            <a:off x="-133355" y="25"/>
            <a:ext cx="9305870" cy="5143513"/>
            <a:chOff x="-113074" y="-12"/>
            <a:chExt cx="5148476" cy="5143513"/>
          </a:xfrm>
        </p:grpSpPr>
        <p:sp>
          <p:nvSpPr>
            <p:cNvPr id="8273" name="Google Shape;8273;p22"/>
            <p:cNvSpPr/>
            <p:nvPr/>
          </p:nvSpPr>
          <p:spPr>
            <a:xfrm>
              <a:off x="-96740" y="12213"/>
              <a:ext cx="2138828" cy="2117064"/>
            </a:xfrm>
            <a:custGeom>
              <a:rect b="b" l="l" r="r" t="t"/>
              <a:pathLst>
                <a:path extrusionOk="0" h="41732" w="42161">
                  <a:moveTo>
                    <a:pt x="417" y="0"/>
                  </a:moveTo>
                  <a:lnTo>
                    <a:pt x="0" y="453"/>
                  </a:lnTo>
                  <a:lnTo>
                    <a:pt x="42160" y="41732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EEC1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22"/>
            <p:cNvSpPr/>
            <p:nvPr/>
          </p:nvSpPr>
          <p:spPr>
            <a:xfrm>
              <a:off x="3048817" y="12822"/>
              <a:ext cx="1972078" cy="1992624"/>
            </a:xfrm>
            <a:custGeom>
              <a:rect b="b" l="l" r="r" t="t"/>
              <a:pathLst>
                <a:path extrusionOk="0" h="39279" w="38874">
                  <a:moveTo>
                    <a:pt x="38433" y="0"/>
                  </a:moveTo>
                  <a:lnTo>
                    <a:pt x="0" y="39279"/>
                  </a:lnTo>
                  <a:lnTo>
                    <a:pt x="38874" y="429"/>
                  </a:lnTo>
                  <a:lnTo>
                    <a:pt x="384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22"/>
            <p:cNvSpPr/>
            <p:nvPr/>
          </p:nvSpPr>
          <p:spPr>
            <a:xfrm>
              <a:off x="-96740" y="3061090"/>
              <a:ext cx="2091699" cy="2069378"/>
            </a:xfrm>
            <a:custGeom>
              <a:rect b="b" l="l" r="r" t="t"/>
              <a:pathLst>
                <a:path extrusionOk="0" h="40792" w="41232">
                  <a:moveTo>
                    <a:pt x="41232" y="1"/>
                  </a:moveTo>
                  <a:lnTo>
                    <a:pt x="0" y="40363"/>
                  </a:lnTo>
                  <a:lnTo>
                    <a:pt x="417" y="40792"/>
                  </a:lnTo>
                  <a:lnTo>
                    <a:pt x="41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22"/>
            <p:cNvSpPr/>
            <p:nvPr/>
          </p:nvSpPr>
          <p:spPr>
            <a:xfrm>
              <a:off x="3605661" y="3700116"/>
              <a:ext cx="1415215" cy="1430332"/>
            </a:xfrm>
            <a:custGeom>
              <a:rect b="b" l="l" r="r" t="t"/>
              <a:pathLst>
                <a:path extrusionOk="0" h="28195" w="27897">
                  <a:moveTo>
                    <a:pt x="1" y="1"/>
                  </a:moveTo>
                  <a:lnTo>
                    <a:pt x="27456" y="28195"/>
                  </a:lnTo>
                  <a:lnTo>
                    <a:pt x="27897" y="277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C1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22"/>
            <p:cNvSpPr/>
            <p:nvPr/>
          </p:nvSpPr>
          <p:spPr>
            <a:xfrm>
              <a:off x="3164781" y="12822"/>
              <a:ext cx="1592161" cy="1795132"/>
            </a:xfrm>
            <a:custGeom>
              <a:rect b="b" l="l" r="r" t="t"/>
              <a:pathLst>
                <a:path extrusionOk="0" h="35386" w="31385">
                  <a:moveTo>
                    <a:pt x="30933" y="0"/>
                  </a:moveTo>
                  <a:lnTo>
                    <a:pt x="0" y="35385"/>
                  </a:lnTo>
                  <a:lnTo>
                    <a:pt x="31385" y="429"/>
                  </a:lnTo>
                  <a:lnTo>
                    <a:pt x="30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22"/>
            <p:cNvSpPr/>
            <p:nvPr/>
          </p:nvSpPr>
          <p:spPr>
            <a:xfrm>
              <a:off x="2987182" y="15815"/>
              <a:ext cx="917554" cy="1650805"/>
            </a:xfrm>
            <a:custGeom>
              <a:rect b="b" l="l" r="r" t="t"/>
              <a:pathLst>
                <a:path extrusionOk="0" h="32541" w="18087">
                  <a:moveTo>
                    <a:pt x="17562" y="1"/>
                  </a:moveTo>
                  <a:lnTo>
                    <a:pt x="1" y="32540"/>
                  </a:lnTo>
                  <a:lnTo>
                    <a:pt x="18086" y="298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22"/>
            <p:cNvSpPr/>
            <p:nvPr/>
          </p:nvSpPr>
          <p:spPr>
            <a:xfrm>
              <a:off x="4132930" y="13989"/>
              <a:ext cx="496545" cy="590802"/>
            </a:xfrm>
            <a:custGeom>
              <a:rect b="b" l="l" r="r" t="t"/>
              <a:pathLst>
                <a:path extrusionOk="0" h="11646" w="9788">
                  <a:moveTo>
                    <a:pt x="9323" y="1"/>
                  </a:moveTo>
                  <a:lnTo>
                    <a:pt x="1" y="11645"/>
                  </a:lnTo>
                  <a:lnTo>
                    <a:pt x="9788" y="382"/>
                  </a:lnTo>
                  <a:lnTo>
                    <a:pt x="9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22"/>
            <p:cNvSpPr/>
            <p:nvPr/>
          </p:nvSpPr>
          <p:spPr>
            <a:xfrm>
              <a:off x="2156710" y="21243"/>
              <a:ext cx="247715" cy="1871278"/>
            </a:xfrm>
            <a:custGeom>
              <a:rect b="b" l="l" r="r" t="t"/>
              <a:pathLst>
                <a:path extrusionOk="0" h="36887" w="4883">
                  <a:moveTo>
                    <a:pt x="620" y="1"/>
                  </a:moveTo>
                  <a:lnTo>
                    <a:pt x="1" y="96"/>
                  </a:lnTo>
                  <a:lnTo>
                    <a:pt x="4882" y="36886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22"/>
            <p:cNvSpPr/>
            <p:nvPr/>
          </p:nvSpPr>
          <p:spPr>
            <a:xfrm>
              <a:off x="1587133" y="18250"/>
              <a:ext cx="602875" cy="1696665"/>
            </a:xfrm>
            <a:custGeom>
              <a:rect b="b" l="l" r="r" t="t"/>
              <a:pathLst>
                <a:path extrusionOk="0" h="33445" w="11884">
                  <a:moveTo>
                    <a:pt x="561" y="0"/>
                  </a:moveTo>
                  <a:lnTo>
                    <a:pt x="1" y="215"/>
                  </a:lnTo>
                  <a:lnTo>
                    <a:pt x="11883" y="33445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22"/>
            <p:cNvSpPr/>
            <p:nvPr/>
          </p:nvSpPr>
          <p:spPr>
            <a:xfrm>
              <a:off x="1397511" y="17641"/>
              <a:ext cx="271253" cy="613732"/>
            </a:xfrm>
            <a:custGeom>
              <a:rect b="b" l="l" r="r" t="t"/>
              <a:pathLst>
                <a:path extrusionOk="0" h="12098" w="5347">
                  <a:moveTo>
                    <a:pt x="548" y="0"/>
                  </a:moveTo>
                  <a:lnTo>
                    <a:pt x="0" y="238"/>
                  </a:lnTo>
                  <a:lnTo>
                    <a:pt x="5346" y="12097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22"/>
            <p:cNvSpPr/>
            <p:nvPr/>
          </p:nvSpPr>
          <p:spPr>
            <a:xfrm>
              <a:off x="2798727" y="19467"/>
              <a:ext cx="483863" cy="1538438"/>
            </a:xfrm>
            <a:custGeom>
              <a:rect b="b" l="l" r="r" t="t"/>
              <a:pathLst>
                <a:path extrusionOk="0" h="30326" w="9538">
                  <a:moveTo>
                    <a:pt x="8954" y="0"/>
                  </a:moveTo>
                  <a:lnTo>
                    <a:pt x="1" y="30325"/>
                  </a:lnTo>
                  <a:lnTo>
                    <a:pt x="9538" y="167"/>
                  </a:lnTo>
                  <a:lnTo>
                    <a:pt x="89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22"/>
            <p:cNvSpPr/>
            <p:nvPr/>
          </p:nvSpPr>
          <p:spPr>
            <a:xfrm>
              <a:off x="-96131" y="409619"/>
              <a:ext cx="1769767" cy="1481062"/>
            </a:xfrm>
            <a:custGeom>
              <a:rect b="b" l="l" r="r" t="t"/>
              <a:pathLst>
                <a:path extrusionOk="0" h="29195" w="34886">
                  <a:moveTo>
                    <a:pt x="393" y="0"/>
                  </a:moveTo>
                  <a:lnTo>
                    <a:pt x="0" y="453"/>
                  </a:lnTo>
                  <a:lnTo>
                    <a:pt x="34886" y="29195"/>
                  </a:lnTo>
                  <a:lnTo>
                    <a:pt x="34886" y="29195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22"/>
            <p:cNvSpPr/>
            <p:nvPr/>
          </p:nvSpPr>
          <p:spPr>
            <a:xfrm>
              <a:off x="-90703" y="1793337"/>
              <a:ext cx="1896643" cy="575075"/>
            </a:xfrm>
            <a:custGeom>
              <a:rect b="b" l="l" r="r" t="t"/>
              <a:pathLst>
                <a:path extrusionOk="0" h="11336" w="37387">
                  <a:moveTo>
                    <a:pt x="179" y="1"/>
                  </a:moveTo>
                  <a:lnTo>
                    <a:pt x="0" y="584"/>
                  </a:lnTo>
                  <a:lnTo>
                    <a:pt x="37386" y="11335"/>
                  </a:lnTo>
                  <a:lnTo>
                    <a:pt x="37386" y="11335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22"/>
            <p:cNvSpPr/>
            <p:nvPr/>
          </p:nvSpPr>
          <p:spPr>
            <a:xfrm>
              <a:off x="4111827" y="4764346"/>
              <a:ext cx="279674" cy="364241"/>
            </a:xfrm>
            <a:custGeom>
              <a:rect b="b" l="l" r="r" t="t"/>
              <a:pathLst>
                <a:path extrusionOk="0" h="7180" w="5513">
                  <a:moveTo>
                    <a:pt x="0" y="0"/>
                  </a:moveTo>
                  <a:lnTo>
                    <a:pt x="5025" y="7180"/>
                  </a:lnTo>
                  <a:lnTo>
                    <a:pt x="5513" y="68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22"/>
            <p:cNvSpPr/>
            <p:nvPr/>
          </p:nvSpPr>
          <p:spPr>
            <a:xfrm>
              <a:off x="3466767" y="2922196"/>
              <a:ext cx="1548077" cy="553312"/>
            </a:xfrm>
            <a:custGeom>
              <a:rect b="b" l="l" r="r" t="t"/>
              <a:pathLst>
                <a:path extrusionOk="0" h="10907" w="30516">
                  <a:moveTo>
                    <a:pt x="0" y="0"/>
                  </a:moveTo>
                  <a:lnTo>
                    <a:pt x="30314" y="10906"/>
                  </a:lnTo>
                  <a:lnTo>
                    <a:pt x="30516" y="103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22"/>
            <p:cNvSpPr/>
            <p:nvPr/>
          </p:nvSpPr>
          <p:spPr>
            <a:xfrm>
              <a:off x="3075956" y="2712028"/>
              <a:ext cx="1937125" cy="456671"/>
            </a:xfrm>
            <a:custGeom>
              <a:rect b="b" l="l" r="r" t="t"/>
              <a:pathLst>
                <a:path extrusionOk="0" h="9002" w="38185">
                  <a:moveTo>
                    <a:pt x="1" y="0"/>
                  </a:moveTo>
                  <a:lnTo>
                    <a:pt x="38053" y="9001"/>
                  </a:lnTo>
                  <a:lnTo>
                    <a:pt x="38184" y="84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22"/>
            <p:cNvSpPr/>
            <p:nvPr/>
          </p:nvSpPr>
          <p:spPr>
            <a:xfrm>
              <a:off x="3287392" y="1590424"/>
              <a:ext cx="1728067" cy="668063"/>
            </a:xfrm>
            <a:custGeom>
              <a:rect b="b" l="l" r="r" t="t"/>
              <a:pathLst>
                <a:path extrusionOk="0" h="13169" w="34064">
                  <a:moveTo>
                    <a:pt x="33838" y="0"/>
                  </a:moveTo>
                  <a:lnTo>
                    <a:pt x="0" y="13168"/>
                  </a:lnTo>
                  <a:lnTo>
                    <a:pt x="34064" y="560"/>
                  </a:lnTo>
                  <a:lnTo>
                    <a:pt x="33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22"/>
            <p:cNvSpPr/>
            <p:nvPr/>
          </p:nvSpPr>
          <p:spPr>
            <a:xfrm>
              <a:off x="-93747" y="2899825"/>
              <a:ext cx="1805430" cy="1011759"/>
            </a:xfrm>
            <a:custGeom>
              <a:rect b="b" l="l" r="r" t="t"/>
              <a:pathLst>
                <a:path extrusionOk="0" h="19944" w="35589">
                  <a:moveTo>
                    <a:pt x="35589" y="1"/>
                  </a:moveTo>
                  <a:lnTo>
                    <a:pt x="1" y="19408"/>
                  </a:lnTo>
                  <a:lnTo>
                    <a:pt x="299" y="19944"/>
                  </a:lnTo>
                  <a:lnTo>
                    <a:pt x="35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22"/>
            <p:cNvSpPr/>
            <p:nvPr/>
          </p:nvSpPr>
          <p:spPr>
            <a:xfrm>
              <a:off x="2980537" y="3326856"/>
              <a:ext cx="1180893" cy="1801169"/>
            </a:xfrm>
            <a:custGeom>
              <a:rect b="b" l="l" r="r" t="t"/>
              <a:pathLst>
                <a:path extrusionOk="0" h="35505" w="23278">
                  <a:moveTo>
                    <a:pt x="1" y="1"/>
                  </a:moveTo>
                  <a:lnTo>
                    <a:pt x="22777" y="35505"/>
                  </a:lnTo>
                  <a:lnTo>
                    <a:pt x="23277" y="351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22"/>
            <p:cNvSpPr/>
            <p:nvPr/>
          </p:nvSpPr>
          <p:spPr>
            <a:xfrm>
              <a:off x="2967854" y="3028472"/>
              <a:ext cx="2053043" cy="1957620"/>
            </a:xfrm>
            <a:custGeom>
              <a:rect b="b" l="l" r="r" t="t"/>
              <a:pathLst>
                <a:path extrusionOk="0" h="38589" w="40470">
                  <a:moveTo>
                    <a:pt x="1" y="1"/>
                  </a:moveTo>
                  <a:lnTo>
                    <a:pt x="40029" y="38589"/>
                  </a:lnTo>
                  <a:lnTo>
                    <a:pt x="40470" y="381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22"/>
            <p:cNvSpPr/>
            <p:nvPr/>
          </p:nvSpPr>
          <p:spPr>
            <a:xfrm>
              <a:off x="3922154" y="1433369"/>
              <a:ext cx="1093891" cy="501365"/>
            </a:xfrm>
            <a:custGeom>
              <a:rect b="b" l="l" r="r" t="t"/>
              <a:pathLst>
                <a:path extrusionOk="0" h="9883" w="21563">
                  <a:moveTo>
                    <a:pt x="21313" y="1"/>
                  </a:moveTo>
                  <a:lnTo>
                    <a:pt x="1" y="9883"/>
                  </a:lnTo>
                  <a:lnTo>
                    <a:pt x="21563" y="548"/>
                  </a:lnTo>
                  <a:lnTo>
                    <a:pt x="213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22"/>
            <p:cNvSpPr/>
            <p:nvPr/>
          </p:nvSpPr>
          <p:spPr>
            <a:xfrm>
              <a:off x="59097" y="4113856"/>
              <a:ext cx="964631" cy="1016578"/>
            </a:xfrm>
            <a:custGeom>
              <a:rect b="b" l="l" r="r" t="t"/>
              <a:pathLst>
                <a:path extrusionOk="0" h="20039" w="19015">
                  <a:moveTo>
                    <a:pt x="19014" y="0"/>
                  </a:moveTo>
                  <a:lnTo>
                    <a:pt x="0" y="19610"/>
                  </a:lnTo>
                  <a:lnTo>
                    <a:pt x="429" y="20039"/>
                  </a:lnTo>
                  <a:lnTo>
                    <a:pt x="19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22"/>
            <p:cNvSpPr/>
            <p:nvPr/>
          </p:nvSpPr>
          <p:spPr>
            <a:xfrm>
              <a:off x="-93747" y="3352829"/>
              <a:ext cx="1174856" cy="662635"/>
            </a:xfrm>
            <a:custGeom>
              <a:rect b="b" l="l" r="r" t="t"/>
              <a:pathLst>
                <a:path extrusionOk="0" h="13062" w="23159">
                  <a:moveTo>
                    <a:pt x="23159" y="1"/>
                  </a:moveTo>
                  <a:lnTo>
                    <a:pt x="1" y="12526"/>
                  </a:lnTo>
                  <a:lnTo>
                    <a:pt x="299" y="13062"/>
                  </a:lnTo>
                  <a:lnTo>
                    <a:pt x="23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22"/>
            <p:cNvSpPr/>
            <p:nvPr/>
          </p:nvSpPr>
          <p:spPr>
            <a:xfrm>
              <a:off x="-91312" y="1652008"/>
              <a:ext cx="616116" cy="230162"/>
            </a:xfrm>
            <a:custGeom>
              <a:rect b="b" l="l" r="r" t="t"/>
              <a:pathLst>
                <a:path extrusionOk="0" h="4537" w="12145">
                  <a:moveTo>
                    <a:pt x="203" y="1"/>
                  </a:moveTo>
                  <a:lnTo>
                    <a:pt x="1" y="572"/>
                  </a:lnTo>
                  <a:lnTo>
                    <a:pt x="12145" y="4537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22"/>
            <p:cNvSpPr/>
            <p:nvPr/>
          </p:nvSpPr>
          <p:spPr>
            <a:xfrm>
              <a:off x="1972516" y="3207898"/>
              <a:ext cx="391433" cy="1914094"/>
            </a:xfrm>
            <a:custGeom>
              <a:rect b="b" l="l" r="r" t="t"/>
              <a:pathLst>
                <a:path extrusionOk="0" h="37731" w="7716">
                  <a:moveTo>
                    <a:pt x="7715" y="0"/>
                  </a:moveTo>
                  <a:lnTo>
                    <a:pt x="0" y="37624"/>
                  </a:lnTo>
                  <a:lnTo>
                    <a:pt x="595" y="37731"/>
                  </a:lnTo>
                  <a:lnTo>
                    <a:pt x="77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22"/>
            <p:cNvSpPr/>
            <p:nvPr/>
          </p:nvSpPr>
          <p:spPr>
            <a:xfrm>
              <a:off x="2160920" y="4414625"/>
              <a:ext cx="101561" cy="706720"/>
            </a:xfrm>
            <a:custGeom>
              <a:rect b="b" l="l" r="r" t="t"/>
              <a:pathLst>
                <a:path extrusionOk="0" h="13931" w="2002">
                  <a:moveTo>
                    <a:pt x="2001" y="1"/>
                  </a:moveTo>
                  <a:lnTo>
                    <a:pt x="1" y="13860"/>
                  </a:lnTo>
                  <a:lnTo>
                    <a:pt x="596" y="13931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22"/>
            <p:cNvSpPr/>
            <p:nvPr/>
          </p:nvSpPr>
          <p:spPr>
            <a:xfrm>
              <a:off x="-90094" y="2860561"/>
              <a:ext cx="1409178" cy="362466"/>
            </a:xfrm>
            <a:custGeom>
              <a:rect b="b" l="l" r="r" t="t"/>
              <a:pathLst>
                <a:path extrusionOk="0" h="7145" w="27778">
                  <a:moveTo>
                    <a:pt x="27778" y="1"/>
                  </a:moveTo>
                  <a:lnTo>
                    <a:pt x="0" y="6549"/>
                  </a:lnTo>
                  <a:lnTo>
                    <a:pt x="155" y="7145"/>
                  </a:lnTo>
                  <a:lnTo>
                    <a:pt x="277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22"/>
            <p:cNvSpPr/>
            <p:nvPr/>
          </p:nvSpPr>
          <p:spPr>
            <a:xfrm>
              <a:off x="59097" y="12822"/>
              <a:ext cx="1490701" cy="1569840"/>
            </a:xfrm>
            <a:custGeom>
              <a:rect b="b" l="l" r="r" t="t"/>
              <a:pathLst>
                <a:path extrusionOk="0" h="30945" w="29385">
                  <a:moveTo>
                    <a:pt x="429" y="0"/>
                  </a:moveTo>
                  <a:lnTo>
                    <a:pt x="0" y="429"/>
                  </a:lnTo>
                  <a:lnTo>
                    <a:pt x="29385" y="30944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22"/>
            <p:cNvSpPr/>
            <p:nvPr/>
          </p:nvSpPr>
          <p:spPr>
            <a:xfrm>
              <a:off x="-111857" y="2990426"/>
              <a:ext cx="2131573" cy="2152372"/>
            </a:xfrm>
            <a:custGeom>
              <a:rect b="b" l="l" r="r" t="t"/>
              <a:pathLst>
                <a:path extrusionOk="0" h="42428" w="42018">
                  <a:moveTo>
                    <a:pt x="42018" y="1"/>
                  </a:moveTo>
                  <a:lnTo>
                    <a:pt x="167" y="41661"/>
                  </a:lnTo>
                  <a:cubicBezTo>
                    <a:pt x="1" y="41839"/>
                    <a:pt x="1" y="42137"/>
                    <a:pt x="179" y="42304"/>
                  </a:cubicBezTo>
                  <a:cubicBezTo>
                    <a:pt x="267" y="42386"/>
                    <a:pt x="381" y="42427"/>
                    <a:pt x="495" y="42427"/>
                  </a:cubicBezTo>
                  <a:cubicBezTo>
                    <a:pt x="613" y="42427"/>
                    <a:pt x="731" y="42383"/>
                    <a:pt x="822" y="42292"/>
                  </a:cubicBezTo>
                  <a:lnTo>
                    <a:pt x="420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22"/>
            <p:cNvSpPr/>
            <p:nvPr/>
          </p:nvSpPr>
          <p:spPr>
            <a:xfrm>
              <a:off x="-111248" y="546"/>
              <a:ext cx="2007183" cy="1983797"/>
            </a:xfrm>
            <a:custGeom>
              <a:rect b="b" l="l" r="r" t="t"/>
              <a:pathLst>
                <a:path extrusionOk="0" h="39105" w="39566">
                  <a:moveTo>
                    <a:pt x="510" y="0"/>
                  </a:moveTo>
                  <a:cubicBezTo>
                    <a:pt x="382" y="0"/>
                    <a:pt x="256" y="52"/>
                    <a:pt x="167" y="147"/>
                  </a:cubicBezTo>
                  <a:cubicBezTo>
                    <a:pt x="1" y="325"/>
                    <a:pt x="1" y="599"/>
                    <a:pt x="179" y="778"/>
                  </a:cubicBezTo>
                  <a:lnTo>
                    <a:pt x="39565" y="39104"/>
                  </a:lnTo>
                  <a:lnTo>
                    <a:pt x="822" y="123"/>
                  </a:lnTo>
                  <a:cubicBezTo>
                    <a:pt x="733" y="40"/>
                    <a:pt x="621" y="0"/>
                    <a:pt x="5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22"/>
            <p:cNvSpPr/>
            <p:nvPr/>
          </p:nvSpPr>
          <p:spPr>
            <a:xfrm>
              <a:off x="2950962" y="3038770"/>
              <a:ext cx="2083836" cy="2103925"/>
            </a:xfrm>
            <a:custGeom>
              <a:rect b="b" l="l" r="r" t="t"/>
              <a:pathLst>
                <a:path extrusionOk="0" h="41473" w="41077">
                  <a:moveTo>
                    <a:pt x="0" y="0"/>
                  </a:moveTo>
                  <a:lnTo>
                    <a:pt x="40267" y="41339"/>
                  </a:lnTo>
                  <a:cubicBezTo>
                    <a:pt x="40357" y="41428"/>
                    <a:pt x="40470" y="41473"/>
                    <a:pt x="40583" y="41473"/>
                  </a:cubicBezTo>
                  <a:cubicBezTo>
                    <a:pt x="40696" y="41473"/>
                    <a:pt x="40809" y="41428"/>
                    <a:pt x="40898" y="41339"/>
                  </a:cubicBezTo>
                  <a:cubicBezTo>
                    <a:pt x="41077" y="41160"/>
                    <a:pt x="41077" y="40874"/>
                    <a:pt x="40898" y="4069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22"/>
            <p:cNvSpPr/>
            <p:nvPr/>
          </p:nvSpPr>
          <p:spPr>
            <a:xfrm>
              <a:off x="3590594" y="-12"/>
              <a:ext cx="1444182" cy="1427441"/>
            </a:xfrm>
            <a:custGeom>
              <a:rect b="b" l="l" r="r" t="t"/>
              <a:pathLst>
                <a:path extrusionOk="0" h="28138" w="28468">
                  <a:moveTo>
                    <a:pt x="27974" y="0"/>
                  </a:moveTo>
                  <a:cubicBezTo>
                    <a:pt x="27861" y="0"/>
                    <a:pt x="27748" y="45"/>
                    <a:pt x="27658" y="134"/>
                  </a:cubicBezTo>
                  <a:lnTo>
                    <a:pt x="0" y="28137"/>
                  </a:lnTo>
                  <a:lnTo>
                    <a:pt x="28277" y="777"/>
                  </a:lnTo>
                  <a:lnTo>
                    <a:pt x="28289" y="777"/>
                  </a:lnTo>
                  <a:cubicBezTo>
                    <a:pt x="28468" y="598"/>
                    <a:pt x="28468" y="313"/>
                    <a:pt x="28289" y="134"/>
                  </a:cubicBezTo>
                  <a:cubicBezTo>
                    <a:pt x="28200" y="45"/>
                    <a:pt x="28087" y="0"/>
                    <a:pt x="27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22"/>
            <p:cNvSpPr/>
            <p:nvPr/>
          </p:nvSpPr>
          <p:spPr>
            <a:xfrm>
              <a:off x="-102776" y="272500"/>
              <a:ext cx="1801777" cy="1595864"/>
            </a:xfrm>
            <a:custGeom>
              <a:rect b="b" l="l" r="r" t="t"/>
              <a:pathLst>
                <a:path extrusionOk="0" h="31458" w="35517">
                  <a:moveTo>
                    <a:pt x="324" y="1"/>
                  </a:moveTo>
                  <a:cubicBezTo>
                    <a:pt x="243" y="1"/>
                    <a:pt x="164" y="34"/>
                    <a:pt x="107" y="96"/>
                  </a:cubicBezTo>
                  <a:cubicBezTo>
                    <a:pt x="0" y="227"/>
                    <a:pt x="12" y="417"/>
                    <a:pt x="131" y="525"/>
                  </a:cubicBezTo>
                  <a:lnTo>
                    <a:pt x="35517" y="31457"/>
                  </a:lnTo>
                  <a:lnTo>
                    <a:pt x="536" y="84"/>
                  </a:lnTo>
                  <a:cubicBezTo>
                    <a:pt x="474" y="28"/>
                    <a:pt x="398" y="1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22"/>
            <p:cNvSpPr/>
            <p:nvPr/>
          </p:nvSpPr>
          <p:spPr>
            <a:xfrm>
              <a:off x="-113074" y="1118599"/>
              <a:ext cx="1670133" cy="927902"/>
            </a:xfrm>
            <a:custGeom>
              <a:rect b="b" l="l" r="r" t="t"/>
              <a:pathLst>
                <a:path extrusionOk="0" h="18291" w="32922">
                  <a:moveTo>
                    <a:pt x="543" y="1"/>
                  </a:moveTo>
                  <a:cubicBezTo>
                    <a:pt x="370" y="1"/>
                    <a:pt x="205" y="99"/>
                    <a:pt x="120" y="252"/>
                  </a:cubicBezTo>
                  <a:cubicBezTo>
                    <a:pt x="1" y="455"/>
                    <a:pt x="84" y="741"/>
                    <a:pt x="310" y="860"/>
                  </a:cubicBezTo>
                  <a:lnTo>
                    <a:pt x="32922" y="18290"/>
                  </a:lnTo>
                  <a:lnTo>
                    <a:pt x="751" y="50"/>
                  </a:lnTo>
                  <a:cubicBezTo>
                    <a:pt x="683" y="16"/>
                    <a:pt x="613" y="1"/>
                    <a:pt x="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22"/>
            <p:cNvSpPr/>
            <p:nvPr/>
          </p:nvSpPr>
          <p:spPr>
            <a:xfrm>
              <a:off x="-103994" y="399676"/>
              <a:ext cx="598614" cy="501060"/>
            </a:xfrm>
            <a:custGeom>
              <a:rect b="b" l="l" r="r" t="t"/>
              <a:pathLst>
                <a:path extrusionOk="0" h="9877" w="11800">
                  <a:moveTo>
                    <a:pt x="347" y="0"/>
                  </a:moveTo>
                  <a:cubicBezTo>
                    <a:pt x="255" y="0"/>
                    <a:pt x="162" y="40"/>
                    <a:pt x="96" y="113"/>
                  </a:cubicBezTo>
                  <a:cubicBezTo>
                    <a:pt x="0" y="256"/>
                    <a:pt x="12" y="447"/>
                    <a:pt x="143" y="554"/>
                  </a:cubicBezTo>
                  <a:lnTo>
                    <a:pt x="11800" y="9876"/>
                  </a:lnTo>
                  <a:lnTo>
                    <a:pt x="548" y="77"/>
                  </a:lnTo>
                  <a:cubicBezTo>
                    <a:pt x="490" y="25"/>
                    <a:pt x="419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22"/>
            <p:cNvSpPr/>
            <p:nvPr/>
          </p:nvSpPr>
          <p:spPr>
            <a:xfrm>
              <a:off x="-110030" y="2629240"/>
              <a:ext cx="1892381" cy="255223"/>
            </a:xfrm>
            <a:custGeom>
              <a:rect b="b" l="l" r="r" t="t"/>
              <a:pathLst>
                <a:path extrusionOk="0" h="5031" w="37303">
                  <a:moveTo>
                    <a:pt x="37303" y="1"/>
                  </a:moveTo>
                  <a:lnTo>
                    <a:pt x="417" y="4120"/>
                  </a:lnTo>
                  <a:cubicBezTo>
                    <a:pt x="155" y="4144"/>
                    <a:pt x="0" y="4382"/>
                    <a:pt x="24" y="4644"/>
                  </a:cubicBezTo>
                  <a:cubicBezTo>
                    <a:pt x="57" y="4872"/>
                    <a:pt x="237" y="5030"/>
                    <a:pt x="466" y="5030"/>
                  </a:cubicBezTo>
                  <a:cubicBezTo>
                    <a:pt x="489" y="5030"/>
                    <a:pt x="512" y="5029"/>
                    <a:pt x="536" y="5025"/>
                  </a:cubicBezTo>
                  <a:lnTo>
                    <a:pt x="37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22"/>
            <p:cNvSpPr/>
            <p:nvPr/>
          </p:nvSpPr>
          <p:spPr>
            <a:xfrm>
              <a:off x="-103385" y="2842451"/>
              <a:ext cx="1708789" cy="605057"/>
            </a:xfrm>
            <a:custGeom>
              <a:rect b="b" l="l" r="r" t="t"/>
              <a:pathLst>
                <a:path extrusionOk="0" h="11927" w="33684">
                  <a:moveTo>
                    <a:pt x="33683" y="1"/>
                  </a:moveTo>
                  <a:lnTo>
                    <a:pt x="239" y="11335"/>
                  </a:lnTo>
                  <a:cubicBezTo>
                    <a:pt x="72" y="11395"/>
                    <a:pt x="0" y="11574"/>
                    <a:pt x="48" y="11728"/>
                  </a:cubicBezTo>
                  <a:cubicBezTo>
                    <a:pt x="94" y="11849"/>
                    <a:pt x="199" y="11926"/>
                    <a:pt x="321" y="11926"/>
                  </a:cubicBezTo>
                  <a:cubicBezTo>
                    <a:pt x="356" y="11926"/>
                    <a:pt x="392" y="11920"/>
                    <a:pt x="429" y="11907"/>
                  </a:cubicBezTo>
                  <a:lnTo>
                    <a:pt x="336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22"/>
            <p:cNvSpPr/>
            <p:nvPr/>
          </p:nvSpPr>
          <p:spPr>
            <a:xfrm>
              <a:off x="-103994" y="3364294"/>
              <a:ext cx="625805" cy="272674"/>
            </a:xfrm>
            <a:custGeom>
              <a:rect b="b" l="l" r="r" t="t"/>
              <a:pathLst>
                <a:path extrusionOk="0" h="5375" w="12336">
                  <a:moveTo>
                    <a:pt x="12335" y="1"/>
                  </a:moveTo>
                  <a:lnTo>
                    <a:pt x="239" y="4799"/>
                  </a:lnTo>
                  <a:cubicBezTo>
                    <a:pt x="72" y="4870"/>
                    <a:pt x="0" y="5049"/>
                    <a:pt x="72" y="5192"/>
                  </a:cubicBezTo>
                  <a:cubicBezTo>
                    <a:pt x="124" y="5306"/>
                    <a:pt x="235" y="5374"/>
                    <a:pt x="351" y="5374"/>
                  </a:cubicBezTo>
                  <a:cubicBezTo>
                    <a:pt x="393" y="5374"/>
                    <a:pt x="436" y="5366"/>
                    <a:pt x="477" y="5347"/>
                  </a:cubicBezTo>
                  <a:lnTo>
                    <a:pt x="12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22"/>
            <p:cNvSpPr/>
            <p:nvPr/>
          </p:nvSpPr>
          <p:spPr>
            <a:xfrm>
              <a:off x="-103385" y="1749863"/>
              <a:ext cx="1551729" cy="484472"/>
            </a:xfrm>
            <a:custGeom>
              <a:rect b="b" l="l" r="r" t="t"/>
              <a:pathLst>
                <a:path extrusionOk="0" h="9550" w="30588">
                  <a:moveTo>
                    <a:pt x="347" y="1"/>
                  </a:moveTo>
                  <a:cubicBezTo>
                    <a:pt x="208" y="1"/>
                    <a:pt x="78" y="95"/>
                    <a:pt x="48" y="215"/>
                  </a:cubicBezTo>
                  <a:cubicBezTo>
                    <a:pt x="0" y="369"/>
                    <a:pt x="84" y="548"/>
                    <a:pt x="250" y="584"/>
                  </a:cubicBezTo>
                  <a:lnTo>
                    <a:pt x="30588" y="9549"/>
                  </a:lnTo>
                  <a:lnTo>
                    <a:pt x="30588" y="9549"/>
                  </a:lnTo>
                  <a:lnTo>
                    <a:pt x="429" y="12"/>
                  </a:lnTo>
                  <a:cubicBezTo>
                    <a:pt x="402" y="4"/>
                    <a:pt x="37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22"/>
            <p:cNvSpPr/>
            <p:nvPr/>
          </p:nvSpPr>
          <p:spPr>
            <a:xfrm>
              <a:off x="293411" y="3358866"/>
              <a:ext cx="1488317" cy="1775804"/>
            </a:xfrm>
            <a:custGeom>
              <a:rect b="b" l="l" r="r" t="t"/>
              <a:pathLst>
                <a:path extrusionOk="0" h="35005" w="29338">
                  <a:moveTo>
                    <a:pt x="29338" y="1"/>
                  </a:moveTo>
                  <a:lnTo>
                    <a:pt x="120" y="34505"/>
                  </a:lnTo>
                  <a:cubicBezTo>
                    <a:pt x="120" y="34505"/>
                    <a:pt x="120" y="34505"/>
                    <a:pt x="120" y="34505"/>
                  </a:cubicBezTo>
                  <a:lnTo>
                    <a:pt x="120" y="34505"/>
                  </a:lnTo>
                  <a:cubicBezTo>
                    <a:pt x="112" y="34505"/>
                    <a:pt x="109" y="34510"/>
                    <a:pt x="112" y="34510"/>
                  </a:cubicBezTo>
                  <a:cubicBezTo>
                    <a:pt x="113" y="34510"/>
                    <a:pt x="116" y="34509"/>
                    <a:pt x="120" y="34505"/>
                  </a:cubicBezTo>
                  <a:lnTo>
                    <a:pt x="120" y="34505"/>
                  </a:lnTo>
                  <a:cubicBezTo>
                    <a:pt x="1" y="34636"/>
                    <a:pt x="25" y="34826"/>
                    <a:pt x="167" y="34933"/>
                  </a:cubicBezTo>
                  <a:cubicBezTo>
                    <a:pt x="225" y="34981"/>
                    <a:pt x="297" y="35005"/>
                    <a:pt x="367" y="35005"/>
                  </a:cubicBezTo>
                  <a:cubicBezTo>
                    <a:pt x="456" y="35005"/>
                    <a:pt x="543" y="34966"/>
                    <a:pt x="596" y="34886"/>
                  </a:cubicBezTo>
                  <a:lnTo>
                    <a:pt x="293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22"/>
            <p:cNvSpPr/>
            <p:nvPr/>
          </p:nvSpPr>
          <p:spPr>
            <a:xfrm>
              <a:off x="1672306" y="3227784"/>
              <a:ext cx="587149" cy="1915717"/>
            </a:xfrm>
            <a:custGeom>
              <a:rect b="b" l="l" r="r" t="t"/>
              <a:pathLst>
                <a:path extrusionOk="0" h="37763" w="11574">
                  <a:moveTo>
                    <a:pt x="11574" y="1"/>
                  </a:moveTo>
                  <a:lnTo>
                    <a:pt x="72" y="37160"/>
                  </a:lnTo>
                  <a:cubicBezTo>
                    <a:pt x="1" y="37410"/>
                    <a:pt x="132" y="37672"/>
                    <a:pt x="382" y="37744"/>
                  </a:cubicBezTo>
                  <a:cubicBezTo>
                    <a:pt x="423" y="37756"/>
                    <a:pt x="466" y="37762"/>
                    <a:pt x="508" y="37762"/>
                  </a:cubicBezTo>
                  <a:cubicBezTo>
                    <a:pt x="706" y="37762"/>
                    <a:pt x="894" y="37631"/>
                    <a:pt x="953" y="37434"/>
                  </a:cubicBezTo>
                  <a:lnTo>
                    <a:pt x="115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22"/>
            <p:cNvSpPr/>
            <p:nvPr/>
          </p:nvSpPr>
          <p:spPr>
            <a:xfrm>
              <a:off x="4654771" y="637795"/>
              <a:ext cx="372713" cy="283479"/>
            </a:xfrm>
            <a:custGeom>
              <a:rect b="b" l="l" r="r" t="t"/>
              <a:pathLst>
                <a:path extrusionOk="0" h="5588" w="7347">
                  <a:moveTo>
                    <a:pt x="7007" y="0"/>
                  </a:moveTo>
                  <a:cubicBezTo>
                    <a:pt x="6938" y="0"/>
                    <a:pt x="6868" y="21"/>
                    <a:pt x="6811" y="63"/>
                  </a:cubicBezTo>
                  <a:lnTo>
                    <a:pt x="1" y="5587"/>
                  </a:lnTo>
                  <a:lnTo>
                    <a:pt x="7180" y="563"/>
                  </a:lnTo>
                  <a:lnTo>
                    <a:pt x="7204" y="539"/>
                  </a:lnTo>
                  <a:cubicBezTo>
                    <a:pt x="7335" y="444"/>
                    <a:pt x="7347" y="241"/>
                    <a:pt x="7240" y="110"/>
                  </a:cubicBezTo>
                  <a:cubicBezTo>
                    <a:pt x="7186" y="36"/>
                    <a:pt x="7098" y="0"/>
                    <a:pt x="7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22"/>
            <p:cNvSpPr/>
            <p:nvPr/>
          </p:nvSpPr>
          <p:spPr>
            <a:xfrm>
              <a:off x="2813235" y="8713"/>
              <a:ext cx="554530" cy="1558223"/>
            </a:xfrm>
            <a:custGeom>
              <a:rect b="b" l="l" r="r" t="t"/>
              <a:pathLst>
                <a:path extrusionOk="0" h="30716" w="10931">
                  <a:moveTo>
                    <a:pt x="10633" y="1"/>
                  </a:moveTo>
                  <a:cubicBezTo>
                    <a:pt x="10497" y="1"/>
                    <a:pt x="10373" y="73"/>
                    <a:pt x="10323" y="212"/>
                  </a:cubicBezTo>
                  <a:lnTo>
                    <a:pt x="1" y="30716"/>
                  </a:lnTo>
                  <a:lnTo>
                    <a:pt x="10895" y="403"/>
                  </a:lnTo>
                  <a:cubicBezTo>
                    <a:pt x="10931" y="236"/>
                    <a:pt x="10859" y="57"/>
                    <a:pt x="10716" y="10"/>
                  </a:cubicBezTo>
                  <a:cubicBezTo>
                    <a:pt x="10688" y="4"/>
                    <a:pt x="10660" y="1"/>
                    <a:pt x="10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22"/>
            <p:cNvSpPr/>
            <p:nvPr/>
          </p:nvSpPr>
          <p:spPr>
            <a:xfrm>
              <a:off x="2601850" y="89"/>
              <a:ext cx="468136" cy="1957062"/>
            </a:xfrm>
            <a:custGeom>
              <a:rect b="b" l="l" r="r" t="t"/>
              <a:pathLst>
                <a:path extrusionOk="0" h="38578" w="9228">
                  <a:moveTo>
                    <a:pt x="8708" y="0"/>
                  </a:moveTo>
                  <a:cubicBezTo>
                    <a:pt x="8508" y="0"/>
                    <a:pt x="8326" y="144"/>
                    <a:pt x="8275" y="358"/>
                  </a:cubicBezTo>
                  <a:lnTo>
                    <a:pt x="0" y="38577"/>
                  </a:lnTo>
                  <a:lnTo>
                    <a:pt x="0" y="38577"/>
                  </a:lnTo>
                  <a:lnTo>
                    <a:pt x="9168" y="573"/>
                  </a:lnTo>
                  <a:cubicBezTo>
                    <a:pt x="9228" y="311"/>
                    <a:pt x="9049" y="84"/>
                    <a:pt x="8811" y="13"/>
                  </a:cubicBezTo>
                  <a:cubicBezTo>
                    <a:pt x="8777" y="4"/>
                    <a:pt x="8742" y="0"/>
                    <a:pt x="8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22"/>
            <p:cNvSpPr/>
            <p:nvPr/>
          </p:nvSpPr>
          <p:spPr>
            <a:xfrm>
              <a:off x="1467567" y="241"/>
              <a:ext cx="680137" cy="1746076"/>
            </a:xfrm>
            <a:custGeom>
              <a:rect b="b" l="l" r="r" t="t"/>
              <a:pathLst>
                <a:path extrusionOk="0" h="34419" w="13407">
                  <a:moveTo>
                    <a:pt x="513" y="1"/>
                  </a:moveTo>
                  <a:cubicBezTo>
                    <a:pt x="456" y="1"/>
                    <a:pt x="399" y="11"/>
                    <a:pt x="346" y="34"/>
                  </a:cubicBezTo>
                  <a:cubicBezTo>
                    <a:pt x="120" y="117"/>
                    <a:pt x="1" y="391"/>
                    <a:pt x="96" y="629"/>
                  </a:cubicBezTo>
                  <a:lnTo>
                    <a:pt x="13407" y="34419"/>
                  </a:lnTo>
                  <a:lnTo>
                    <a:pt x="953" y="296"/>
                  </a:lnTo>
                  <a:cubicBezTo>
                    <a:pt x="889" y="113"/>
                    <a:pt x="700" y="1"/>
                    <a:pt x="5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22"/>
            <p:cNvSpPr/>
            <p:nvPr/>
          </p:nvSpPr>
          <p:spPr>
            <a:xfrm>
              <a:off x="2790306" y="3321428"/>
              <a:ext cx="1002070" cy="1801676"/>
            </a:xfrm>
            <a:custGeom>
              <a:rect b="b" l="l" r="r" t="t"/>
              <a:pathLst>
                <a:path extrusionOk="0" h="35515" w="19753">
                  <a:moveTo>
                    <a:pt x="0" y="0"/>
                  </a:moveTo>
                  <a:lnTo>
                    <a:pt x="19598" y="35481"/>
                  </a:lnTo>
                  <a:cubicBezTo>
                    <a:pt x="19615" y="35498"/>
                    <a:pt x="19649" y="35515"/>
                    <a:pt x="19677" y="35515"/>
                  </a:cubicBezTo>
                  <a:cubicBezTo>
                    <a:pt x="19688" y="35515"/>
                    <a:pt x="19698" y="35512"/>
                    <a:pt x="19705" y="35505"/>
                  </a:cubicBezTo>
                  <a:cubicBezTo>
                    <a:pt x="19741" y="35493"/>
                    <a:pt x="19753" y="35433"/>
                    <a:pt x="19741" y="354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22"/>
            <p:cNvSpPr/>
            <p:nvPr/>
          </p:nvSpPr>
          <p:spPr>
            <a:xfrm>
              <a:off x="3216727" y="869573"/>
              <a:ext cx="1810807" cy="1183582"/>
            </a:xfrm>
            <a:custGeom>
              <a:rect b="b" l="l" r="r" t="t"/>
              <a:pathLst>
                <a:path extrusionOk="0" h="23331" w="35695">
                  <a:moveTo>
                    <a:pt x="35359" y="1"/>
                  </a:moveTo>
                  <a:cubicBezTo>
                    <a:pt x="35302" y="1"/>
                    <a:pt x="35244" y="18"/>
                    <a:pt x="35195" y="54"/>
                  </a:cubicBezTo>
                  <a:lnTo>
                    <a:pt x="0" y="23330"/>
                  </a:lnTo>
                  <a:lnTo>
                    <a:pt x="35516" y="554"/>
                  </a:lnTo>
                  <a:cubicBezTo>
                    <a:pt x="35647" y="470"/>
                    <a:pt x="35695" y="280"/>
                    <a:pt x="35600" y="137"/>
                  </a:cubicBezTo>
                  <a:cubicBezTo>
                    <a:pt x="35548" y="48"/>
                    <a:pt x="35454" y="1"/>
                    <a:pt x="353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0" name="Google Shape;8320;p22"/>
            <p:cNvSpPr/>
            <p:nvPr/>
          </p:nvSpPr>
          <p:spPr>
            <a:xfrm>
              <a:off x="2917735" y="8205"/>
              <a:ext cx="1964874" cy="2057051"/>
            </a:xfrm>
            <a:custGeom>
              <a:rect b="b" l="l" r="r" t="t"/>
              <a:pathLst>
                <a:path extrusionOk="0" h="40549" w="38732">
                  <a:moveTo>
                    <a:pt x="38409" y="1"/>
                  </a:moveTo>
                  <a:cubicBezTo>
                    <a:pt x="38324" y="1"/>
                    <a:pt x="38237" y="38"/>
                    <a:pt x="38172" y="103"/>
                  </a:cubicBezTo>
                  <a:lnTo>
                    <a:pt x="0" y="40548"/>
                  </a:lnTo>
                  <a:lnTo>
                    <a:pt x="38612" y="520"/>
                  </a:lnTo>
                  <a:cubicBezTo>
                    <a:pt x="38731" y="389"/>
                    <a:pt x="38731" y="198"/>
                    <a:pt x="38601" y="79"/>
                  </a:cubicBezTo>
                  <a:cubicBezTo>
                    <a:pt x="38547" y="26"/>
                    <a:pt x="38479" y="1"/>
                    <a:pt x="38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1" name="Google Shape;8321;p22"/>
            <p:cNvSpPr/>
            <p:nvPr/>
          </p:nvSpPr>
          <p:spPr>
            <a:xfrm>
              <a:off x="1319593" y="8003"/>
              <a:ext cx="505017" cy="1103530"/>
            </a:xfrm>
            <a:custGeom>
              <a:rect b="b" l="l" r="r" t="t"/>
              <a:pathLst>
                <a:path extrusionOk="0" h="21753" w="9955">
                  <a:moveTo>
                    <a:pt x="354" y="1"/>
                  </a:moveTo>
                  <a:cubicBezTo>
                    <a:pt x="311" y="1"/>
                    <a:pt x="267" y="12"/>
                    <a:pt x="227" y="36"/>
                  </a:cubicBezTo>
                  <a:cubicBezTo>
                    <a:pt x="72" y="119"/>
                    <a:pt x="1" y="298"/>
                    <a:pt x="72" y="440"/>
                  </a:cubicBezTo>
                  <a:lnTo>
                    <a:pt x="9954" y="21753"/>
                  </a:lnTo>
                  <a:lnTo>
                    <a:pt x="632" y="190"/>
                  </a:lnTo>
                  <a:cubicBezTo>
                    <a:pt x="572" y="71"/>
                    <a:pt x="464" y="1"/>
                    <a:pt x="3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22"/>
            <p:cNvSpPr/>
            <p:nvPr/>
          </p:nvSpPr>
          <p:spPr>
            <a:xfrm>
              <a:off x="4004283" y="4009356"/>
              <a:ext cx="1022666" cy="969501"/>
            </a:xfrm>
            <a:custGeom>
              <a:rect b="b" l="l" r="r" t="t"/>
              <a:pathLst>
                <a:path extrusionOk="0" h="19111" w="20159">
                  <a:moveTo>
                    <a:pt x="1" y="1"/>
                  </a:moveTo>
                  <a:lnTo>
                    <a:pt x="19598" y="19027"/>
                  </a:lnTo>
                  <a:cubicBezTo>
                    <a:pt x="19666" y="19083"/>
                    <a:pt x="19745" y="19110"/>
                    <a:pt x="19820" y="19110"/>
                  </a:cubicBezTo>
                  <a:cubicBezTo>
                    <a:pt x="19904" y="19110"/>
                    <a:pt x="19983" y="19077"/>
                    <a:pt x="20039" y="19015"/>
                  </a:cubicBezTo>
                  <a:cubicBezTo>
                    <a:pt x="20158" y="18896"/>
                    <a:pt x="20134" y="18705"/>
                    <a:pt x="20015" y="1858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3" name="Google Shape;8323;p22"/>
            <p:cNvSpPr/>
            <p:nvPr/>
          </p:nvSpPr>
          <p:spPr>
            <a:xfrm>
              <a:off x="3243258" y="3951982"/>
              <a:ext cx="675368" cy="1190785"/>
            </a:xfrm>
            <a:custGeom>
              <a:rect b="b" l="l" r="r" t="t"/>
              <a:pathLst>
                <a:path extrusionOk="0" h="23473" w="13313">
                  <a:moveTo>
                    <a:pt x="1" y="0"/>
                  </a:moveTo>
                  <a:lnTo>
                    <a:pt x="12383" y="23230"/>
                  </a:lnTo>
                  <a:cubicBezTo>
                    <a:pt x="12471" y="23388"/>
                    <a:pt x="12627" y="23473"/>
                    <a:pt x="12788" y="23473"/>
                  </a:cubicBezTo>
                  <a:cubicBezTo>
                    <a:pt x="12869" y="23473"/>
                    <a:pt x="12951" y="23452"/>
                    <a:pt x="13026" y="23408"/>
                  </a:cubicBezTo>
                  <a:cubicBezTo>
                    <a:pt x="13229" y="23277"/>
                    <a:pt x="13312" y="23003"/>
                    <a:pt x="13193" y="227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4" name="Google Shape;8324;p22"/>
            <p:cNvSpPr/>
            <p:nvPr/>
          </p:nvSpPr>
          <p:spPr>
            <a:xfrm>
              <a:off x="1543811" y="4508878"/>
              <a:ext cx="228843" cy="622660"/>
            </a:xfrm>
            <a:custGeom>
              <a:rect b="b" l="l" r="r" t="t"/>
              <a:pathLst>
                <a:path extrusionOk="0" h="12274" w="4511">
                  <a:moveTo>
                    <a:pt x="45" y="11954"/>
                  </a:moveTo>
                  <a:cubicBezTo>
                    <a:pt x="45" y="11958"/>
                    <a:pt x="44" y="11961"/>
                    <a:pt x="43" y="11962"/>
                  </a:cubicBezTo>
                  <a:lnTo>
                    <a:pt x="43" y="11962"/>
                  </a:lnTo>
                  <a:cubicBezTo>
                    <a:pt x="43" y="11959"/>
                    <a:pt x="44" y="11957"/>
                    <a:pt x="45" y="11954"/>
                  </a:cubicBezTo>
                  <a:close/>
                  <a:moveTo>
                    <a:pt x="4510" y="0"/>
                  </a:moveTo>
                  <a:lnTo>
                    <a:pt x="45" y="11954"/>
                  </a:lnTo>
                  <a:cubicBezTo>
                    <a:pt x="45" y="11954"/>
                    <a:pt x="45" y="11954"/>
                    <a:pt x="45" y="11954"/>
                  </a:cubicBezTo>
                  <a:lnTo>
                    <a:pt x="45" y="11954"/>
                  </a:lnTo>
                  <a:cubicBezTo>
                    <a:pt x="45" y="11954"/>
                    <a:pt x="45" y="11954"/>
                    <a:pt x="45" y="11954"/>
                  </a:cubicBezTo>
                  <a:lnTo>
                    <a:pt x="45" y="11954"/>
                  </a:lnTo>
                  <a:cubicBezTo>
                    <a:pt x="39" y="11960"/>
                    <a:pt x="39" y="11963"/>
                    <a:pt x="41" y="11963"/>
                  </a:cubicBezTo>
                  <a:cubicBezTo>
                    <a:pt x="41" y="11963"/>
                    <a:pt x="42" y="11963"/>
                    <a:pt x="43" y="11962"/>
                  </a:cubicBezTo>
                  <a:lnTo>
                    <a:pt x="43" y="11962"/>
                  </a:lnTo>
                  <a:cubicBezTo>
                    <a:pt x="0" y="12090"/>
                    <a:pt x="60" y="12217"/>
                    <a:pt x="200" y="12263"/>
                  </a:cubicBezTo>
                  <a:cubicBezTo>
                    <a:pt x="223" y="12270"/>
                    <a:pt x="246" y="12274"/>
                    <a:pt x="269" y="12274"/>
                  </a:cubicBezTo>
                  <a:cubicBezTo>
                    <a:pt x="362" y="12274"/>
                    <a:pt x="445" y="12216"/>
                    <a:pt x="474" y="12121"/>
                  </a:cubicBezTo>
                  <a:lnTo>
                    <a:pt x="45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22"/>
            <p:cNvSpPr/>
            <p:nvPr/>
          </p:nvSpPr>
          <p:spPr>
            <a:xfrm>
              <a:off x="3098327" y="2669112"/>
              <a:ext cx="1937074" cy="399296"/>
            </a:xfrm>
            <a:custGeom>
              <a:rect b="b" l="l" r="r" t="t"/>
              <a:pathLst>
                <a:path extrusionOk="0" h="7871" w="38184">
                  <a:moveTo>
                    <a:pt x="0" y="1"/>
                  </a:moveTo>
                  <a:lnTo>
                    <a:pt x="37600" y="7859"/>
                  </a:lnTo>
                  <a:cubicBezTo>
                    <a:pt x="37635" y="7867"/>
                    <a:pt x="37669" y="7871"/>
                    <a:pt x="37702" y="7871"/>
                  </a:cubicBezTo>
                  <a:cubicBezTo>
                    <a:pt x="37912" y="7871"/>
                    <a:pt x="38095" y="7717"/>
                    <a:pt x="38136" y="7502"/>
                  </a:cubicBezTo>
                  <a:cubicBezTo>
                    <a:pt x="38184" y="7252"/>
                    <a:pt x="38017" y="7013"/>
                    <a:pt x="37767" y="696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22"/>
            <p:cNvSpPr/>
            <p:nvPr/>
          </p:nvSpPr>
          <p:spPr>
            <a:xfrm>
              <a:off x="4305101" y="2771178"/>
              <a:ext cx="721228" cy="101714"/>
            </a:xfrm>
            <a:custGeom>
              <a:rect b="b" l="l" r="r" t="t"/>
              <a:pathLst>
                <a:path extrusionOk="0" h="2005" w="14217">
                  <a:moveTo>
                    <a:pt x="0" y="1"/>
                  </a:moveTo>
                  <a:lnTo>
                    <a:pt x="13847" y="2001"/>
                  </a:lnTo>
                  <a:cubicBezTo>
                    <a:pt x="13863" y="2003"/>
                    <a:pt x="13879" y="2004"/>
                    <a:pt x="13895" y="2004"/>
                  </a:cubicBezTo>
                  <a:cubicBezTo>
                    <a:pt x="14061" y="2004"/>
                    <a:pt x="14181" y="1891"/>
                    <a:pt x="14192" y="1727"/>
                  </a:cubicBezTo>
                  <a:cubicBezTo>
                    <a:pt x="14216" y="1561"/>
                    <a:pt x="14085" y="1406"/>
                    <a:pt x="13930" y="139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22"/>
            <p:cNvSpPr/>
            <p:nvPr/>
          </p:nvSpPr>
          <p:spPr>
            <a:xfrm>
              <a:off x="2751042" y="3714015"/>
              <a:ext cx="364850" cy="1420694"/>
            </a:xfrm>
            <a:custGeom>
              <a:rect b="b" l="l" r="r" t="t"/>
              <a:pathLst>
                <a:path extrusionOk="0" h="28005" w="7192">
                  <a:moveTo>
                    <a:pt x="0" y="0"/>
                  </a:moveTo>
                  <a:lnTo>
                    <a:pt x="6549" y="27766"/>
                  </a:lnTo>
                  <a:cubicBezTo>
                    <a:pt x="6588" y="27913"/>
                    <a:pt x="6709" y="28004"/>
                    <a:pt x="6837" y="28004"/>
                  </a:cubicBezTo>
                  <a:cubicBezTo>
                    <a:pt x="6864" y="28004"/>
                    <a:pt x="6891" y="28000"/>
                    <a:pt x="6918" y="27992"/>
                  </a:cubicBezTo>
                  <a:cubicBezTo>
                    <a:pt x="7085" y="27944"/>
                    <a:pt x="7192" y="27790"/>
                    <a:pt x="7144" y="276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22"/>
            <p:cNvSpPr/>
            <p:nvPr/>
          </p:nvSpPr>
          <p:spPr>
            <a:xfrm>
              <a:off x="-103385" y="3483911"/>
              <a:ext cx="1576485" cy="1495165"/>
            </a:xfrm>
            <a:custGeom>
              <a:rect b="b" l="l" r="r" t="t"/>
              <a:pathLst>
                <a:path extrusionOk="0" h="29473" w="31076">
                  <a:moveTo>
                    <a:pt x="31076" y="0"/>
                  </a:moveTo>
                  <a:lnTo>
                    <a:pt x="131" y="28944"/>
                  </a:lnTo>
                  <a:cubicBezTo>
                    <a:pt x="12" y="29063"/>
                    <a:pt x="0" y="29254"/>
                    <a:pt x="119" y="29373"/>
                  </a:cubicBezTo>
                  <a:cubicBezTo>
                    <a:pt x="180" y="29440"/>
                    <a:pt x="260" y="29473"/>
                    <a:pt x="339" y="29473"/>
                  </a:cubicBezTo>
                  <a:cubicBezTo>
                    <a:pt x="415" y="29473"/>
                    <a:pt x="490" y="29443"/>
                    <a:pt x="548" y="29385"/>
                  </a:cubicBezTo>
                  <a:lnTo>
                    <a:pt x="310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29" name="Google Shape;8329;p22"/>
          <p:cNvSpPr txBox="1"/>
          <p:nvPr>
            <p:ph type="title"/>
          </p:nvPr>
        </p:nvSpPr>
        <p:spPr>
          <a:xfrm>
            <a:off x="4023600" y="1977100"/>
            <a:ext cx="2755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330" name="Google Shape;8330;p22"/>
          <p:cNvSpPr txBox="1"/>
          <p:nvPr>
            <p:ph hasCustomPrompt="1" idx="2" type="title"/>
          </p:nvPr>
        </p:nvSpPr>
        <p:spPr>
          <a:xfrm>
            <a:off x="2364600" y="2021000"/>
            <a:ext cx="1671000" cy="114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331" name="Google Shape;8331;p22"/>
          <p:cNvSpPr txBox="1"/>
          <p:nvPr>
            <p:ph idx="1" type="subTitle"/>
          </p:nvPr>
        </p:nvSpPr>
        <p:spPr>
          <a:xfrm>
            <a:off x="4023600" y="2542678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2">
    <p:bg>
      <p:bgPr>
        <a:solidFill>
          <a:schemeClr val="accent1"/>
        </a:solidFill>
      </p:bgPr>
    </p:bg>
    <p:spTree>
      <p:nvGrpSpPr>
        <p:cNvPr id="8332" name="Shape 8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33" name="Google Shape;8333;p23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8334" name="Google Shape;8334;p23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23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23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23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23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23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23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23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23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23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23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23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46" name="Google Shape;8346;p23"/>
          <p:cNvSpPr txBox="1"/>
          <p:nvPr>
            <p:ph idx="1" type="subTitle"/>
          </p:nvPr>
        </p:nvSpPr>
        <p:spPr>
          <a:xfrm>
            <a:off x="2187000" y="213457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8347" name="Google Shape;8347;p23"/>
          <p:cNvSpPr txBox="1"/>
          <p:nvPr>
            <p:ph idx="2" type="subTitle"/>
          </p:nvPr>
        </p:nvSpPr>
        <p:spPr>
          <a:xfrm>
            <a:off x="2187000" y="248294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8348" name="Google Shape;8348;p23"/>
          <p:cNvSpPr txBox="1"/>
          <p:nvPr>
            <p:ph idx="3" type="subTitle"/>
          </p:nvPr>
        </p:nvSpPr>
        <p:spPr>
          <a:xfrm>
            <a:off x="4651500" y="213457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8349" name="Google Shape;8349;p23"/>
          <p:cNvSpPr txBox="1"/>
          <p:nvPr>
            <p:ph idx="4" type="subTitle"/>
          </p:nvPr>
        </p:nvSpPr>
        <p:spPr>
          <a:xfrm>
            <a:off x="4651575" y="248294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350" name="Google Shape;8350;p23"/>
          <p:cNvSpPr txBox="1"/>
          <p:nvPr>
            <p:ph idx="5" type="subTitle"/>
          </p:nvPr>
        </p:nvSpPr>
        <p:spPr>
          <a:xfrm>
            <a:off x="2187000" y="346217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8351" name="Google Shape;8351;p23"/>
          <p:cNvSpPr txBox="1"/>
          <p:nvPr>
            <p:ph idx="6" type="subTitle"/>
          </p:nvPr>
        </p:nvSpPr>
        <p:spPr>
          <a:xfrm>
            <a:off x="2187000" y="380912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352" name="Google Shape;8352;p23"/>
          <p:cNvSpPr txBox="1"/>
          <p:nvPr>
            <p:ph idx="7" type="subTitle"/>
          </p:nvPr>
        </p:nvSpPr>
        <p:spPr>
          <a:xfrm>
            <a:off x="4668300" y="346217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8353" name="Google Shape;8353;p23"/>
          <p:cNvSpPr txBox="1"/>
          <p:nvPr>
            <p:ph idx="8" type="subTitle"/>
          </p:nvPr>
        </p:nvSpPr>
        <p:spPr>
          <a:xfrm>
            <a:off x="4651575" y="380912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354" name="Google Shape;8354;p23"/>
          <p:cNvSpPr txBox="1"/>
          <p:nvPr>
            <p:ph type="title"/>
          </p:nvPr>
        </p:nvSpPr>
        <p:spPr>
          <a:xfrm>
            <a:off x="1661550" y="526824"/>
            <a:ext cx="58209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4">
    <p:bg>
      <p:bgPr>
        <a:solidFill>
          <a:schemeClr val="accent3"/>
        </a:solidFill>
      </p:bgPr>
    </p:bg>
    <p:spTree>
      <p:nvGrpSpPr>
        <p:cNvPr id="8355" name="Shape 8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56" name="Google Shape;8356;p24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8357" name="Google Shape;8357;p24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24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24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24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24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24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24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24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24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24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24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24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69" name="Google Shape;8369;p24"/>
          <p:cNvSpPr txBox="1"/>
          <p:nvPr>
            <p:ph idx="1" type="subTitle"/>
          </p:nvPr>
        </p:nvSpPr>
        <p:spPr>
          <a:xfrm>
            <a:off x="2187000" y="213457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8370" name="Google Shape;8370;p24"/>
          <p:cNvSpPr txBox="1"/>
          <p:nvPr>
            <p:ph idx="2" type="subTitle"/>
          </p:nvPr>
        </p:nvSpPr>
        <p:spPr>
          <a:xfrm>
            <a:off x="2187000" y="248294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371" name="Google Shape;8371;p24"/>
          <p:cNvSpPr txBox="1"/>
          <p:nvPr>
            <p:ph idx="3" type="subTitle"/>
          </p:nvPr>
        </p:nvSpPr>
        <p:spPr>
          <a:xfrm>
            <a:off x="4651500" y="213457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8372" name="Google Shape;8372;p24"/>
          <p:cNvSpPr txBox="1"/>
          <p:nvPr>
            <p:ph idx="4" type="subTitle"/>
          </p:nvPr>
        </p:nvSpPr>
        <p:spPr>
          <a:xfrm>
            <a:off x="4651575" y="248294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373" name="Google Shape;8373;p24"/>
          <p:cNvSpPr txBox="1"/>
          <p:nvPr>
            <p:ph idx="5" type="subTitle"/>
          </p:nvPr>
        </p:nvSpPr>
        <p:spPr>
          <a:xfrm>
            <a:off x="2187000" y="346217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8374" name="Google Shape;8374;p24"/>
          <p:cNvSpPr txBox="1"/>
          <p:nvPr>
            <p:ph idx="6" type="subTitle"/>
          </p:nvPr>
        </p:nvSpPr>
        <p:spPr>
          <a:xfrm>
            <a:off x="2187000" y="380912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375" name="Google Shape;8375;p24"/>
          <p:cNvSpPr txBox="1"/>
          <p:nvPr>
            <p:ph idx="7" type="subTitle"/>
          </p:nvPr>
        </p:nvSpPr>
        <p:spPr>
          <a:xfrm>
            <a:off x="4668300" y="346217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8376" name="Google Shape;8376;p24"/>
          <p:cNvSpPr txBox="1"/>
          <p:nvPr>
            <p:ph idx="8" type="subTitle"/>
          </p:nvPr>
        </p:nvSpPr>
        <p:spPr>
          <a:xfrm>
            <a:off x="4651575" y="380912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377" name="Google Shape;8377;p24"/>
          <p:cNvSpPr txBox="1"/>
          <p:nvPr>
            <p:ph type="title"/>
          </p:nvPr>
        </p:nvSpPr>
        <p:spPr>
          <a:xfrm>
            <a:off x="1258575" y="540000"/>
            <a:ext cx="6626700" cy="9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">
    <p:bg>
      <p:bgPr>
        <a:solidFill>
          <a:schemeClr val="accent2"/>
        </a:solidFill>
      </p:bgPr>
    </p:bg>
    <p:spTree>
      <p:nvGrpSpPr>
        <p:cNvPr id="8378" name="Shape 8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79" name="Google Shape;8379;p25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8380" name="Google Shape;8380;p25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25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25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25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25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25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25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25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25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25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25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25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92" name="Google Shape;8392;p25"/>
          <p:cNvSpPr txBox="1"/>
          <p:nvPr>
            <p:ph idx="1" type="subTitle"/>
          </p:nvPr>
        </p:nvSpPr>
        <p:spPr>
          <a:xfrm>
            <a:off x="5410200" y="2731562"/>
            <a:ext cx="2171700" cy="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393" name="Google Shape;8393;p25"/>
          <p:cNvSpPr txBox="1"/>
          <p:nvPr>
            <p:ph idx="2" type="subTitle"/>
          </p:nvPr>
        </p:nvSpPr>
        <p:spPr>
          <a:xfrm>
            <a:off x="2172800" y="4009406"/>
            <a:ext cx="1830900" cy="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394" name="Google Shape;8394;p25"/>
          <p:cNvSpPr txBox="1"/>
          <p:nvPr>
            <p:ph idx="3" type="subTitle"/>
          </p:nvPr>
        </p:nvSpPr>
        <p:spPr>
          <a:xfrm>
            <a:off x="1504950" y="1608071"/>
            <a:ext cx="2171700" cy="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395" name="Google Shape;8395;p25"/>
          <p:cNvSpPr txBox="1"/>
          <p:nvPr>
            <p:ph hasCustomPrompt="1" type="title"/>
          </p:nvPr>
        </p:nvSpPr>
        <p:spPr>
          <a:xfrm>
            <a:off x="1503600" y="923925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96" name="Google Shape;8396;p25"/>
          <p:cNvSpPr txBox="1"/>
          <p:nvPr>
            <p:ph hasCustomPrompt="1" idx="4" type="title"/>
          </p:nvPr>
        </p:nvSpPr>
        <p:spPr>
          <a:xfrm>
            <a:off x="1779325" y="3320325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97" name="Google Shape;8397;p25"/>
          <p:cNvSpPr txBox="1"/>
          <p:nvPr>
            <p:ph hasCustomPrompt="1" idx="5" type="title"/>
          </p:nvPr>
        </p:nvSpPr>
        <p:spPr>
          <a:xfrm>
            <a:off x="5249850" y="2059475"/>
            <a:ext cx="24927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28">
    <p:bg>
      <p:bgPr>
        <a:solidFill>
          <a:schemeClr val="accent1"/>
        </a:solidFill>
      </p:bgPr>
    </p:bg>
    <p:spTree>
      <p:nvGrpSpPr>
        <p:cNvPr id="8398" name="Shape 8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99" name="Google Shape;8399;p26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8400" name="Google Shape;8400;p26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26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26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26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26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26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26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26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26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26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26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26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2" name="Google Shape;8412;p26"/>
          <p:cNvSpPr txBox="1"/>
          <p:nvPr>
            <p:ph idx="1" type="subTitle"/>
          </p:nvPr>
        </p:nvSpPr>
        <p:spPr>
          <a:xfrm>
            <a:off x="1760763" y="1693276"/>
            <a:ext cx="2171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413" name="Google Shape;8413;p26"/>
          <p:cNvSpPr txBox="1"/>
          <p:nvPr>
            <p:ph hasCustomPrompt="1" type="title"/>
          </p:nvPr>
        </p:nvSpPr>
        <p:spPr>
          <a:xfrm>
            <a:off x="1759413" y="1009124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14" name="Google Shape;8414;p26"/>
          <p:cNvSpPr txBox="1"/>
          <p:nvPr>
            <p:ph idx="2" type="subTitle"/>
          </p:nvPr>
        </p:nvSpPr>
        <p:spPr>
          <a:xfrm>
            <a:off x="1760763" y="3470776"/>
            <a:ext cx="2171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415" name="Google Shape;8415;p26"/>
          <p:cNvSpPr txBox="1"/>
          <p:nvPr>
            <p:ph hasCustomPrompt="1" idx="3" type="title"/>
          </p:nvPr>
        </p:nvSpPr>
        <p:spPr>
          <a:xfrm>
            <a:off x="1759413" y="2786624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16" name="Google Shape;8416;p26"/>
          <p:cNvSpPr txBox="1"/>
          <p:nvPr>
            <p:ph idx="4" type="subTitle"/>
          </p:nvPr>
        </p:nvSpPr>
        <p:spPr>
          <a:xfrm>
            <a:off x="5211538" y="1693276"/>
            <a:ext cx="2171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417" name="Google Shape;8417;p26"/>
          <p:cNvSpPr txBox="1"/>
          <p:nvPr>
            <p:ph hasCustomPrompt="1" idx="5" type="title"/>
          </p:nvPr>
        </p:nvSpPr>
        <p:spPr>
          <a:xfrm>
            <a:off x="5210188" y="1009124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18" name="Google Shape;8418;p26"/>
          <p:cNvSpPr txBox="1"/>
          <p:nvPr>
            <p:ph idx="6" type="subTitle"/>
          </p:nvPr>
        </p:nvSpPr>
        <p:spPr>
          <a:xfrm>
            <a:off x="5211538" y="3470776"/>
            <a:ext cx="2171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8419" name="Google Shape;8419;p26"/>
          <p:cNvSpPr txBox="1"/>
          <p:nvPr>
            <p:ph hasCustomPrompt="1" idx="7" type="title"/>
          </p:nvPr>
        </p:nvSpPr>
        <p:spPr>
          <a:xfrm>
            <a:off x="5210188" y="2786624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accent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bg>
      <p:bgPr>
        <a:solidFill>
          <a:schemeClr val="accent2"/>
        </a:solidFill>
      </p:bgPr>
    </p:bg>
    <p:spTree>
      <p:nvGrpSpPr>
        <p:cNvPr id="8420" name="Shape 8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21" name="Google Shape;8421;p27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8422" name="Google Shape;8422;p27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23" name="Google Shape;8423;p27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8424" name="Google Shape;8424;p27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5" name="Google Shape;8425;p27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6" name="Google Shape;8426;p27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7" name="Google Shape;8427;p27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8" name="Google Shape;8428;p27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9" name="Google Shape;8429;p27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0" name="Google Shape;8430;p27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1" name="Google Shape;8431;p27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2" name="Google Shape;8432;p27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3" name="Google Shape;8433;p27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4" name="Google Shape;8434;p27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5" name="Google Shape;8435;p27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436" name="Google Shape;8436;p27"/>
          <p:cNvSpPr txBox="1"/>
          <p:nvPr>
            <p:ph type="title"/>
          </p:nvPr>
        </p:nvSpPr>
        <p:spPr>
          <a:xfrm>
            <a:off x="720000" y="528671"/>
            <a:ext cx="77040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37" name="Google Shape;8437;p27"/>
          <p:cNvSpPr txBox="1"/>
          <p:nvPr>
            <p:ph idx="1" type="subTitle"/>
          </p:nvPr>
        </p:nvSpPr>
        <p:spPr>
          <a:xfrm>
            <a:off x="1256625" y="1701725"/>
            <a:ext cx="2975400" cy="266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3">
    <p:bg>
      <p:bgPr>
        <a:solidFill>
          <a:schemeClr val="accent3"/>
        </a:solidFill>
      </p:bgPr>
    </p:bg>
    <p:spTree>
      <p:nvGrpSpPr>
        <p:cNvPr id="8438" name="Shape 8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39" name="Google Shape;8439;p28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8440" name="Google Shape;8440;p28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28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28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28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28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28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28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28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28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28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28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28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28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28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28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28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28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28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28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28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28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28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28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28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28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28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28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28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28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28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28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28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28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28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28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28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28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28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28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28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28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28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28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28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28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28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28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28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28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28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28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28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28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28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28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28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28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28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28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28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28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28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28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28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28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28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28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28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28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28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28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28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28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28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28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28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28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28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28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28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28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28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28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28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28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28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28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28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28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28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28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28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28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28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28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28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28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28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28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28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28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28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28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28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28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28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28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28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28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28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28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28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28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28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28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28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28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28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28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28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28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28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28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28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28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28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28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28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28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28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28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28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28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28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28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28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28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28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28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28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28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28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28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28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28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28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28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28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28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28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28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28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28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28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28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28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28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28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28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28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28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28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28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28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28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28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28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28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28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28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28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28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28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28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28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28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28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28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28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28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28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28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28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28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28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28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28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28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28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28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28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28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28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28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28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28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28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28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28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28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28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28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28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28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28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28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28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28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28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28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28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28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28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28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28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28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28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28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28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28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28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28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28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28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28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28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28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28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28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28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28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28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28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28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28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28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28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28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28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28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28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28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28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28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28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28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28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28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28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28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28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28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28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28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28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28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28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28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28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28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28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28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28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28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28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28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28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28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28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28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28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28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28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28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28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28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28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28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28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28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28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28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28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28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28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28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28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28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28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28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28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28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28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28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28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28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28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28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28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28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28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28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28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28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28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28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28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28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28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28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28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28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28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28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28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28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28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28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28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28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28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28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28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28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28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28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28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28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28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28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28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28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28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28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28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28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28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28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28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28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28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28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28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28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28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28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28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28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28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28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28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28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28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28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28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28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28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28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28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28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28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28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28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28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28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28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28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28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28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28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28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28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28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28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28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28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28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28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28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28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28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28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28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28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28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28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28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28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28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28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28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28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28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28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28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28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28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28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28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28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28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28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8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28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28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28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28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28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28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28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28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28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28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28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28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28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28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28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28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28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28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28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28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28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28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28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28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28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28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28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28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28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28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28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28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28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28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28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28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28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28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28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28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28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28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28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28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28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28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28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28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28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28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28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28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28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28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28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28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28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28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28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28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28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28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28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28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28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28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28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28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28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28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28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28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28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28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28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28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28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28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28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28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28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28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28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28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28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28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28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28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28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28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28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28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28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28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28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28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28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28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28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28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28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28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28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28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28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28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28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28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28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28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28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28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28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28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28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28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28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28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28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28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28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28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28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28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28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28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28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28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28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28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28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28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28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28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28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28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28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28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28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28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28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28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28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28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28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28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28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28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28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28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28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28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28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28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28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28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28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28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28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28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28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28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28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28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28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28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28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28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28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28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28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28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28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28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28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28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28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28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28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28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28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28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28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28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28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28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28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28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28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28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28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28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28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28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28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28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28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28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28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28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28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28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28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28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28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28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28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28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28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28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28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28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28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28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28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28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28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28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28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28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28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28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28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28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28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28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28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28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28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28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28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28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28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28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28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28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28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28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28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28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28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28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28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28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28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28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28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28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28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28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28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28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28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28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28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28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28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28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28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28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28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28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28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28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28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28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28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28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28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28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28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28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28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28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28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28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28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28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28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28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28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28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28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28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28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28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28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28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28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28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28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28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28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28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28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28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28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28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28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28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28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28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28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28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28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28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28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28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28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28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28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28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28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28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28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28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28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28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28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28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28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28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28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28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28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28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28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28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28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28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28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28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28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28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28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28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28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28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28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28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28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28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28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28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28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28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28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28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28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28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28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28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28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28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28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28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28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28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28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28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28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28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28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28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28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28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28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28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28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28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28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28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28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28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28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28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28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28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28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28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28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28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28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28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28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28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28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28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28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28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28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28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28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28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28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28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28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28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28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28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28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28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28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28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28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28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28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28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28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28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28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28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28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28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28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28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28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28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28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28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28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28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28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28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28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28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28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28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28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28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28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28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28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28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28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28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28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28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28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28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28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28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28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28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28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28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28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28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28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28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28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28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5" name="Google Shape;9295;p28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6" name="Google Shape;9296;p28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7" name="Google Shape;9297;p28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8" name="Google Shape;9298;p28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9" name="Google Shape;9299;p28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0" name="Google Shape;9300;p28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1" name="Google Shape;9301;p28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2" name="Google Shape;9302;p28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3" name="Google Shape;9303;p28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4" name="Google Shape;9304;p28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28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28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28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28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28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28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28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28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28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28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28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28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28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28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28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28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28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2" name="Google Shape;9322;p28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3" name="Google Shape;9323;p28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28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28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28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28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28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28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28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28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28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28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28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28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28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28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28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9" name="Google Shape;9339;p28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0" name="Google Shape;9340;p28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28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28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28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28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28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28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28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28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28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28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28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28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28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28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28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28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28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28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9" name="Google Shape;9359;p28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0" name="Google Shape;9360;p28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1" name="Google Shape;9361;p28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2" name="Google Shape;9362;p28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3" name="Google Shape;9363;p28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4" name="Google Shape;9364;p28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28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28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28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28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28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28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28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28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28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28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28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6" name="Google Shape;9376;p28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7" name="Google Shape;9377;p28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8" name="Google Shape;9378;p28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9" name="Google Shape;9379;p28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0" name="Google Shape;9380;p28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1" name="Google Shape;9381;p28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2" name="Google Shape;9382;p28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3" name="Google Shape;9383;p28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4" name="Google Shape;9384;p28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5" name="Google Shape;9385;p28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6" name="Google Shape;9386;p28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7" name="Google Shape;9387;p28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8" name="Google Shape;9388;p28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9" name="Google Shape;9389;p28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0" name="Google Shape;9390;p28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1" name="Google Shape;9391;p28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2" name="Google Shape;9392;p28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3" name="Google Shape;9393;p28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4" name="Google Shape;9394;p28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5" name="Google Shape;9395;p28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6" name="Google Shape;9396;p28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7" name="Google Shape;9397;p28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8" name="Google Shape;9398;p28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9" name="Google Shape;9399;p28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0" name="Google Shape;9400;p28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1" name="Google Shape;9401;p28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2" name="Google Shape;9402;p28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3" name="Google Shape;9403;p28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4" name="Google Shape;9404;p28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5" name="Google Shape;9405;p28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6" name="Google Shape;9406;p28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7" name="Google Shape;9407;p28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8" name="Google Shape;9408;p28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9" name="Google Shape;9409;p28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0" name="Google Shape;9410;p28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1" name="Google Shape;9411;p28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2" name="Google Shape;9412;p28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3" name="Google Shape;9413;p28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4" name="Google Shape;9414;p28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5" name="Google Shape;9415;p28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6" name="Google Shape;9416;p28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7" name="Google Shape;9417;p28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8" name="Google Shape;9418;p28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28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0" name="Google Shape;9420;p28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1" name="Google Shape;9421;p28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2" name="Google Shape;9422;p28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3" name="Google Shape;9423;p28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4" name="Google Shape;9424;p28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5" name="Google Shape;9425;p28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6" name="Google Shape;9426;p28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7" name="Google Shape;9427;p28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8" name="Google Shape;9428;p28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9" name="Google Shape;9429;p28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0" name="Google Shape;9430;p28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1" name="Google Shape;9431;p28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2" name="Google Shape;9432;p28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3" name="Google Shape;9433;p28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4" name="Google Shape;9434;p28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5" name="Google Shape;9435;p28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28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28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28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28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28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1" name="Google Shape;9441;p28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2" name="Google Shape;9442;p28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3" name="Google Shape;9443;p28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4" name="Google Shape;9444;p28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5" name="Google Shape;9445;p28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6" name="Google Shape;9446;p28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7" name="Google Shape;9447;p28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8" name="Google Shape;9448;p28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9" name="Google Shape;9449;p28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0" name="Google Shape;9450;p28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1" name="Google Shape;9451;p28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2" name="Google Shape;9452;p28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28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28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28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28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28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8" name="Google Shape;9458;p28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9" name="Google Shape;9459;p28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0" name="Google Shape;9460;p28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1" name="Google Shape;9461;p28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2" name="Google Shape;9462;p28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3" name="Google Shape;9463;p28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4" name="Google Shape;9464;p28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5" name="Google Shape;9465;p28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6" name="Google Shape;9466;p28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7" name="Google Shape;9467;p28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8" name="Google Shape;9468;p28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9" name="Google Shape;9469;p28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0" name="Google Shape;9470;p28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1" name="Google Shape;9471;p28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2" name="Google Shape;9472;p28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3" name="Google Shape;9473;p28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4" name="Google Shape;9474;p28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5" name="Google Shape;9475;p28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6" name="Google Shape;9476;p28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7" name="Google Shape;9477;p28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8" name="Google Shape;9478;p28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9" name="Google Shape;9479;p28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0" name="Google Shape;9480;p28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1" name="Google Shape;9481;p28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2" name="Google Shape;9482;p28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3" name="Google Shape;9483;p28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4" name="Google Shape;9484;p28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5" name="Google Shape;9485;p28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6" name="Google Shape;9486;p28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7" name="Google Shape;9487;p28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8" name="Google Shape;9488;p28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9" name="Google Shape;9489;p28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0" name="Google Shape;9490;p28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1" name="Google Shape;9491;p28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2" name="Google Shape;9492;p28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3" name="Google Shape;9493;p28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4" name="Google Shape;9494;p28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5" name="Google Shape;9495;p28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6" name="Google Shape;9496;p28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7" name="Google Shape;9497;p28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8" name="Google Shape;9498;p28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9" name="Google Shape;9499;p28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0" name="Google Shape;9500;p28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1" name="Google Shape;9501;p28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2" name="Google Shape;9502;p28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3" name="Google Shape;9503;p28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4" name="Google Shape;9504;p28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5" name="Google Shape;9505;p28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6" name="Google Shape;9506;p28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7" name="Google Shape;9507;p28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8" name="Google Shape;9508;p28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9" name="Google Shape;9509;p28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0" name="Google Shape;9510;p28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1" name="Google Shape;9511;p28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2" name="Google Shape;9512;p28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3" name="Google Shape;9513;p28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4" name="Google Shape;9514;p28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5" name="Google Shape;9515;p28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6" name="Google Shape;9516;p28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7" name="Google Shape;9517;p28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8" name="Google Shape;9518;p28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9" name="Google Shape;9519;p28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0" name="Google Shape;9520;p28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1" name="Google Shape;9521;p28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2" name="Google Shape;9522;p28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3" name="Google Shape;9523;p28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4" name="Google Shape;9524;p28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5" name="Google Shape;9525;p28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6" name="Google Shape;9526;p28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7" name="Google Shape;9527;p28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8" name="Google Shape;9528;p28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9" name="Google Shape;9529;p28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0" name="Google Shape;9530;p28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1" name="Google Shape;9531;p28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2" name="Google Shape;9532;p28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3" name="Google Shape;9533;p28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4" name="Google Shape;9534;p28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5" name="Google Shape;9535;p28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6" name="Google Shape;9536;p28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7" name="Google Shape;9537;p28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8" name="Google Shape;9538;p28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9" name="Google Shape;9539;p28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0" name="Google Shape;9540;p28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1" name="Google Shape;9541;p28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2" name="Google Shape;9542;p28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3" name="Google Shape;9543;p28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4" name="Google Shape;9544;p28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5" name="Google Shape;9545;p28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6" name="Google Shape;9546;p28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7" name="Google Shape;9547;p28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8" name="Google Shape;9548;p28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9" name="Google Shape;9549;p28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0" name="Google Shape;9550;p28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1" name="Google Shape;9551;p28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2" name="Google Shape;9552;p28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3" name="Google Shape;9553;p28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4" name="Google Shape;9554;p28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5" name="Google Shape;9555;p28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6" name="Google Shape;9556;p28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7" name="Google Shape;9557;p28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8" name="Google Shape;9558;p28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9" name="Google Shape;9559;p28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0" name="Google Shape;9560;p28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1" name="Google Shape;9561;p28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2" name="Google Shape;9562;p28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3" name="Google Shape;9563;p28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4" name="Google Shape;9564;p28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5" name="Google Shape;9565;p28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6" name="Google Shape;9566;p28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7" name="Google Shape;9567;p28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8" name="Google Shape;9568;p28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9" name="Google Shape;9569;p28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0" name="Google Shape;9570;p28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1" name="Google Shape;9571;p28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2" name="Google Shape;9572;p28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3" name="Google Shape;9573;p28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4" name="Google Shape;9574;p28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5" name="Google Shape;9575;p28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6" name="Google Shape;9576;p28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7" name="Google Shape;9577;p28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8" name="Google Shape;9578;p28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9" name="Google Shape;9579;p28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0" name="Google Shape;9580;p28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1" name="Google Shape;9581;p28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2" name="Google Shape;9582;p28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28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28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28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28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28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28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28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28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28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28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28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28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28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28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28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28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28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28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28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28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28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28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28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28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28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28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28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28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28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28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28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28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28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28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28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28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28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28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1" name="Google Shape;9621;p28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28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28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28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28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28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28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28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28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28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28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2" name="Google Shape;9632;p28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3" name="Google Shape;9633;p28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28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28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28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28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8" name="Google Shape;9638;p28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9" name="Google Shape;9639;p28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28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28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28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28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4" name="Google Shape;9644;p28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5" name="Google Shape;9645;p28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6" name="Google Shape;9646;p28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7" name="Google Shape;9647;p28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8" name="Google Shape;9648;p28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9" name="Google Shape;9649;p28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0" name="Google Shape;9650;p28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1" name="Google Shape;9651;p28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2" name="Google Shape;9652;p28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3" name="Google Shape;9653;p28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4" name="Google Shape;9654;p28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5" name="Google Shape;9655;p28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6" name="Google Shape;9656;p28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28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28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28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28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28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28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28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28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28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28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28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28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9" name="Google Shape;9669;p28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0" name="Google Shape;9670;p28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1" name="Google Shape;9671;p28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2" name="Google Shape;9672;p28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3" name="Google Shape;9673;p28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28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28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28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28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28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28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28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28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28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28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28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28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6" name="Google Shape;9686;p28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7" name="Google Shape;9687;p28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8" name="Google Shape;9688;p28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9" name="Google Shape;9689;p28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0" name="Google Shape;9690;p28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1" name="Google Shape;9691;p28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2" name="Google Shape;9692;p28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3" name="Google Shape;9693;p28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4" name="Google Shape;9694;p28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5" name="Google Shape;9695;p28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6" name="Google Shape;9696;p28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28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28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28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0" name="Google Shape;9700;p28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1" name="Google Shape;9701;p28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2" name="Google Shape;9702;p28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3" name="Google Shape;9703;p28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4" name="Google Shape;9704;p28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5" name="Google Shape;9705;p28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6" name="Google Shape;9706;p28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7" name="Google Shape;9707;p28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8" name="Google Shape;9708;p28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9" name="Google Shape;9709;p28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0" name="Google Shape;9710;p28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1" name="Google Shape;9711;p28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2" name="Google Shape;9712;p28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3" name="Google Shape;9713;p28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4" name="Google Shape;9714;p28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5" name="Google Shape;9715;p28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6" name="Google Shape;9716;p28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7" name="Google Shape;9717;p28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8" name="Google Shape;9718;p28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9" name="Google Shape;9719;p28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0" name="Google Shape;9720;p28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1" name="Google Shape;9721;p28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28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28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28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28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28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28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28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28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28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28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28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28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28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28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28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28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28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28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28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28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28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28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28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28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28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28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28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28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28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28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28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28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28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28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28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28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28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28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28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28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28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28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28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28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28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28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28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28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28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28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28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28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28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28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28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28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28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28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28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28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28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28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28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28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28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28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28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28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28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28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28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28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28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28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28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28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28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28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28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28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28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28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28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28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28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28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28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28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28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28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28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28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28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28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28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28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28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28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28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28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28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28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28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28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28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28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28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28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28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28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28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28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28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28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28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28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28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28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28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28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28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28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28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28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28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28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28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28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28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28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28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28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28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28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28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28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28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28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28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28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28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28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28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28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28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28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28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28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28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28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28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28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28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28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28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28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28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28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28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28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28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28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28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28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28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28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28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28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28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28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28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28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28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28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28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28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28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28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28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28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28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28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28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28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28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28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28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28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28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28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28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28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28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28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28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28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28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28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28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28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28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28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28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28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28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28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28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28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28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28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28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28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28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28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28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28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28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28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28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28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28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28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28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28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28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28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28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28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28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28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28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28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28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28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28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28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28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28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28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28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28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28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28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28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28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28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28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28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28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28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28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28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28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28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28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28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28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28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28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28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28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28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28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28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28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28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28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28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28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28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28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28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28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28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28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28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28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28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28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28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28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28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28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28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28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28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28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28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28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28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28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28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28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28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28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28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28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28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28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28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28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28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28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28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28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28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28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29" name="Google Shape;10029;p28"/>
          <p:cNvSpPr txBox="1"/>
          <p:nvPr>
            <p:ph idx="1" type="subTitle"/>
          </p:nvPr>
        </p:nvSpPr>
        <p:spPr>
          <a:xfrm>
            <a:off x="4736037" y="2029200"/>
            <a:ext cx="25689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0030" name="Google Shape;10030;p28"/>
          <p:cNvSpPr txBox="1"/>
          <p:nvPr>
            <p:ph idx="2" type="subTitle"/>
          </p:nvPr>
        </p:nvSpPr>
        <p:spPr>
          <a:xfrm>
            <a:off x="4736037" y="2377566"/>
            <a:ext cx="25689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031" name="Google Shape;10031;p28"/>
          <p:cNvSpPr txBox="1"/>
          <p:nvPr>
            <p:ph idx="3" type="subTitle"/>
          </p:nvPr>
        </p:nvSpPr>
        <p:spPr>
          <a:xfrm>
            <a:off x="4736037" y="3356800"/>
            <a:ext cx="25689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0032" name="Google Shape;10032;p28"/>
          <p:cNvSpPr txBox="1"/>
          <p:nvPr>
            <p:ph idx="4" type="subTitle"/>
          </p:nvPr>
        </p:nvSpPr>
        <p:spPr>
          <a:xfrm>
            <a:off x="4736037" y="3703750"/>
            <a:ext cx="25689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0033" name="Google Shape;10033;p28"/>
          <p:cNvSpPr txBox="1"/>
          <p:nvPr>
            <p:ph type="title"/>
          </p:nvPr>
        </p:nvSpPr>
        <p:spPr>
          <a:xfrm>
            <a:off x="635575" y="526824"/>
            <a:ext cx="78729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_2">
    <p:bg>
      <p:bgPr>
        <a:solidFill>
          <a:schemeClr val="accent2"/>
        </a:solidFill>
      </p:bgPr>
    </p:bg>
    <p:spTree>
      <p:nvGrpSpPr>
        <p:cNvPr id="10034" name="Shape 10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35" name="Google Shape;10035;p29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10036" name="Google Shape;10036;p29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29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29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29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29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29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29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29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29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29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29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29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29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29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29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1" name="Google Shape;10051;p29"/>
          <p:cNvSpPr txBox="1"/>
          <p:nvPr>
            <p:ph type="title"/>
          </p:nvPr>
        </p:nvSpPr>
        <p:spPr>
          <a:xfrm>
            <a:off x="2026200" y="540000"/>
            <a:ext cx="50916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1_2_3">
    <p:bg>
      <p:bgPr>
        <a:solidFill>
          <a:schemeClr val="accent2"/>
        </a:solidFill>
      </p:bgPr>
    </p:bg>
    <p:spTree>
      <p:nvGrpSpPr>
        <p:cNvPr id="10052" name="Shape 10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53" name="Google Shape;10053;p30"/>
          <p:cNvGrpSpPr/>
          <p:nvPr/>
        </p:nvGrpSpPr>
        <p:grpSpPr>
          <a:xfrm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0054" name="Google Shape;10054;p30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055" name="Google Shape;10055;p30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0056" name="Google Shape;10056;p30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7" name="Google Shape;10057;p30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8" name="Google Shape;10058;p30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9" name="Google Shape;10059;p30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0" name="Google Shape;10060;p30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1" name="Google Shape;10061;p30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2" name="Google Shape;10062;p30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3" name="Google Shape;10063;p30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4" name="Google Shape;10064;p30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5" name="Google Shape;10065;p30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6" name="Google Shape;10066;p30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7" name="Google Shape;10067;p30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068" name="Google Shape;10068;p30"/>
          <p:cNvSpPr txBox="1"/>
          <p:nvPr>
            <p:ph type="title"/>
          </p:nvPr>
        </p:nvSpPr>
        <p:spPr>
          <a:xfrm>
            <a:off x="798150" y="2590275"/>
            <a:ext cx="3270900" cy="9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69" name="Google Shape;10069;p30"/>
          <p:cNvSpPr txBox="1"/>
          <p:nvPr>
            <p:ph hasCustomPrompt="1" idx="2" type="title"/>
          </p:nvPr>
        </p:nvSpPr>
        <p:spPr>
          <a:xfrm>
            <a:off x="1346400" y="1540125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accent2"/>
        </a:solidFill>
      </p:bgPr>
    </p:bg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5" name="Google Shape;1615;p4"/>
          <p:cNvGrpSpPr/>
          <p:nvPr/>
        </p:nvGrpSpPr>
        <p:grpSpPr>
          <a:xfrm>
            <a:off x="0" y="-28624"/>
            <a:ext cx="9144039" cy="4318075"/>
            <a:chOff x="0" y="-28624"/>
            <a:chExt cx="9144039" cy="4318075"/>
          </a:xfrm>
        </p:grpSpPr>
        <p:sp>
          <p:nvSpPr>
            <p:cNvPr id="1616" name="Google Shape;1616;p4"/>
            <p:cNvSpPr/>
            <p:nvPr/>
          </p:nvSpPr>
          <p:spPr>
            <a:xfrm>
              <a:off x="0" y="400206"/>
              <a:ext cx="4571109" cy="3889244"/>
            </a:xfrm>
            <a:custGeom>
              <a:rect b="b" l="l" r="r" t="t"/>
              <a:pathLst>
                <a:path extrusionOk="0" h="51614" w="60663">
                  <a:moveTo>
                    <a:pt x="1" y="0"/>
                  </a:moveTo>
                  <a:lnTo>
                    <a:pt x="1" y="9978"/>
                  </a:lnTo>
                  <a:lnTo>
                    <a:pt x="60663" y="516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"/>
            <p:cNvSpPr/>
            <p:nvPr/>
          </p:nvSpPr>
          <p:spPr>
            <a:xfrm>
              <a:off x="4571122" y="-28624"/>
              <a:ext cx="4572917" cy="4318075"/>
            </a:xfrm>
            <a:custGeom>
              <a:rect b="b" l="l" r="r" t="t"/>
              <a:pathLst>
                <a:path extrusionOk="0" h="57305" w="60687">
                  <a:moveTo>
                    <a:pt x="54638" y="0"/>
                  </a:moveTo>
                  <a:lnTo>
                    <a:pt x="0" y="57305"/>
                  </a:lnTo>
                  <a:lnTo>
                    <a:pt x="60686" y="5691"/>
                  </a:lnTo>
                  <a:lnTo>
                    <a:pt x="606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8" name="Google Shape;1618;p4"/>
          <p:cNvSpPr txBox="1"/>
          <p:nvPr>
            <p:ph type="title"/>
          </p:nvPr>
        </p:nvSpPr>
        <p:spPr>
          <a:xfrm>
            <a:off x="1349100" y="528671"/>
            <a:ext cx="64458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19" name="Google Shape;1619;p4"/>
          <p:cNvSpPr txBox="1"/>
          <p:nvPr>
            <p:ph idx="1" type="body"/>
          </p:nvPr>
        </p:nvSpPr>
        <p:spPr>
          <a:xfrm>
            <a:off x="1076400" y="1171575"/>
            <a:ext cx="6991200" cy="30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 sz="1200">
                <a:solidFill>
                  <a:srgbClr val="162130"/>
                </a:solidFill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>
                <a:solidFill>
                  <a:srgbClr val="162130"/>
                </a:solidFill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rgbClr val="162130"/>
                </a:solidFill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>
                <a:solidFill>
                  <a:srgbClr val="162130"/>
                </a:solidFill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>
                <a:solidFill>
                  <a:srgbClr val="162130"/>
                </a:solidFill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>
                <a:solidFill>
                  <a:srgbClr val="162130"/>
                </a:solidFill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>
                <a:solidFill>
                  <a:srgbClr val="162130"/>
                </a:solidFill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>
                <a:solidFill>
                  <a:srgbClr val="162130"/>
                </a:solidFill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>
                <a:solidFill>
                  <a:srgbClr val="16213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27">
    <p:bg>
      <p:bgPr>
        <a:solidFill>
          <a:schemeClr val="accent3"/>
        </a:solidFill>
      </p:bgPr>
    </p:bg>
    <p:spTree>
      <p:nvGrpSpPr>
        <p:cNvPr id="10070" name="Shape 10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71" name="Google Shape;10071;p31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10072" name="Google Shape;10072;p31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31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31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31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31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31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31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31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31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31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31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31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4" name="Google Shape;10084;p31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31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31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31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31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9" name="Google Shape;10089;p31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31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31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31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31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31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31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31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31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31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31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31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31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2" name="Google Shape;10102;p31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31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31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5" name="Google Shape;10105;p31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6" name="Google Shape;10106;p31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31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31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31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31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31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31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31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31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31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6" name="Google Shape;10116;p31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31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31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31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31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31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31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3" name="Google Shape;10123;p31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4" name="Google Shape;10124;p31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31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31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31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31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31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31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31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31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31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31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31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31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31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31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31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31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31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31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3" name="Google Shape;10143;p31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31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31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31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31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31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31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31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31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31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31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31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5" name="Google Shape;10155;p31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31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31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31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31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31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31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31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31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31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31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31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31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31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31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31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31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31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3" name="Google Shape;10173;p31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4" name="Google Shape;10174;p31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31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31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31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31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31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31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31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31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31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31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31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31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31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31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31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0" name="Google Shape;10190;p31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1" name="Google Shape;10191;p31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31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31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31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5" name="Google Shape;10195;p31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6" name="Google Shape;10196;p31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31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31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31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31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1" name="Google Shape;10201;p31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31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31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31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31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6" name="Google Shape;10206;p31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7" name="Google Shape;10207;p31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31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31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31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31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31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31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31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31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31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31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8" name="Google Shape;10218;p31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31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31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31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31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3" name="Google Shape;10223;p31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4" name="Google Shape;10224;p31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31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31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31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31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31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31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1" name="Google Shape;10231;p31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2" name="Google Shape;10232;p31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31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31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31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31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7" name="Google Shape;10237;p31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31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31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31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1" name="Google Shape;10241;p31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2" name="Google Shape;10242;p31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31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31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31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31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31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31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31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31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31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31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3" name="Google Shape;10253;p31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31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31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31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31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31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31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31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31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31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31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31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31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31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31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31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31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31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31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31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31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31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31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31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31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31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31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0" name="Google Shape;10280;p31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1" name="Google Shape;10281;p31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31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31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4" name="Google Shape;10284;p31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5" name="Google Shape;10285;p31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31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31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31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31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31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31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2" name="Google Shape;10292;p31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31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31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31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31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31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31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31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31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31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31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31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31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31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31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31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31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31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31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31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31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31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31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31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31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31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31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31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31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31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31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31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31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31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31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31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31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31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31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31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31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31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31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31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31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31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31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31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31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31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31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31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31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31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31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31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31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31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31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31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31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31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31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31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31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31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31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31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31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31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31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31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31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31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31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31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31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31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31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31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31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31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31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31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31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31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31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31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31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31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31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31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31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31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31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31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31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31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31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31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31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31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31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31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31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31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31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31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31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31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31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31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31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31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31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31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31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31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31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31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31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31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31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31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31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31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31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31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31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31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31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31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31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31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31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31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31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31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31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1" name="Google Shape;10431;p31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2" name="Google Shape;10432;p31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31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4" name="Google Shape;10434;p31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31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31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31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31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31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31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31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31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31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31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31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31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31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31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31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31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31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31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31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31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31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31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31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31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31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31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31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31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31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31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31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31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31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31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31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31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31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31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31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31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31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31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31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31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31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31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31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31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31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31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31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31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31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31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31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31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31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31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31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31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31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31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31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31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31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31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31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31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31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31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31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31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31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31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31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31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31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31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31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31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31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31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31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31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31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31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31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31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31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31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31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31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31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31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31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31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31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31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31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31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31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31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31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31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31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31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31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31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31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31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31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31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31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31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31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31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31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31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31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31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31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31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31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31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31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31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31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31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31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31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31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31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31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31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31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31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31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31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31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31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31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31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7" name="Google Shape;10577;p31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8" name="Google Shape;10578;p31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31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31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31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31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31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4" name="Google Shape;10584;p31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31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31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31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31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31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0" name="Google Shape;10590;p31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31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31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31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31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31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31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7" name="Google Shape;10597;p31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8" name="Google Shape;10598;p31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31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31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1" name="Google Shape;10601;p31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31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31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31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5" name="Google Shape;10605;p31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31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31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31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31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31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31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31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31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4" name="Google Shape;10614;p31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5" name="Google Shape;10615;p31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31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31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8" name="Google Shape;10618;p31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31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31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1" name="Google Shape;10621;p31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2" name="Google Shape;10622;p31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31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31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31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31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31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31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31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31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31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31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31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31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31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31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31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31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31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0" name="Google Shape;10640;p31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1" name="Google Shape;10641;p31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31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31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31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31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31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31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31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31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31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31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31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31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31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31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31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31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31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31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31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31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31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31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4" name="Google Shape;10664;p31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31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31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31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31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31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31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31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31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31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31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31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31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31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31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31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31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31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31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31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31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31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31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7" name="Google Shape;10687;p31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31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31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31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31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31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31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31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31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31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31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31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31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31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31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31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31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31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31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31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31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31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31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31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31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31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31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31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31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31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31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8" name="Google Shape;10718;p31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9" name="Google Shape;10719;p31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31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31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31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31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31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5" name="Google Shape;10725;p31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31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31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31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31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31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31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31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31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31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31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31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31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31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31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31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31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2" name="Google Shape;10742;p31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31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31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31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31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31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31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31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31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31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31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31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31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31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31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31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31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9" name="Google Shape;10759;p31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31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31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31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31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31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31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31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31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31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31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31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31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31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31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31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31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31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31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31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31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31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1" name="Google Shape;10781;p31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31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31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31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31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31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31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31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31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31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31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31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31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31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31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31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31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31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31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31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31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31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31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31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31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31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31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31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31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31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31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31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31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31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31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31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31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31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31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31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31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31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31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31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31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31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31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31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31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31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31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31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31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31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31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31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31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31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31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31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31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31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31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31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31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31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31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31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31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31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31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31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31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31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31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31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31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31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31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31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31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31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31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31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31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31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31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31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31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31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31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31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31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31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31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31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31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31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31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31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31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31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31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31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31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31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31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31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31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31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31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31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31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31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31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31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31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31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31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31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31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31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31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31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31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31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31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31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31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31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31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31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31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31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31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31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31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31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31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31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31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31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31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31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31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31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31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31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31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31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31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31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31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31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31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31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31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31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31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31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31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31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31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31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31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31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31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31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31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31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31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31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31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31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31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31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31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31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31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31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31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31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31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31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31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31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31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31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9" name="Google Shape;10969;p31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0" name="Google Shape;10970;p31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31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31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31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31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31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31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31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31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31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31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31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31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31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31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31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31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31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31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31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31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31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31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31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31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31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31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31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31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31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31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31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31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31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31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31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31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31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31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31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31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31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31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31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4" name="Google Shape;11014;p31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31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31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31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31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31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31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31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31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31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31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31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31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31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31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31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31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1" name="Google Shape;11031;p31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2" name="Google Shape;11032;p31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31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31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31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31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31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31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31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31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31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31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31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31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5" name="Google Shape;11045;p31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31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31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31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31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31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31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31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31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31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31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31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31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31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31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31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31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2" name="Google Shape;11062;p31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3" name="Google Shape;11063;p31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31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31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31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31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31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31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31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31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2" name="Google Shape;11072;p31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3" name="Google Shape;11073;p31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31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31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31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31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31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31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0" name="Google Shape;11080;p31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31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31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31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31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5" name="Google Shape;11085;p31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6" name="Google Shape;11086;p31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31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31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31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31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31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31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31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31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31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31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31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31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31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31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31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31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31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31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31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31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31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31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31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31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1" name="Google Shape;11111;p31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2" name="Google Shape;11112;p31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31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31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31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31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31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31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31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31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31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2" name="Google Shape;11122;p31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31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31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31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31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31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8" name="Google Shape;11128;p31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9" name="Google Shape;11129;p31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31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31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31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31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4" name="Google Shape;11134;p31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5" name="Google Shape;11135;p31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31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31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31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9" name="Google Shape;11139;p31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0" name="Google Shape;11140;p31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31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31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31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31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31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31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31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31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31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31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31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31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31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31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31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31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31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31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31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31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31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31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31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31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31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31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31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31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31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31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31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31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31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31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31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31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31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31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31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31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31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31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31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31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31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31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31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31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31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31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31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31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31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31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31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31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31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31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31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31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31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31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31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31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31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31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31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31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31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31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31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31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31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31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31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31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31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31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31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31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31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31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31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31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31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31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31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31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31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31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31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31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31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31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31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31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31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31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31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31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31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31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31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31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31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31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31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31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31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31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31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31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31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31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31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31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31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31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31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31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31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31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31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31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31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31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31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31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31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31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31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31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31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31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31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31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31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31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31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31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31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31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31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31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31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31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31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31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31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31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31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31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31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31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31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31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31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31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31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31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31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31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31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31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31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31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31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31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31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31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31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31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31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31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31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31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31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31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31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31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31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31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31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31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31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31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31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31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31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31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1" name="Google Shape;11331;p31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2" name="Google Shape;11332;p31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3" name="Google Shape;11333;p31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31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31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31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31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31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31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31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31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31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31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31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31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31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31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31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31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31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31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31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3" name="Google Shape;11353;p31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31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31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31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31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31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31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31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31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31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31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31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31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31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31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31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31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31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31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31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31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31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31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31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31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31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31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31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31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31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31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31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31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31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31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31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31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31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31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31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3" name="Google Shape;11393;p31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31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31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31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31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31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31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31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31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31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31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31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31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31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31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31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31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31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31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31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3" name="Google Shape;11413;p31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31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31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31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31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31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31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31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31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31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31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31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31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31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31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31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31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31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1" name="Google Shape;11431;p31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2" name="Google Shape;11432;p31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31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31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31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31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7" name="Google Shape;11437;p31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31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31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31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31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31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31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31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31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31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31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31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31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31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31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31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31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4" name="Google Shape;11454;p31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5" name="Google Shape;11455;p31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31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31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31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31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31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31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31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3" name="Google Shape;11463;p31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4" name="Google Shape;11464;p31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31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31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31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31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31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31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31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31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31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31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31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31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31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31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31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31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31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31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31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4" name="Google Shape;11484;p31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5" name="Google Shape;11485;p31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31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31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31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31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31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31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31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31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31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31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31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31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31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31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31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1" name="Google Shape;11501;p31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2" name="Google Shape;11502;p31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31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31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31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31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31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31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31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31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31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31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31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31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31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31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31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8" name="Google Shape;11518;p31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31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31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31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31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31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31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31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31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31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31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31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31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31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31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31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4" name="Google Shape;11534;p31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5" name="Google Shape;11535;p31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31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31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31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31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31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1" name="Google Shape;11541;p31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31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31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31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31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31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31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31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31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31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31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31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31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31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31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31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31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31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31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31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31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31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31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31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31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31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31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31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31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31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31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31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31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31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31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31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31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31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31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31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31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31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31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31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5" name="Google Shape;11585;p31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6" name="Google Shape;11586;p31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31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31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31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31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1" name="Google Shape;11591;p31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31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31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31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31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31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7" name="Google Shape;11597;p31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31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31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31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31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2" name="Google Shape;11602;p31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3" name="Google Shape;11603;p31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31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31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31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31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31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31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31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31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31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31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31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31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31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31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31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31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31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31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31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31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31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31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31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7" name="Google Shape;11627;p31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8" name="Google Shape;11628;p31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31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31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31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31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3" name="Google Shape;11633;p31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4" name="Google Shape;11634;p31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31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31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31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31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9" name="Google Shape;11639;p31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31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31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31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31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4" name="Google Shape;11644;p31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31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31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31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31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31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31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31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31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31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31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31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6" name="Google Shape;11656;p31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31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31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31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31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61" name="Google Shape;11661;p31"/>
          <p:cNvSpPr txBox="1"/>
          <p:nvPr>
            <p:ph type="title"/>
          </p:nvPr>
        </p:nvSpPr>
        <p:spPr>
          <a:xfrm>
            <a:off x="4363846" y="2133075"/>
            <a:ext cx="3270900" cy="9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62" name="Google Shape;11662;p31"/>
          <p:cNvSpPr txBox="1"/>
          <p:nvPr>
            <p:ph hasCustomPrompt="1" idx="2" type="title"/>
          </p:nvPr>
        </p:nvSpPr>
        <p:spPr>
          <a:xfrm>
            <a:off x="4363846" y="1082925"/>
            <a:ext cx="32709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2">
  <p:cSld name="CUSTOM_29">
    <p:bg>
      <p:bgPr>
        <a:solidFill>
          <a:schemeClr val="accent1"/>
        </a:solidFill>
      </p:bgPr>
    </p:bg>
    <p:spTree>
      <p:nvGrpSpPr>
        <p:cNvPr id="11663" name="Shape 1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64" name="Google Shape;11664;p32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1665" name="Google Shape;11665;p32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66" name="Google Shape;11666;p32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1667" name="Google Shape;11667;p32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8" name="Google Shape;11668;p32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9" name="Google Shape;11669;p32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0" name="Google Shape;11670;p32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1" name="Google Shape;11671;p32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2" name="Google Shape;11672;p32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3" name="Google Shape;11673;p32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4" name="Google Shape;11674;p32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5" name="Google Shape;11675;p32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6" name="Google Shape;11676;p32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7" name="Google Shape;11677;p32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8" name="Google Shape;11678;p32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679" name="Google Shape;11679;p32"/>
          <p:cNvSpPr txBox="1"/>
          <p:nvPr>
            <p:ph hasCustomPrompt="1" type="title"/>
          </p:nvPr>
        </p:nvSpPr>
        <p:spPr>
          <a:xfrm>
            <a:off x="1595918" y="1695450"/>
            <a:ext cx="46134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680" name="Google Shape;11680;p32"/>
          <p:cNvSpPr txBox="1"/>
          <p:nvPr>
            <p:ph idx="1" type="subTitle"/>
          </p:nvPr>
        </p:nvSpPr>
        <p:spPr>
          <a:xfrm>
            <a:off x="1595918" y="2905125"/>
            <a:ext cx="4613400" cy="3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2_2">
    <p:bg>
      <p:bgPr>
        <a:solidFill>
          <a:schemeClr val="accent2"/>
        </a:solidFill>
      </p:bgPr>
    </p:bg>
    <p:spTree>
      <p:nvGrpSpPr>
        <p:cNvPr id="11681" name="Shape 1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82" name="Google Shape;11682;p33"/>
          <p:cNvGrpSpPr/>
          <p:nvPr/>
        </p:nvGrpSpPr>
        <p:grpSpPr>
          <a:xfrm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1683" name="Google Shape;11683;p33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84" name="Google Shape;11684;p33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1685" name="Google Shape;11685;p33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6" name="Google Shape;11686;p33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7" name="Google Shape;11687;p33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8" name="Google Shape;11688;p33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9" name="Google Shape;11689;p33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0" name="Google Shape;11690;p33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1" name="Google Shape;11691;p33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2" name="Google Shape;11692;p33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3" name="Google Shape;11693;p33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4" name="Google Shape;11694;p33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5" name="Google Shape;11695;p33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6" name="Google Shape;11696;p33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697" name="Google Shape;11697;p33"/>
          <p:cNvSpPr txBox="1"/>
          <p:nvPr>
            <p:ph type="title"/>
          </p:nvPr>
        </p:nvSpPr>
        <p:spPr>
          <a:xfrm>
            <a:off x="720000" y="540000"/>
            <a:ext cx="38520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98" name="Google Shape;11698;p33"/>
          <p:cNvSpPr txBox="1"/>
          <p:nvPr>
            <p:ph idx="1" type="subTitle"/>
          </p:nvPr>
        </p:nvSpPr>
        <p:spPr>
          <a:xfrm>
            <a:off x="720000" y="1494550"/>
            <a:ext cx="3499500" cy="3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1699" name="Google Shape;11699;p33"/>
          <p:cNvSpPr txBox="1"/>
          <p:nvPr>
            <p:ph idx="2" type="subTitle"/>
          </p:nvPr>
        </p:nvSpPr>
        <p:spPr>
          <a:xfrm>
            <a:off x="720000" y="1841500"/>
            <a:ext cx="38520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/>
        </p:txBody>
      </p:sp>
      <p:sp>
        <p:nvSpPr>
          <p:cNvPr id="11700" name="Google Shape;11700;p33"/>
          <p:cNvSpPr txBox="1"/>
          <p:nvPr>
            <p:ph idx="3" type="subTitle"/>
          </p:nvPr>
        </p:nvSpPr>
        <p:spPr>
          <a:xfrm>
            <a:off x="720000" y="2565397"/>
            <a:ext cx="3499500" cy="3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1701" name="Google Shape;11701;p33"/>
          <p:cNvSpPr txBox="1"/>
          <p:nvPr>
            <p:ph idx="4" type="subTitle"/>
          </p:nvPr>
        </p:nvSpPr>
        <p:spPr>
          <a:xfrm>
            <a:off x="720000" y="2912347"/>
            <a:ext cx="38520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/>
        </p:txBody>
      </p:sp>
      <p:sp>
        <p:nvSpPr>
          <p:cNvPr id="11702" name="Google Shape;11702;p33"/>
          <p:cNvSpPr txBox="1"/>
          <p:nvPr>
            <p:ph idx="5" type="subTitle"/>
          </p:nvPr>
        </p:nvSpPr>
        <p:spPr>
          <a:xfrm>
            <a:off x="720000" y="3625218"/>
            <a:ext cx="3499500" cy="3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1703" name="Google Shape;11703;p33"/>
          <p:cNvSpPr txBox="1"/>
          <p:nvPr>
            <p:ph idx="6" type="subTitle"/>
          </p:nvPr>
        </p:nvSpPr>
        <p:spPr>
          <a:xfrm>
            <a:off x="720000" y="3972173"/>
            <a:ext cx="38520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6">
    <p:bg>
      <p:bgPr>
        <a:solidFill>
          <a:schemeClr val="accent1"/>
        </a:solidFill>
      </p:bgPr>
    </p:bg>
    <p:spTree>
      <p:nvGrpSpPr>
        <p:cNvPr id="11704" name="Shape 1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05" name="Google Shape;11705;p34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11706" name="Google Shape;11706;p34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34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34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34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34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34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34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34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34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34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34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34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34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34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34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21" name="Google Shape;11721;p34"/>
          <p:cNvSpPr txBox="1"/>
          <p:nvPr>
            <p:ph type="title"/>
          </p:nvPr>
        </p:nvSpPr>
        <p:spPr>
          <a:xfrm>
            <a:off x="635575" y="520950"/>
            <a:ext cx="78729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22" name="Google Shape;11722;p34"/>
          <p:cNvSpPr txBox="1"/>
          <p:nvPr>
            <p:ph idx="1" type="subTitle"/>
          </p:nvPr>
        </p:nvSpPr>
        <p:spPr>
          <a:xfrm>
            <a:off x="5967064" y="3542400"/>
            <a:ext cx="23655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1723" name="Google Shape;11723;p34"/>
          <p:cNvSpPr txBox="1"/>
          <p:nvPr>
            <p:ph idx="2" type="subTitle"/>
          </p:nvPr>
        </p:nvSpPr>
        <p:spPr>
          <a:xfrm>
            <a:off x="5967064" y="3866682"/>
            <a:ext cx="23655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724" name="Google Shape;11724;p34"/>
          <p:cNvSpPr txBox="1"/>
          <p:nvPr>
            <p:ph idx="3" type="subTitle"/>
          </p:nvPr>
        </p:nvSpPr>
        <p:spPr>
          <a:xfrm>
            <a:off x="811439" y="3542400"/>
            <a:ext cx="23655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1725" name="Google Shape;11725;p34"/>
          <p:cNvSpPr txBox="1"/>
          <p:nvPr>
            <p:ph idx="4" type="subTitle"/>
          </p:nvPr>
        </p:nvSpPr>
        <p:spPr>
          <a:xfrm>
            <a:off x="811439" y="3866678"/>
            <a:ext cx="23655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1726" name="Google Shape;11726;p34"/>
          <p:cNvSpPr txBox="1"/>
          <p:nvPr>
            <p:ph idx="5" type="subTitle"/>
          </p:nvPr>
        </p:nvSpPr>
        <p:spPr>
          <a:xfrm>
            <a:off x="3389251" y="3542400"/>
            <a:ext cx="23655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1727" name="Google Shape;11727;p34"/>
          <p:cNvSpPr txBox="1"/>
          <p:nvPr>
            <p:ph idx="6" type="subTitle"/>
          </p:nvPr>
        </p:nvSpPr>
        <p:spPr>
          <a:xfrm>
            <a:off x="3389251" y="3866682"/>
            <a:ext cx="23655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_2_2_1">
    <p:bg>
      <p:bgPr>
        <a:solidFill>
          <a:schemeClr val="accent2"/>
        </a:solidFill>
      </p:bgPr>
    </p:bg>
    <p:spTree>
      <p:nvGrpSpPr>
        <p:cNvPr id="11728" name="Shape 1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29" name="Google Shape;11729;p35"/>
          <p:cNvGrpSpPr/>
          <p:nvPr/>
        </p:nvGrpSpPr>
        <p:grpSpPr>
          <a:xfrm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1730" name="Google Shape;11730;p35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31" name="Google Shape;11731;p35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1732" name="Google Shape;11732;p35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3" name="Google Shape;11733;p35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4" name="Google Shape;11734;p35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5" name="Google Shape;11735;p35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6" name="Google Shape;11736;p35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7" name="Google Shape;11737;p35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8" name="Google Shape;11738;p35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9" name="Google Shape;11739;p35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0" name="Google Shape;11740;p35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1" name="Google Shape;11741;p35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2" name="Google Shape;11742;p35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3" name="Google Shape;11743;p35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44" name="Google Shape;11744;p35"/>
          <p:cNvSpPr txBox="1"/>
          <p:nvPr>
            <p:ph type="title"/>
          </p:nvPr>
        </p:nvSpPr>
        <p:spPr>
          <a:xfrm>
            <a:off x="720000" y="540000"/>
            <a:ext cx="38520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45" name="Google Shape;11745;p35"/>
          <p:cNvSpPr txBox="1"/>
          <p:nvPr>
            <p:ph idx="1" type="subTitle"/>
          </p:nvPr>
        </p:nvSpPr>
        <p:spPr>
          <a:xfrm>
            <a:off x="1428750" y="2085975"/>
            <a:ext cx="27243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2_2_1_2">
    <p:bg>
      <p:bgPr>
        <a:solidFill>
          <a:schemeClr val="accent2"/>
        </a:solidFill>
      </p:bgPr>
    </p:bg>
    <p:spTree>
      <p:nvGrpSpPr>
        <p:cNvPr id="11746" name="Shape 11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47" name="Google Shape;11747;p36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11748" name="Google Shape;11748;p36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36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36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36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36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3" name="Google Shape;11753;p36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36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36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36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36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36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36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60" name="Google Shape;11760;p36"/>
          <p:cNvSpPr txBox="1"/>
          <p:nvPr>
            <p:ph type="title"/>
          </p:nvPr>
        </p:nvSpPr>
        <p:spPr>
          <a:xfrm>
            <a:off x="2405275" y="540000"/>
            <a:ext cx="43377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61" name="Google Shape;11761;p36"/>
          <p:cNvSpPr txBox="1"/>
          <p:nvPr>
            <p:ph idx="1" type="subTitle"/>
          </p:nvPr>
        </p:nvSpPr>
        <p:spPr>
          <a:xfrm>
            <a:off x="3038275" y="2171775"/>
            <a:ext cx="3071700" cy="16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0">
    <p:bg>
      <p:bgPr>
        <a:solidFill>
          <a:schemeClr val="accent1"/>
        </a:solidFill>
      </p:bgPr>
    </p:bg>
    <p:spTree>
      <p:nvGrpSpPr>
        <p:cNvPr id="11762" name="Shape 1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63" name="Google Shape;11763;p37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11764" name="Google Shape;11764;p37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37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37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37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37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37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37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1" name="Google Shape;11771;p37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37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37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37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37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37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37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37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79" name="Google Shape;11779;p37"/>
          <p:cNvSpPr txBox="1"/>
          <p:nvPr>
            <p:ph type="title"/>
          </p:nvPr>
        </p:nvSpPr>
        <p:spPr>
          <a:xfrm>
            <a:off x="2403150" y="1854413"/>
            <a:ext cx="43377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80" name="Google Shape;11780;p37"/>
          <p:cNvSpPr txBox="1"/>
          <p:nvPr>
            <p:ph idx="1" type="subTitle"/>
          </p:nvPr>
        </p:nvSpPr>
        <p:spPr>
          <a:xfrm>
            <a:off x="2635200" y="2324148"/>
            <a:ext cx="3873600" cy="12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_2_2_1_1">
    <p:bg>
      <p:bgPr>
        <a:solidFill>
          <a:schemeClr val="accent2"/>
        </a:solidFill>
      </p:bgPr>
    </p:bg>
    <p:spTree>
      <p:nvGrpSpPr>
        <p:cNvPr id="11781" name="Shape 1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82" name="Google Shape;11782;p38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1783" name="Google Shape;11783;p38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784" name="Google Shape;11784;p38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1785" name="Google Shape;11785;p38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6" name="Google Shape;11786;p38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7" name="Google Shape;11787;p38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8" name="Google Shape;11788;p38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9" name="Google Shape;11789;p38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0" name="Google Shape;11790;p38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1" name="Google Shape;11791;p38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2" name="Google Shape;11792;p38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3" name="Google Shape;11793;p38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4" name="Google Shape;11794;p38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5" name="Google Shape;11795;p38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6" name="Google Shape;11796;p38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797" name="Google Shape;11797;p38"/>
          <p:cNvSpPr txBox="1"/>
          <p:nvPr>
            <p:ph type="title"/>
          </p:nvPr>
        </p:nvSpPr>
        <p:spPr>
          <a:xfrm>
            <a:off x="4953000" y="540000"/>
            <a:ext cx="34632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98" name="Google Shape;11798;p38"/>
          <p:cNvSpPr txBox="1"/>
          <p:nvPr>
            <p:ph idx="1" type="subTitle"/>
          </p:nvPr>
        </p:nvSpPr>
        <p:spPr>
          <a:xfrm>
            <a:off x="5654900" y="2085975"/>
            <a:ext cx="27717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_2_2_1_1_1">
    <p:bg>
      <p:bgPr>
        <a:solidFill>
          <a:schemeClr val="accent2"/>
        </a:solidFill>
      </p:bgPr>
    </p:bg>
    <p:spTree>
      <p:nvGrpSpPr>
        <p:cNvPr id="11799" name="Shape 1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0" name="Google Shape;11800;p39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11801" name="Google Shape;11801;p39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2" name="Google Shape;11802;p39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39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39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39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39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39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8" name="Google Shape;11808;p39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39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39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39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39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39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39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39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16" name="Google Shape;11816;p39"/>
          <p:cNvSpPr txBox="1"/>
          <p:nvPr>
            <p:ph type="title"/>
          </p:nvPr>
        </p:nvSpPr>
        <p:spPr>
          <a:xfrm>
            <a:off x="4953000" y="540000"/>
            <a:ext cx="34632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17" name="Google Shape;11817;p39"/>
          <p:cNvSpPr txBox="1"/>
          <p:nvPr>
            <p:ph idx="1" type="subTitle"/>
          </p:nvPr>
        </p:nvSpPr>
        <p:spPr>
          <a:xfrm>
            <a:off x="5654900" y="2085975"/>
            <a:ext cx="27717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16">
    <p:bg>
      <p:bgPr>
        <a:solidFill>
          <a:schemeClr val="accent3"/>
        </a:solidFill>
      </p:bgPr>
    </p:bg>
    <p:spTree>
      <p:nvGrpSpPr>
        <p:cNvPr id="11818" name="Shape 1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19" name="Google Shape;11819;p40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11820" name="Google Shape;11820;p40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40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40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40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40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40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40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40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40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40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40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40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40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40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40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40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40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40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40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40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40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40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40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40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40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40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6" name="Google Shape;11846;p40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7" name="Google Shape;11847;p40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40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40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40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40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40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40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40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40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6" name="Google Shape;11856;p40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40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40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40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40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40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2" name="Google Shape;11862;p40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40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40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40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40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40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40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40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40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40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40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40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40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40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40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40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40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9" name="Google Shape;11879;p40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40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40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40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40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40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40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6" name="Google Shape;11886;p40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40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40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40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40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40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40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40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40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40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6" name="Google Shape;11896;p40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40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40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40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40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40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40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3" name="Google Shape;11903;p40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4" name="Google Shape;11904;p40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40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40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40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40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40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40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40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40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40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40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40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40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40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40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40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40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40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40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40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40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40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40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40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40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40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40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40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40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3" name="Google Shape;11933;p40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40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40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40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40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40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40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40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40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40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40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40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40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40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40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40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9" name="Google Shape;11949;p40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0" name="Google Shape;11950;p40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40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40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40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40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40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40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40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40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40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40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40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40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40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40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40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6" name="Google Shape;11966;p40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7" name="Google Shape;11967;p40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40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40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40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40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40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40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40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5" name="Google Shape;11975;p40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40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40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40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40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40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40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40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40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4" name="Google Shape;11984;p40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40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40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40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40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40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40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40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2" name="Google Shape;11992;p40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40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40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40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40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40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40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40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40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40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40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40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40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40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40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40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8" name="Google Shape;12008;p40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40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40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40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40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40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40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40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40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40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40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40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40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40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40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40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40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40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40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40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40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40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40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40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40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40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40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40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40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40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40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40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40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40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40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40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40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40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40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40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40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40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40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40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40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40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40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40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40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40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40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40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40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40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40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40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4" name="Google Shape;12064;p40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5" name="Google Shape;12065;p40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40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40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40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40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40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40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40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40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40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5" name="Google Shape;12075;p40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6" name="Google Shape;12076;p40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40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40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40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40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40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40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40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40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40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6" name="Google Shape;12086;p40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7" name="Google Shape;12087;p40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40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40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40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40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40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40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40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40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40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40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40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40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40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40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40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3" name="Google Shape;12103;p40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4" name="Google Shape;12104;p40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40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40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40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40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40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40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40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40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40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40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5" name="Google Shape;12115;p40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6" name="Google Shape;12116;p40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40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40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40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40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1" name="Google Shape;12121;p40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40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40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40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40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40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40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8" name="Google Shape;12128;p40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40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40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40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40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40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40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40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40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40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40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40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40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40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40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40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40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40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40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40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40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40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40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40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40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40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4" name="Google Shape;12154;p40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40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40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40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8" name="Google Shape;12158;p40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9" name="Google Shape;12159;p40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40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40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40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40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40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40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40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40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40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40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40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40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40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40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40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40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40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40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40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40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40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40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40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40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40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40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40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40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40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40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40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40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40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40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40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40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40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40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40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40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40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40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40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40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40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40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40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7" name="Google Shape;12207;p40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40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40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40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40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40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40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40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40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40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40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8" name="Google Shape;12218;p40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40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40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40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40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3" name="Google Shape;12223;p40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4" name="Google Shape;12224;p40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40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40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40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40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40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40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40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40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40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40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40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40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7" name="Google Shape;12237;p40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40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40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40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40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40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40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40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40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40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40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40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40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40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40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40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40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40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40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40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40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40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40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40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40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40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40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40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40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40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40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40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40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40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40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40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3" name="Google Shape;12273;p40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4" name="Google Shape;12274;p40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40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40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40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40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40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0" name="Google Shape;12280;p40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1" name="Google Shape;12281;p40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40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40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40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40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40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40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40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40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0" name="Google Shape;12290;p40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1" name="Google Shape;12291;p40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40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3" name="Google Shape;12293;p40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4" name="Google Shape;12294;p40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40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40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40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40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40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40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40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40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40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40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40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6" name="Google Shape;12306;p40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7" name="Google Shape;12307;p40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40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40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40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1" name="Google Shape;12311;p40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40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40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40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40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40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40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40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40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40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40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40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3" name="Google Shape;12323;p40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40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40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40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40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40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9" name="Google Shape;12329;p40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40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40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40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40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40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40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40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40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8" name="Google Shape;12338;p40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40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0" name="Google Shape;12340;p40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40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40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40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40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40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40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40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40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40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40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40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40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40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4" name="Google Shape;12354;p40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40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40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40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8" name="Google Shape;12358;p40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40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40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40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40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40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40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5" name="Google Shape;12365;p40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6" name="Google Shape;12366;p40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40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40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40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40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40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40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40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40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40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6" name="Google Shape;12376;p40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40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40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40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40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40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40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40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40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40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40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40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40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40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40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1" name="Google Shape;12391;p40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40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3" name="Google Shape;12393;p40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40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40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40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40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40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40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40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40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40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40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40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40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40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40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8" name="Google Shape;12408;p40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40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40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40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40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40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40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40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40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40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40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40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40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40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40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40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40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40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40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40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40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40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40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40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2" name="Google Shape;12432;p40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40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40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40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40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40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40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40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40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40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40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40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40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40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40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40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40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9" name="Google Shape;12449;p40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40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40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40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40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40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40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40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40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40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40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40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40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40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40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40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5" name="Google Shape;12465;p40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6" name="Google Shape;12466;p40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40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40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40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40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1" name="Google Shape;12471;p40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2" name="Google Shape;12472;p40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40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40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40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40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40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40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40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40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40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40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40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40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40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40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40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40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40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40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40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40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40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40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40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40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40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40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40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40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40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40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40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40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40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40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40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40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40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0" name="Google Shape;12510;p40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40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40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40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40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40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40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40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40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40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40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40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40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40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40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40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40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7" name="Google Shape;12527;p40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8" name="Google Shape;12528;p40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40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40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40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40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40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40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40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40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40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40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40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40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40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40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40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40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40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40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40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8" name="Google Shape;12548;p40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40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40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40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40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40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40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40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40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40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40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40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40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40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40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40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40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40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6" name="Google Shape;12566;p40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40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40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40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40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40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40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3" name="Google Shape;12573;p40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4" name="Google Shape;12574;p40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40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40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40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40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40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40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40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40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40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40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40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40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40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40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40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40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40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40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40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4" name="Google Shape;12594;p40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40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40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40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40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40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40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40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40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40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40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40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40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40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40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40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40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40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40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40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40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40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40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40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40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40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40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40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40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40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40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5" name="Google Shape;12625;p40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40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40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40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40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40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40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40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40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40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40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40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40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40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40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40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40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40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40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40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40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40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40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40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40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40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40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40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40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40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40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40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40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40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40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40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40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40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40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40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40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40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40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40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40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40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40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40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40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40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40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40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40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40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40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40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40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40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40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40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40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40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40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40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40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40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40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40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40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40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40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40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40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40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40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40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40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40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40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40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40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40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40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8" name="Google Shape;12708;p40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9" name="Google Shape;12709;p40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40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40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40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40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40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40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40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40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40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40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40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40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40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40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4" name="Google Shape;12724;p40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5" name="Google Shape;12725;p40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40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40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40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40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40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40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40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40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40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40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40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40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40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40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40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40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2" name="Google Shape;12742;p40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40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40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40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40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40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40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40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40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40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40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40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40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40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40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40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40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40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40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40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40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40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40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40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40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40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40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40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40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40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40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40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40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40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40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40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40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40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40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40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40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40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40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40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40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40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40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40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40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40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40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40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40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40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40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40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40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40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40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40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40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40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4" name="Google Shape;12804;p40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40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40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40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40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40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40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40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40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40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40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40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40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40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40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40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40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40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40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3" name="Google Shape;12823;p40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4" name="Google Shape;12824;p40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40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40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40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40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40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40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40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40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40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4" name="Google Shape;12834;p40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40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40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40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40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40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40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40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40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40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40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40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40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40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8" name="Google Shape;12848;p40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9" name="Google Shape;12849;p40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40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1" name="Google Shape;12851;p40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2" name="Google Shape;12852;p40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40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40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40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40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40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40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40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40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40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40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40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4" name="Google Shape;12864;p40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5" name="Google Shape;12865;p40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40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40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8" name="Google Shape;12868;p40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9" name="Google Shape;12869;p40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40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40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40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40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40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40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40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7" name="Google Shape;12877;p40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40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40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40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40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2" name="Google Shape;12882;p40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40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40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40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40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40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40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9" name="Google Shape;12889;p40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40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40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40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40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40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5" name="Google Shape;12895;p40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40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40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40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9" name="Google Shape;12899;p40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0" name="Google Shape;12900;p40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40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40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40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40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5" name="Google Shape;12905;p40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40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40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40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40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40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40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2" name="Google Shape;12912;p40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3" name="Google Shape;12913;p40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40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40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6" name="Google Shape;12916;p40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7" name="Google Shape;12917;p40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40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9" name="Google Shape;12919;p40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40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40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2" name="Google Shape;12922;p40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40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40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40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6" name="Google Shape;12926;p40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40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40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9" name="Google Shape;12929;p40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40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40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40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40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40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5" name="Google Shape;12935;p40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6" name="Google Shape;12936;p40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40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40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9" name="Google Shape;12939;p40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40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40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40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40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4" name="Google Shape;12944;p40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5" name="Google Shape;12945;p40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40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40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40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40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40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40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40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40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40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40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6" name="Google Shape;12956;p40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40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40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9" name="Google Shape;12959;p40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40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40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2" name="Google Shape;12962;p40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40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4" name="Google Shape;12964;p40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40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40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7" name="Google Shape;12967;p40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40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40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40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40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40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40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4" name="Google Shape;12974;p40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40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6" name="Google Shape;12976;p40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7" name="Google Shape;12977;p40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40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9" name="Google Shape;12979;p40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0" name="Google Shape;12980;p40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1" name="Google Shape;12981;p40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40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40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40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40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40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40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8" name="Google Shape;12988;p40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40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40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1" name="Google Shape;12991;p40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2" name="Google Shape;12992;p40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40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40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40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6" name="Google Shape;12996;p40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40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40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40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40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40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40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3" name="Google Shape;13003;p40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4" name="Google Shape;13004;p40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40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40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40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8" name="Google Shape;13008;p40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9" name="Google Shape;13009;p40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40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40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40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3" name="Google Shape;13013;p40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40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40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6" name="Google Shape;13016;p40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7" name="Google Shape;13017;p40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40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40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0" name="Google Shape;13020;p40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1" name="Google Shape;13021;p40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40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40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40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5" name="Google Shape;13025;p40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40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40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40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40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40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40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2" name="Google Shape;13032;p40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3" name="Google Shape;13033;p40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40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40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40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40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8" name="Google Shape;13038;p40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40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40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40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40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40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40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40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40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40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40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40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40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40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40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40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40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40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40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40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40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40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40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40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40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40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40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40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40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40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40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40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40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40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40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40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40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5" name="Google Shape;13075;p40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6" name="Google Shape;13076;p40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40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40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40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40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40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40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40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40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40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40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40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40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40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40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40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40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3" name="Google Shape;13093;p40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4" name="Google Shape;13094;p40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40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40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40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40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40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40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40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40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40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40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40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40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40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40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40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40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40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2" name="Google Shape;13112;p40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40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40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40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40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40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40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40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40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40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40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40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40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5" name="Google Shape;13125;p40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6" name="Google Shape;13126;p40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40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40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9" name="Google Shape;13129;p40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0" name="Google Shape;13130;p40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40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40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3" name="Google Shape;13133;p40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4" name="Google Shape;13134;p40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40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40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40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40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40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40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40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40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40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40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40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40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40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40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40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0" name="Google Shape;13150;p40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1" name="Google Shape;13151;p40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40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40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40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5" name="Google Shape;13155;p40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6" name="Google Shape;13156;p40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40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40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40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40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40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40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40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40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40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6" name="Google Shape;13166;p40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40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40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9" name="Google Shape;13169;p40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0" name="Google Shape;13170;p40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40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40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3" name="Google Shape;13173;p40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40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40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40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7" name="Google Shape;13177;p40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40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40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40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40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40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40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40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40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40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40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40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40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40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1" name="Google Shape;13191;p40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40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40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40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40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40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40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8" name="Google Shape;13198;p40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40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40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40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40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40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40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40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40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40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40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40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40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40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40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40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40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40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6" name="Google Shape;13216;p40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40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40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40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40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40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40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40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40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40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40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40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40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40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40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40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40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40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40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40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40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40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40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40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40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40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40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40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40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40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40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40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40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40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40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40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40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40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40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40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40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40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40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40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40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40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40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40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40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40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6" name="Google Shape;13266;p40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40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40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40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40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40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40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40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40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40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6" name="Google Shape;13276;p40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7" name="Google Shape;13277;p40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40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40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0" name="Google Shape;13280;p40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40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40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3" name="Google Shape;13283;p40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40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40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40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40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8" name="Google Shape;13288;p40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40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40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40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40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3" name="Google Shape;13293;p40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40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40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6" name="Google Shape;13296;p40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7" name="Google Shape;13297;p40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40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40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0" name="Google Shape;13300;p40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40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40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40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40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5" name="Google Shape;13305;p40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6" name="Google Shape;13306;p40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40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40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40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40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40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2" name="Google Shape;13312;p40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3" name="Google Shape;13313;p40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40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40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40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40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40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40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40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40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40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40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40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40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40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40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40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40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40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40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40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40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40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40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40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40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40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40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40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40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40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40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40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40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40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40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40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40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40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40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40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40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40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40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40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40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40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40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40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40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40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40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40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40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40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40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40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40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40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40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40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40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40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40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6" name="Google Shape;13376;p40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40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40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40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40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40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40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40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40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40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40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40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40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40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40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40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40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40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40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40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40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40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40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40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40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40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40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40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40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40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40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40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40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09" name="Google Shape;13409;p40"/>
          <p:cNvSpPr txBox="1"/>
          <p:nvPr>
            <p:ph type="title"/>
          </p:nvPr>
        </p:nvSpPr>
        <p:spPr>
          <a:xfrm>
            <a:off x="912548" y="1609700"/>
            <a:ext cx="2995800" cy="13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10" name="Google Shape;13410;p40"/>
          <p:cNvSpPr txBox="1"/>
          <p:nvPr>
            <p:ph idx="1" type="subTitle"/>
          </p:nvPr>
        </p:nvSpPr>
        <p:spPr>
          <a:xfrm>
            <a:off x="912548" y="3084650"/>
            <a:ext cx="2995800" cy="9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accent2"/>
        </a:solidFill>
      </p:bgPr>
    </p:bg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1" name="Google Shape;1621;p5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1622" name="Google Shape;1622;p5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5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5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5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5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5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5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5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7" name="Google Shape;1637;p5"/>
          <p:cNvSpPr txBox="1"/>
          <p:nvPr>
            <p:ph idx="1" type="subTitle"/>
          </p:nvPr>
        </p:nvSpPr>
        <p:spPr>
          <a:xfrm>
            <a:off x="1674450" y="2320240"/>
            <a:ext cx="22479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638" name="Google Shape;1638;p5"/>
          <p:cNvSpPr txBox="1"/>
          <p:nvPr>
            <p:ph idx="2" type="subTitle"/>
          </p:nvPr>
        </p:nvSpPr>
        <p:spPr>
          <a:xfrm>
            <a:off x="1674450" y="2642285"/>
            <a:ext cx="2247900" cy="13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639" name="Google Shape;1639;p5"/>
          <p:cNvSpPr txBox="1"/>
          <p:nvPr>
            <p:ph idx="3" type="subTitle"/>
          </p:nvPr>
        </p:nvSpPr>
        <p:spPr>
          <a:xfrm>
            <a:off x="5221650" y="2320240"/>
            <a:ext cx="22479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640" name="Google Shape;1640;p5"/>
          <p:cNvSpPr txBox="1"/>
          <p:nvPr>
            <p:ph idx="4" type="subTitle"/>
          </p:nvPr>
        </p:nvSpPr>
        <p:spPr>
          <a:xfrm>
            <a:off x="5221650" y="2642285"/>
            <a:ext cx="2247900" cy="13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641" name="Google Shape;1641;p5"/>
          <p:cNvSpPr txBox="1"/>
          <p:nvPr>
            <p:ph type="title"/>
          </p:nvPr>
        </p:nvSpPr>
        <p:spPr>
          <a:xfrm>
            <a:off x="1805550" y="528671"/>
            <a:ext cx="55326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_2_1">
    <p:bg>
      <p:bgPr>
        <a:solidFill>
          <a:schemeClr val="accent2"/>
        </a:solidFill>
      </p:bgPr>
    </p:bg>
    <p:spTree>
      <p:nvGrpSpPr>
        <p:cNvPr id="13411" name="Shape 13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12" name="Google Shape;13412;p41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13413" name="Google Shape;13413;p41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41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41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41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41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41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41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41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41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41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41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41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25" name="Google Shape;13425;p41"/>
          <p:cNvSpPr txBox="1"/>
          <p:nvPr>
            <p:ph type="title"/>
          </p:nvPr>
        </p:nvSpPr>
        <p:spPr>
          <a:xfrm>
            <a:off x="1262700" y="528671"/>
            <a:ext cx="66186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2_1_1">
    <p:bg>
      <p:bgPr>
        <a:solidFill>
          <a:schemeClr val="accent2"/>
        </a:solidFill>
      </p:bgPr>
    </p:bg>
    <p:spTree>
      <p:nvGrpSpPr>
        <p:cNvPr id="13426" name="Shape 13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27" name="Google Shape;13427;p42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13428" name="Google Shape;13428;p42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42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42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42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42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42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42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42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6" name="Google Shape;13436;p42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42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42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42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40" name="Google Shape;13440;p42"/>
          <p:cNvSpPr txBox="1"/>
          <p:nvPr>
            <p:ph type="title"/>
          </p:nvPr>
        </p:nvSpPr>
        <p:spPr>
          <a:xfrm>
            <a:off x="1262700" y="540000"/>
            <a:ext cx="66186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4">
    <p:bg>
      <p:bgPr>
        <a:solidFill>
          <a:schemeClr val="accent1"/>
        </a:solidFill>
      </p:bgPr>
    </p:bg>
    <p:spTree>
      <p:nvGrpSpPr>
        <p:cNvPr id="13441" name="Shape 13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42" name="Google Shape;13442;p43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13443" name="Google Shape;13443;p43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43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43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43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43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43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9" name="Google Shape;13449;p43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43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43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43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43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43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55" name="Google Shape;13455;p43"/>
          <p:cNvSpPr txBox="1"/>
          <p:nvPr>
            <p:ph type="title"/>
          </p:nvPr>
        </p:nvSpPr>
        <p:spPr>
          <a:xfrm>
            <a:off x="635575" y="526824"/>
            <a:ext cx="78729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9">
    <p:bg>
      <p:bgPr>
        <a:solidFill>
          <a:schemeClr val="accent3"/>
        </a:solidFill>
      </p:bgPr>
    </p:bg>
    <p:spTree>
      <p:nvGrpSpPr>
        <p:cNvPr id="13456" name="Shape 13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57" name="Google Shape;13457;p44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13458" name="Google Shape;13458;p44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44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44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44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44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44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44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44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44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44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44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44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70" name="Google Shape;13470;p44"/>
          <p:cNvSpPr txBox="1"/>
          <p:nvPr>
            <p:ph type="title"/>
          </p:nvPr>
        </p:nvSpPr>
        <p:spPr>
          <a:xfrm>
            <a:off x="635575" y="526824"/>
            <a:ext cx="78729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38">
    <p:spTree>
      <p:nvGrpSpPr>
        <p:cNvPr id="13471" name="Shape 13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72" name="Google Shape;13472;p45"/>
          <p:cNvGrpSpPr/>
          <p:nvPr/>
        </p:nvGrpSpPr>
        <p:grpSpPr>
          <a:xfrm>
            <a:off x="0" y="-28624"/>
            <a:ext cx="9144039" cy="4318075"/>
            <a:chOff x="0" y="-28624"/>
            <a:chExt cx="9144039" cy="4318075"/>
          </a:xfrm>
        </p:grpSpPr>
        <p:sp>
          <p:nvSpPr>
            <p:cNvPr id="13473" name="Google Shape;13473;p45"/>
            <p:cNvSpPr/>
            <p:nvPr/>
          </p:nvSpPr>
          <p:spPr>
            <a:xfrm>
              <a:off x="0" y="400206"/>
              <a:ext cx="4571109" cy="3889244"/>
            </a:xfrm>
            <a:custGeom>
              <a:rect b="b" l="l" r="r" t="t"/>
              <a:pathLst>
                <a:path extrusionOk="0" h="51614" w="60663">
                  <a:moveTo>
                    <a:pt x="1" y="0"/>
                  </a:moveTo>
                  <a:lnTo>
                    <a:pt x="1" y="9978"/>
                  </a:lnTo>
                  <a:lnTo>
                    <a:pt x="60663" y="516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45"/>
            <p:cNvSpPr/>
            <p:nvPr/>
          </p:nvSpPr>
          <p:spPr>
            <a:xfrm>
              <a:off x="4571122" y="-28624"/>
              <a:ext cx="4572917" cy="4318075"/>
            </a:xfrm>
            <a:custGeom>
              <a:rect b="b" l="l" r="r" t="t"/>
              <a:pathLst>
                <a:path extrusionOk="0" h="57305" w="60687">
                  <a:moveTo>
                    <a:pt x="54638" y="0"/>
                  </a:moveTo>
                  <a:lnTo>
                    <a:pt x="0" y="57305"/>
                  </a:lnTo>
                  <a:lnTo>
                    <a:pt x="60686" y="5691"/>
                  </a:lnTo>
                  <a:lnTo>
                    <a:pt x="606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75" name="Google Shape;13475;p45"/>
          <p:cNvSpPr txBox="1"/>
          <p:nvPr>
            <p:ph type="title"/>
          </p:nvPr>
        </p:nvSpPr>
        <p:spPr>
          <a:xfrm>
            <a:off x="1349100" y="528671"/>
            <a:ext cx="64458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15">
    <p:spTree>
      <p:nvGrpSpPr>
        <p:cNvPr id="13476" name="Shape 13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77" name="Google Shape;13477;p46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3478" name="Google Shape;13478;p46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79" name="Google Shape;13479;p46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3480" name="Google Shape;13480;p46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1" name="Google Shape;13481;p46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2" name="Google Shape;13482;p46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3" name="Google Shape;13483;p46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4" name="Google Shape;13484;p46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5" name="Google Shape;13485;p46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6" name="Google Shape;13486;p46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7" name="Google Shape;13487;p46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8" name="Google Shape;13488;p46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9" name="Google Shape;13489;p46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0" name="Google Shape;13490;p46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1" name="Google Shape;13491;p46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492" name="Google Shape;13492;p46"/>
          <p:cNvSpPr txBox="1"/>
          <p:nvPr>
            <p:ph type="ctrTitle"/>
          </p:nvPr>
        </p:nvSpPr>
        <p:spPr>
          <a:xfrm>
            <a:off x="1513353" y="2170877"/>
            <a:ext cx="3798300" cy="13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_1">
    <p:bg>
      <p:bgPr>
        <a:solidFill>
          <a:schemeClr val="accent2"/>
        </a:solidFill>
      </p:bgPr>
    </p:bg>
    <p:spTree>
      <p:nvGrpSpPr>
        <p:cNvPr id="13493" name="Shape 1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94" name="Google Shape;13494;p47"/>
          <p:cNvGrpSpPr/>
          <p:nvPr/>
        </p:nvGrpSpPr>
        <p:grpSpPr>
          <a:xfrm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3495" name="Google Shape;13495;p47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496" name="Google Shape;13496;p47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3497" name="Google Shape;13497;p47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8" name="Google Shape;13498;p47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9" name="Google Shape;13499;p47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0" name="Google Shape;13500;p47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1" name="Google Shape;13501;p47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2" name="Google Shape;13502;p47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3" name="Google Shape;13503;p47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4" name="Google Shape;13504;p47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5" name="Google Shape;13505;p47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6" name="Google Shape;13506;p47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7" name="Google Shape;13507;p47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8" name="Google Shape;13508;p47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509" name="Google Shape;13509;p47"/>
          <p:cNvSpPr txBox="1"/>
          <p:nvPr>
            <p:ph idx="1" type="subTitle"/>
          </p:nvPr>
        </p:nvSpPr>
        <p:spPr>
          <a:xfrm>
            <a:off x="5467200" y="691675"/>
            <a:ext cx="24996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10" name="Google Shape;13510;p47"/>
          <p:cNvSpPr txBox="1"/>
          <p:nvPr>
            <p:ph idx="2" type="subTitle"/>
          </p:nvPr>
        </p:nvSpPr>
        <p:spPr>
          <a:xfrm>
            <a:off x="5467200" y="1038637"/>
            <a:ext cx="24996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11" name="Google Shape;13511;p47"/>
          <p:cNvSpPr txBox="1"/>
          <p:nvPr>
            <p:ph idx="3" type="subTitle"/>
          </p:nvPr>
        </p:nvSpPr>
        <p:spPr>
          <a:xfrm>
            <a:off x="5467200" y="2067325"/>
            <a:ext cx="24996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12" name="Google Shape;13512;p47"/>
          <p:cNvSpPr txBox="1"/>
          <p:nvPr>
            <p:ph idx="4" type="subTitle"/>
          </p:nvPr>
        </p:nvSpPr>
        <p:spPr>
          <a:xfrm>
            <a:off x="5467200" y="2414284"/>
            <a:ext cx="24996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13" name="Google Shape;13513;p47"/>
          <p:cNvSpPr txBox="1"/>
          <p:nvPr>
            <p:ph idx="5" type="subTitle"/>
          </p:nvPr>
        </p:nvSpPr>
        <p:spPr>
          <a:xfrm>
            <a:off x="5467200" y="3440874"/>
            <a:ext cx="2499600" cy="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14" name="Google Shape;13514;p47"/>
          <p:cNvSpPr txBox="1"/>
          <p:nvPr>
            <p:ph idx="6" type="subTitle"/>
          </p:nvPr>
        </p:nvSpPr>
        <p:spPr>
          <a:xfrm>
            <a:off x="5467200" y="3792006"/>
            <a:ext cx="24996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15" name="Google Shape;13515;p47"/>
          <p:cNvSpPr txBox="1"/>
          <p:nvPr>
            <p:ph type="title"/>
          </p:nvPr>
        </p:nvSpPr>
        <p:spPr>
          <a:xfrm>
            <a:off x="720000" y="520950"/>
            <a:ext cx="4337700" cy="14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17">
    <p:bg>
      <p:bgPr>
        <a:solidFill>
          <a:schemeClr val="accent3"/>
        </a:solidFill>
      </p:bgPr>
    </p:bg>
    <p:spTree>
      <p:nvGrpSpPr>
        <p:cNvPr id="13516" name="Shape 1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17" name="Google Shape;13517;p48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13518" name="Google Shape;13518;p48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48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48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48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48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48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48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48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48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7" name="Google Shape;13527;p48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48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48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30" name="Google Shape;13530;p48"/>
          <p:cNvSpPr txBox="1"/>
          <p:nvPr>
            <p:ph type="title"/>
          </p:nvPr>
        </p:nvSpPr>
        <p:spPr>
          <a:xfrm>
            <a:off x="1139625" y="533376"/>
            <a:ext cx="68646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31" name="Google Shape;13531;p48"/>
          <p:cNvSpPr txBox="1"/>
          <p:nvPr>
            <p:ph idx="1" type="subTitle"/>
          </p:nvPr>
        </p:nvSpPr>
        <p:spPr>
          <a:xfrm>
            <a:off x="946350" y="31337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32" name="Google Shape;13532;p48"/>
          <p:cNvSpPr txBox="1"/>
          <p:nvPr>
            <p:ph idx="2" type="subTitle"/>
          </p:nvPr>
        </p:nvSpPr>
        <p:spPr>
          <a:xfrm>
            <a:off x="946350" y="3482103"/>
            <a:ext cx="22887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3533" name="Google Shape;13533;p48"/>
          <p:cNvSpPr txBox="1"/>
          <p:nvPr>
            <p:ph idx="3" type="subTitle"/>
          </p:nvPr>
        </p:nvSpPr>
        <p:spPr>
          <a:xfrm>
            <a:off x="3410850" y="31337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34" name="Google Shape;13534;p48"/>
          <p:cNvSpPr txBox="1"/>
          <p:nvPr>
            <p:ph idx="4" type="subTitle"/>
          </p:nvPr>
        </p:nvSpPr>
        <p:spPr>
          <a:xfrm>
            <a:off x="3410925" y="3482103"/>
            <a:ext cx="22887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3535" name="Google Shape;13535;p48"/>
          <p:cNvSpPr txBox="1"/>
          <p:nvPr>
            <p:ph idx="5" type="subTitle"/>
          </p:nvPr>
        </p:nvSpPr>
        <p:spPr>
          <a:xfrm>
            <a:off x="5875350" y="3132300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36" name="Google Shape;13536;p48"/>
          <p:cNvSpPr txBox="1"/>
          <p:nvPr>
            <p:ph idx="6" type="subTitle"/>
          </p:nvPr>
        </p:nvSpPr>
        <p:spPr>
          <a:xfrm>
            <a:off x="5875500" y="3482103"/>
            <a:ext cx="2288700" cy="8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bg>
      <p:bgPr>
        <a:solidFill>
          <a:schemeClr val="accent2"/>
        </a:solidFill>
      </p:bgPr>
    </p:bg>
    <p:spTree>
      <p:nvGrpSpPr>
        <p:cNvPr id="13537" name="Shape 1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38" name="Google Shape;13538;p49"/>
          <p:cNvGrpSpPr/>
          <p:nvPr/>
        </p:nvGrpSpPr>
        <p:grpSpPr>
          <a:xfrm>
            <a:off x="-66807" y="-86802"/>
            <a:ext cx="9277621" cy="6239545"/>
            <a:chOff x="14670875" y="846675"/>
            <a:chExt cx="7166400" cy="8013800"/>
          </a:xfrm>
        </p:grpSpPr>
        <p:sp>
          <p:nvSpPr>
            <p:cNvPr id="13539" name="Google Shape;13539;p49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49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49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49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49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49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49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49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49"/>
            <p:cNvSpPr/>
            <p:nvPr/>
          </p:nvSpPr>
          <p:spPr>
            <a:xfrm>
              <a:off x="14670875" y="4231900"/>
              <a:ext cx="3582900" cy="719450"/>
            </a:xfrm>
            <a:custGeom>
              <a:rect b="b" l="l" r="r" t="t"/>
              <a:pathLst>
                <a:path extrusionOk="0" h="28778" w="143316">
                  <a:moveTo>
                    <a:pt x="143316" y="0"/>
                  </a:moveTo>
                  <a:lnTo>
                    <a:pt x="0" y="14228"/>
                  </a:lnTo>
                  <a:lnTo>
                    <a:pt x="0" y="2877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49"/>
            <p:cNvSpPr/>
            <p:nvPr/>
          </p:nvSpPr>
          <p:spPr>
            <a:xfrm>
              <a:off x="14670875" y="4231900"/>
              <a:ext cx="3582900" cy="1506750"/>
            </a:xfrm>
            <a:custGeom>
              <a:rect b="b" l="l" r="r" t="t"/>
              <a:pathLst>
                <a:path extrusionOk="0" h="60270" w="143316">
                  <a:moveTo>
                    <a:pt x="143316" y="0"/>
                  </a:moveTo>
                  <a:lnTo>
                    <a:pt x="0" y="43994"/>
                  </a:lnTo>
                  <a:lnTo>
                    <a:pt x="0" y="602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9" name="Google Shape;13549;p49"/>
            <p:cNvSpPr/>
            <p:nvPr/>
          </p:nvSpPr>
          <p:spPr>
            <a:xfrm>
              <a:off x="14670875" y="4231900"/>
              <a:ext cx="3582900" cy="2459250"/>
            </a:xfrm>
            <a:custGeom>
              <a:rect b="b" l="l" r="r" t="t"/>
              <a:pathLst>
                <a:path extrusionOk="0" h="98370" w="143316">
                  <a:moveTo>
                    <a:pt x="143316" y="0"/>
                  </a:moveTo>
                  <a:lnTo>
                    <a:pt x="0" y="78165"/>
                  </a:lnTo>
                  <a:lnTo>
                    <a:pt x="0" y="983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0" name="Google Shape;13550;p49"/>
            <p:cNvSpPr/>
            <p:nvPr/>
          </p:nvSpPr>
          <p:spPr>
            <a:xfrm>
              <a:off x="14670875" y="4231900"/>
              <a:ext cx="3582900" cy="3384975"/>
            </a:xfrm>
            <a:custGeom>
              <a:rect b="b" l="l" r="r" t="t"/>
              <a:pathLst>
                <a:path extrusionOk="0" h="135399" w="143316">
                  <a:moveTo>
                    <a:pt x="143316" y="0"/>
                  </a:moveTo>
                  <a:lnTo>
                    <a:pt x="0" y="121896"/>
                  </a:lnTo>
                  <a:lnTo>
                    <a:pt x="0" y="135398"/>
                  </a:lnTo>
                  <a:lnTo>
                    <a:pt x="14264" y="13539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49"/>
            <p:cNvSpPr/>
            <p:nvPr/>
          </p:nvSpPr>
          <p:spPr>
            <a:xfrm>
              <a:off x="15650450" y="4231900"/>
              <a:ext cx="2603325" cy="3384975"/>
            </a:xfrm>
            <a:custGeom>
              <a:rect b="b" l="l" r="r" t="t"/>
              <a:pathLst>
                <a:path extrusionOk="0" h="135399" w="104133">
                  <a:moveTo>
                    <a:pt x="104133" y="0"/>
                  </a:moveTo>
                  <a:lnTo>
                    <a:pt x="1" y="135398"/>
                  </a:lnTo>
                  <a:lnTo>
                    <a:pt x="21384" y="135398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49"/>
            <p:cNvSpPr/>
            <p:nvPr/>
          </p:nvSpPr>
          <p:spPr>
            <a:xfrm>
              <a:off x="16658625" y="4231900"/>
              <a:ext cx="1595150" cy="3384975"/>
            </a:xfrm>
            <a:custGeom>
              <a:rect b="b" l="l" r="r" t="t"/>
              <a:pathLst>
                <a:path extrusionOk="0" h="135399" w="63806">
                  <a:moveTo>
                    <a:pt x="63806" y="0"/>
                  </a:moveTo>
                  <a:lnTo>
                    <a:pt x="0" y="135398"/>
                  </a:lnTo>
                  <a:lnTo>
                    <a:pt x="17240" y="135398"/>
                  </a:lnTo>
                  <a:lnTo>
                    <a:pt x="638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49"/>
            <p:cNvSpPr/>
            <p:nvPr/>
          </p:nvSpPr>
          <p:spPr>
            <a:xfrm>
              <a:off x="17217625" y="4231900"/>
              <a:ext cx="1036150" cy="4610700"/>
            </a:xfrm>
            <a:custGeom>
              <a:rect b="b" l="l" r="r" t="t"/>
              <a:pathLst>
                <a:path extrusionOk="0" h="184428" w="41446">
                  <a:moveTo>
                    <a:pt x="41446" y="0"/>
                  </a:moveTo>
                  <a:lnTo>
                    <a:pt x="0" y="184428"/>
                  </a:lnTo>
                  <a:lnTo>
                    <a:pt x="21324" y="180213"/>
                  </a:lnTo>
                  <a:lnTo>
                    <a:pt x="4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49"/>
            <p:cNvSpPr/>
            <p:nvPr/>
          </p:nvSpPr>
          <p:spPr>
            <a:xfrm>
              <a:off x="18249000" y="4231900"/>
              <a:ext cx="519125" cy="4487775"/>
            </a:xfrm>
            <a:custGeom>
              <a:rect b="b" l="l" r="r" t="t"/>
              <a:pathLst>
                <a:path extrusionOk="0" h="179511" w="20765">
                  <a:moveTo>
                    <a:pt x="191" y="0"/>
                  </a:moveTo>
                  <a:lnTo>
                    <a:pt x="0" y="179034"/>
                  </a:lnTo>
                  <a:lnTo>
                    <a:pt x="20765" y="17951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49"/>
            <p:cNvSpPr/>
            <p:nvPr/>
          </p:nvSpPr>
          <p:spPr>
            <a:xfrm>
              <a:off x="18253750" y="4231900"/>
              <a:ext cx="1419850" cy="4628575"/>
            </a:xfrm>
            <a:custGeom>
              <a:rect b="b" l="l" r="r" t="t"/>
              <a:pathLst>
                <a:path extrusionOk="0" h="185143" w="56794">
                  <a:moveTo>
                    <a:pt x="1" y="0"/>
                  </a:moveTo>
                  <a:lnTo>
                    <a:pt x="41768" y="185142"/>
                  </a:lnTo>
                  <a:lnTo>
                    <a:pt x="56794" y="1652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49"/>
            <p:cNvSpPr/>
            <p:nvPr/>
          </p:nvSpPr>
          <p:spPr>
            <a:xfrm>
              <a:off x="18253750" y="4231900"/>
              <a:ext cx="2068750" cy="3384975"/>
            </a:xfrm>
            <a:custGeom>
              <a:rect b="b" l="l" r="r" t="t"/>
              <a:pathLst>
                <a:path extrusionOk="0" h="135399" w="82750">
                  <a:moveTo>
                    <a:pt x="1" y="0"/>
                  </a:moveTo>
                  <a:lnTo>
                    <a:pt x="63818" y="135398"/>
                  </a:lnTo>
                  <a:lnTo>
                    <a:pt x="82749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49"/>
            <p:cNvSpPr/>
            <p:nvPr/>
          </p:nvSpPr>
          <p:spPr>
            <a:xfrm>
              <a:off x="18253750" y="4231900"/>
              <a:ext cx="3226325" cy="3384975"/>
            </a:xfrm>
            <a:custGeom>
              <a:rect b="b" l="l" r="r" t="t"/>
              <a:pathLst>
                <a:path extrusionOk="0" h="135399" w="129053">
                  <a:moveTo>
                    <a:pt x="1" y="0"/>
                  </a:moveTo>
                  <a:lnTo>
                    <a:pt x="104133" y="135398"/>
                  </a:lnTo>
                  <a:lnTo>
                    <a:pt x="129053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49"/>
            <p:cNvSpPr/>
            <p:nvPr/>
          </p:nvSpPr>
          <p:spPr>
            <a:xfrm>
              <a:off x="18253750" y="4231900"/>
              <a:ext cx="3583525" cy="3048025"/>
            </a:xfrm>
            <a:custGeom>
              <a:rect b="b" l="l" r="r" t="t"/>
              <a:pathLst>
                <a:path extrusionOk="0" h="121921" w="143341">
                  <a:moveTo>
                    <a:pt x="1" y="0"/>
                  </a:moveTo>
                  <a:lnTo>
                    <a:pt x="143340" y="121920"/>
                  </a:lnTo>
                  <a:lnTo>
                    <a:pt x="143340" y="983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49"/>
            <p:cNvSpPr/>
            <p:nvPr/>
          </p:nvSpPr>
          <p:spPr>
            <a:xfrm>
              <a:off x="18253750" y="4231900"/>
              <a:ext cx="3583525" cy="1954125"/>
            </a:xfrm>
            <a:custGeom>
              <a:rect b="b" l="l" r="r" t="t"/>
              <a:pathLst>
                <a:path extrusionOk="0" h="78165" w="143341">
                  <a:moveTo>
                    <a:pt x="1" y="0"/>
                  </a:moveTo>
                  <a:lnTo>
                    <a:pt x="143340" y="78165"/>
                  </a:lnTo>
                  <a:lnTo>
                    <a:pt x="143340" y="602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49"/>
            <p:cNvSpPr/>
            <p:nvPr/>
          </p:nvSpPr>
          <p:spPr>
            <a:xfrm>
              <a:off x="18253750" y="4231900"/>
              <a:ext cx="3583525" cy="1099850"/>
            </a:xfrm>
            <a:custGeom>
              <a:rect b="b" l="l" r="r" t="t"/>
              <a:pathLst>
                <a:path extrusionOk="0" h="43994" w="143341">
                  <a:moveTo>
                    <a:pt x="1" y="0"/>
                  </a:moveTo>
                  <a:lnTo>
                    <a:pt x="143340" y="43994"/>
                  </a:lnTo>
                  <a:lnTo>
                    <a:pt x="143340" y="287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49"/>
            <p:cNvSpPr/>
            <p:nvPr/>
          </p:nvSpPr>
          <p:spPr>
            <a:xfrm>
              <a:off x="18253750" y="4231900"/>
              <a:ext cx="3583525" cy="355725"/>
            </a:xfrm>
            <a:custGeom>
              <a:rect b="b" l="l" r="r" t="t"/>
              <a:pathLst>
                <a:path extrusionOk="0" h="14229" w="143341">
                  <a:moveTo>
                    <a:pt x="1" y="0"/>
                  </a:moveTo>
                  <a:lnTo>
                    <a:pt x="143340" y="14228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49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49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49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49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49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49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49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69" name="Google Shape;13569;p49"/>
          <p:cNvSpPr txBox="1"/>
          <p:nvPr>
            <p:ph idx="1" type="subTitle"/>
          </p:nvPr>
        </p:nvSpPr>
        <p:spPr>
          <a:xfrm>
            <a:off x="6191100" y="2107229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70" name="Google Shape;13570;p49"/>
          <p:cNvSpPr txBox="1"/>
          <p:nvPr>
            <p:ph idx="2" type="subTitle"/>
          </p:nvPr>
        </p:nvSpPr>
        <p:spPr>
          <a:xfrm>
            <a:off x="6191100" y="2425864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71" name="Google Shape;13571;p49"/>
          <p:cNvSpPr txBox="1"/>
          <p:nvPr>
            <p:ph idx="3" type="subTitle"/>
          </p:nvPr>
        </p:nvSpPr>
        <p:spPr>
          <a:xfrm>
            <a:off x="6191100" y="3313792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72" name="Google Shape;13572;p49"/>
          <p:cNvSpPr txBox="1"/>
          <p:nvPr>
            <p:ph idx="4" type="subTitle"/>
          </p:nvPr>
        </p:nvSpPr>
        <p:spPr>
          <a:xfrm>
            <a:off x="6191100" y="3638083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73" name="Google Shape;13573;p49"/>
          <p:cNvSpPr txBox="1"/>
          <p:nvPr>
            <p:ph idx="5" type="subTitle"/>
          </p:nvPr>
        </p:nvSpPr>
        <p:spPr>
          <a:xfrm>
            <a:off x="948600" y="2107229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74" name="Google Shape;13574;p49"/>
          <p:cNvSpPr txBox="1"/>
          <p:nvPr>
            <p:ph idx="6" type="subTitle"/>
          </p:nvPr>
        </p:nvSpPr>
        <p:spPr>
          <a:xfrm>
            <a:off x="948600" y="2425864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75" name="Google Shape;13575;p49"/>
          <p:cNvSpPr txBox="1"/>
          <p:nvPr>
            <p:ph idx="7" type="subTitle"/>
          </p:nvPr>
        </p:nvSpPr>
        <p:spPr>
          <a:xfrm>
            <a:off x="948600" y="3313792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76" name="Google Shape;13576;p49"/>
          <p:cNvSpPr txBox="1"/>
          <p:nvPr>
            <p:ph idx="8" type="subTitle"/>
          </p:nvPr>
        </p:nvSpPr>
        <p:spPr>
          <a:xfrm>
            <a:off x="948600" y="3638083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77" name="Google Shape;13577;p49"/>
          <p:cNvSpPr txBox="1"/>
          <p:nvPr>
            <p:ph idx="9" type="subTitle"/>
          </p:nvPr>
        </p:nvSpPr>
        <p:spPr>
          <a:xfrm>
            <a:off x="3569850" y="2107229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78" name="Google Shape;13578;p49"/>
          <p:cNvSpPr txBox="1"/>
          <p:nvPr>
            <p:ph idx="13" type="subTitle"/>
          </p:nvPr>
        </p:nvSpPr>
        <p:spPr>
          <a:xfrm>
            <a:off x="3569850" y="2425864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79" name="Google Shape;13579;p49"/>
          <p:cNvSpPr txBox="1"/>
          <p:nvPr>
            <p:ph idx="14" type="subTitle"/>
          </p:nvPr>
        </p:nvSpPr>
        <p:spPr>
          <a:xfrm>
            <a:off x="3569850" y="3313792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80" name="Google Shape;13580;p49"/>
          <p:cNvSpPr txBox="1"/>
          <p:nvPr>
            <p:ph idx="15" type="subTitle"/>
          </p:nvPr>
        </p:nvSpPr>
        <p:spPr>
          <a:xfrm>
            <a:off x="3569850" y="3638083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81" name="Google Shape;13581;p49"/>
          <p:cNvSpPr txBox="1"/>
          <p:nvPr>
            <p:ph type="title"/>
          </p:nvPr>
        </p:nvSpPr>
        <p:spPr>
          <a:xfrm>
            <a:off x="1470600" y="540000"/>
            <a:ext cx="62028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0">
    <p:bg>
      <p:bgPr>
        <a:solidFill>
          <a:schemeClr val="accent1"/>
        </a:solidFill>
      </p:bgPr>
    </p:bg>
    <p:spTree>
      <p:nvGrpSpPr>
        <p:cNvPr id="13582" name="Shape 1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83" name="Google Shape;13583;p50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13584" name="Google Shape;13584;p50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50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50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50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50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50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50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1" name="Google Shape;13591;p50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50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50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50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50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6" name="Google Shape;13596;p50"/>
          <p:cNvSpPr txBox="1"/>
          <p:nvPr>
            <p:ph type="title"/>
          </p:nvPr>
        </p:nvSpPr>
        <p:spPr>
          <a:xfrm>
            <a:off x="635575" y="540000"/>
            <a:ext cx="78729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97" name="Google Shape;13597;p50"/>
          <p:cNvSpPr txBox="1"/>
          <p:nvPr>
            <p:ph idx="1" type="subTitle"/>
          </p:nvPr>
        </p:nvSpPr>
        <p:spPr>
          <a:xfrm>
            <a:off x="4880475" y="1573829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598" name="Google Shape;13598;p50"/>
          <p:cNvSpPr txBox="1"/>
          <p:nvPr>
            <p:ph idx="2" type="subTitle"/>
          </p:nvPr>
        </p:nvSpPr>
        <p:spPr>
          <a:xfrm>
            <a:off x="4880475" y="1892464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599" name="Google Shape;13599;p50"/>
          <p:cNvSpPr txBox="1"/>
          <p:nvPr>
            <p:ph idx="3" type="subTitle"/>
          </p:nvPr>
        </p:nvSpPr>
        <p:spPr>
          <a:xfrm>
            <a:off x="6191100" y="2780392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600" name="Google Shape;13600;p50"/>
          <p:cNvSpPr txBox="1"/>
          <p:nvPr>
            <p:ph idx="4" type="subTitle"/>
          </p:nvPr>
        </p:nvSpPr>
        <p:spPr>
          <a:xfrm>
            <a:off x="6191100" y="3104683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01" name="Google Shape;13601;p50"/>
          <p:cNvSpPr txBox="1"/>
          <p:nvPr>
            <p:ph idx="5" type="subTitle"/>
          </p:nvPr>
        </p:nvSpPr>
        <p:spPr>
          <a:xfrm>
            <a:off x="948600" y="2780392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602" name="Google Shape;13602;p50"/>
          <p:cNvSpPr txBox="1"/>
          <p:nvPr>
            <p:ph idx="6" type="subTitle"/>
          </p:nvPr>
        </p:nvSpPr>
        <p:spPr>
          <a:xfrm>
            <a:off x="948600" y="3104683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03" name="Google Shape;13603;p50"/>
          <p:cNvSpPr txBox="1"/>
          <p:nvPr>
            <p:ph idx="7" type="subTitle"/>
          </p:nvPr>
        </p:nvSpPr>
        <p:spPr>
          <a:xfrm>
            <a:off x="2259225" y="1573829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604" name="Google Shape;13604;p50"/>
          <p:cNvSpPr txBox="1"/>
          <p:nvPr>
            <p:ph idx="8" type="subTitle"/>
          </p:nvPr>
        </p:nvSpPr>
        <p:spPr>
          <a:xfrm>
            <a:off x="2259225" y="1892464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05" name="Google Shape;13605;p50"/>
          <p:cNvSpPr txBox="1"/>
          <p:nvPr>
            <p:ph idx="9" type="subTitle"/>
          </p:nvPr>
        </p:nvSpPr>
        <p:spPr>
          <a:xfrm>
            <a:off x="3569850" y="2780392"/>
            <a:ext cx="2004300" cy="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606" name="Google Shape;13606;p50"/>
          <p:cNvSpPr txBox="1"/>
          <p:nvPr>
            <p:ph idx="13" type="subTitle"/>
          </p:nvPr>
        </p:nvSpPr>
        <p:spPr>
          <a:xfrm>
            <a:off x="3569850" y="3104683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3"/>
        </a:solidFill>
      </p:bgPr>
    </p:bg>
    <p:spTree>
      <p:nvGrpSpPr>
        <p:cNvPr id="1642" name="Shape 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" name="Google Shape;1643;p6"/>
          <p:cNvSpPr txBox="1"/>
          <p:nvPr>
            <p:ph type="title"/>
          </p:nvPr>
        </p:nvSpPr>
        <p:spPr>
          <a:xfrm>
            <a:off x="2269650" y="2151750"/>
            <a:ext cx="46047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1_1_1_1">
    <p:bg>
      <p:bgPr>
        <a:solidFill>
          <a:schemeClr val="accent2"/>
        </a:solidFill>
      </p:bgPr>
    </p:bg>
    <p:spTree>
      <p:nvGrpSpPr>
        <p:cNvPr id="13607" name="Shape 13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08" name="Google Shape;13608;p51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13609" name="Google Shape;13609;p51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51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51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51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51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51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51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51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51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51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51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51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51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51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51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24" name="Google Shape;13624;p51"/>
          <p:cNvSpPr txBox="1"/>
          <p:nvPr>
            <p:ph idx="1" type="subTitle"/>
          </p:nvPr>
        </p:nvSpPr>
        <p:spPr>
          <a:xfrm>
            <a:off x="5534900" y="2095900"/>
            <a:ext cx="20043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625" name="Google Shape;13625;p51"/>
          <p:cNvSpPr txBox="1"/>
          <p:nvPr>
            <p:ph idx="2" type="subTitle"/>
          </p:nvPr>
        </p:nvSpPr>
        <p:spPr>
          <a:xfrm>
            <a:off x="5534900" y="2425826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26" name="Google Shape;13626;p51"/>
          <p:cNvSpPr txBox="1"/>
          <p:nvPr>
            <p:ph idx="3" type="subTitle"/>
          </p:nvPr>
        </p:nvSpPr>
        <p:spPr>
          <a:xfrm>
            <a:off x="5534900" y="3308127"/>
            <a:ext cx="20043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627" name="Google Shape;13627;p51"/>
          <p:cNvSpPr txBox="1"/>
          <p:nvPr>
            <p:ph idx="4" type="subTitle"/>
          </p:nvPr>
        </p:nvSpPr>
        <p:spPr>
          <a:xfrm>
            <a:off x="5534900" y="3632368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28" name="Google Shape;13628;p51"/>
          <p:cNvSpPr txBox="1"/>
          <p:nvPr>
            <p:ph idx="5" type="subTitle"/>
          </p:nvPr>
        </p:nvSpPr>
        <p:spPr>
          <a:xfrm>
            <a:off x="1593275" y="2095900"/>
            <a:ext cx="20043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629" name="Google Shape;13629;p51"/>
          <p:cNvSpPr txBox="1"/>
          <p:nvPr>
            <p:ph idx="6" type="subTitle"/>
          </p:nvPr>
        </p:nvSpPr>
        <p:spPr>
          <a:xfrm>
            <a:off x="1593275" y="2425826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30" name="Google Shape;13630;p51"/>
          <p:cNvSpPr txBox="1"/>
          <p:nvPr>
            <p:ph idx="7" type="subTitle"/>
          </p:nvPr>
        </p:nvSpPr>
        <p:spPr>
          <a:xfrm>
            <a:off x="1593275" y="3308127"/>
            <a:ext cx="2004300" cy="4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defRPr>
            </a:lvl9pPr>
          </a:lstStyle>
          <a:p/>
        </p:txBody>
      </p:sp>
      <p:sp>
        <p:nvSpPr>
          <p:cNvPr id="13631" name="Google Shape;13631;p51"/>
          <p:cNvSpPr txBox="1"/>
          <p:nvPr>
            <p:ph idx="8" type="subTitle"/>
          </p:nvPr>
        </p:nvSpPr>
        <p:spPr>
          <a:xfrm>
            <a:off x="1593275" y="3632368"/>
            <a:ext cx="2004300" cy="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3632" name="Google Shape;13632;p51"/>
          <p:cNvSpPr txBox="1"/>
          <p:nvPr>
            <p:ph type="title"/>
          </p:nvPr>
        </p:nvSpPr>
        <p:spPr>
          <a:xfrm>
            <a:off x="1470600" y="523006"/>
            <a:ext cx="62028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2">
    <p:spTree>
      <p:nvGrpSpPr>
        <p:cNvPr id="13633" name="Shape 13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34" name="Google Shape;13634;p52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13635" name="Google Shape;13635;p52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52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52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52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52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52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52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52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52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52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52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52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52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52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52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50" name="Google Shape;13650;p52"/>
          <p:cNvSpPr txBox="1"/>
          <p:nvPr>
            <p:ph idx="1" type="body"/>
          </p:nvPr>
        </p:nvSpPr>
        <p:spPr>
          <a:xfrm>
            <a:off x="3226375" y="2748099"/>
            <a:ext cx="2709000" cy="4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 sz="1800"/>
            </a:lvl1pPr>
            <a:lvl2pPr indent="-3302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b="1" sz="1800"/>
            </a:lvl2pPr>
            <a:lvl3pPr indent="-3302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b="1" sz="1800"/>
            </a:lvl3pPr>
            <a:lvl4pPr indent="-3302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 sz="1800"/>
            </a:lvl4pPr>
            <a:lvl5pPr indent="-3302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b="1" sz="1800"/>
            </a:lvl5pPr>
            <a:lvl6pPr indent="-3302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b="1" sz="1800"/>
            </a:lvl6pPr>
            <a:lvl7pPr indent="-3302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 sz="1800"/>
            </a:lvl7pPr>
            <a:lvl8pPr indent="-3302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b="1" sz="1800"/>
            </a:lvl8pPr>
            <a:lvl9pPr indent="-3302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b="1" sz="1800"/>
            </a:lvl9pPr>
          </a:lstStyle>
          <a:p/>
        </p:txBody>
      </p:sp>
      <p:sp>
        <p:nvSpPr>
          <p:cNvPr id="13651" name="Google Shape;13651;p52"/>
          <p:cNvSpPr txBox="1"/>
          <p:nvPr>
            <p:ph type="title"/>
          </p:nvPr>
        </p:nvSpPr>
        <p:spPr>
          <a:xfrm>
            <a:off x="1919400" y="1366875"/>
            <a:ext cx="5305500" cy="15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accent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3">
    <p:bg>
      <p:bgPr>
        <a:solidFill>
          <a:schemeClr val="accent1"/>
        </a:solidFill>
      </p:bgPr>
    </p:bg>
    <p:spTree>
      <p:nvGrpSpPr>
        <p:cNvPr id="13652" name="Shape 13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53" name="Google Shape;13653;p53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3654" name="Google Shape;13654;p53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655" name="Google Shape;13655;p53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3656" name="Google Shape;13656;p53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7" name="Google Shape;13657;p53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8" name="Google Shape;13658;p53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9" name="Google Shape;13659;p53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0" name="Google Shape;13660;p53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1" name="Google Shape;13661;p53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2" name="Google Shape;13662;p53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3" name="Google Shape;13663;p53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4" name="Google Shape;13664;p53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5" name="Google Shape;13665;p53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6" name="Google Shape;13666;p53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7" name="Google Shape;13667;p53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668" name="Google Shape;13668;p53"/>
          <p:cNvSpPr txBox="1"/>
          <p:nvPr>
            <p:ph idx="1" type="body"/>
          </p:nvPr>
        </p:nvSpPr>
        <p:spPr>
          <a:xfrm>
            <a:off x="2284280" y="3516999"/>
            <a:ext cx="2709000" cy="4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 sz="1800"/>
            </a:lvl1pPr>
            <a:lvl2pPr indent="-3302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b="1" sz="1800"/>
            </a:lvl2pPr>
            <a:lvl3pPr indent="-3302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b="1" sz="1800"/>
            </a:lvl3pPr>
            <a:lvl4pPr indent="-3302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 sz="1800"/>
            </a:lvl4pPr>
            <a:lvl5pPr indent="-3302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b="1" sz="1800"/>
            </a:lvl5pPr>
            <a:lvl6pPr indent="-3302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b="1" sz="1800"/>
            </a:lvl6pPr>
            <a:lvl7pPr indent="-3302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b="1" sz="1800"/>
            </a:lvl7pPr>
            <a:lvl8pPr indent="-3302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b="1" sz="1800"/>
            </a:lvl8pPr>
            <a:lvl9pPr indent="-3302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b="1" sz="1800"/>
            </a:lvl9pPr>
          </a:lstStyle>
          <a:p/>
        </p:txBody>
      </p:sp>
      <p:sp>
        <p:nvSpPr>
          <p:cNvPr id="13669" name="Google Shape;13669;p53"/>
          <p:cNvSpPr txBox="1"/>
          <p:nvPr>
            <p:ph type="title"/>
          </p:nvPr>
        </p:nvSpPr>
        <p:spPr>
          <a:xfrm>
            <a:off x="1388780" y="1642425"/>
            <a:ext cx="4500000" cy="18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200">
                <a:latin typeface="Architects Daughter"/>
                <a:ea typeface="Architects Daughter"/>
                <a:cs typeface="Architects Daughter"/>
                <a:sym typeface="Architects Daughter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200">
                <a:latin typeface="Architects Daughter"/>
                <a:ea typeface="Architects Daughter"/>
                <a:cs typeface="Architects Daughter"/>
                <a:sym typeface="Architects Daughter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200">
                <a:latin typeface="Architects Daughter"/>
                <a:ea typeface="Architects Daughter"/>
                <a:cs typeface="Architects Daughter"/>
                <a:sym typeface="Architects Daughter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200">
                <a:latin typeface="Architects Daughter"/>
                <a:ea typeface="Architects Daughter"/>
                <a:cs typeface="Architects Daughter"/>
                <a:sym typeface="Architects Daughter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200">
                <a:latin typeface="Architects Daughter"/>
                <a:ea typeface="Architects Daughter"/>
                <a:cs typeface="Architects Daughter"/>
                <a:sym typeface="Architects Daughter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200">
                <a:latin typeface="Architects Daughter"/>
                <a:ea typeface="Architects Daughter"/>
                <a:cs typeface="Architects Daughter"/>
                <a:sym typeface="Architects Daughter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200">
                <a:latin typeface="Architects Daughter"/>
                <a:ea typeface="Architects Daughter"/>
                <a:cs typeface="Architects Daughter"/>
                <a:sym typeface="Architects Daughter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200">
                <a:latin typeface="Architects Daughter"/>
                <a:ea typeface="Architects Daughter"/>
                <a:cs typeface="Architects Daughter"/>
                <a:sym typeface="Architects Daughte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bg>
      <p:bgPr>
        <a:solidFill>
          <a:schemeClr val="accent3"/>
        </a:solidFill>
      </p:bgPr>
    </p:bg>
    <p:spTree>
      <p:nvGrpSpPr>
        <p:cNvPr id="13670" name="Shape 13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71" name="Google Shape;13671;p54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13672" name="Google Shape;13672;p54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54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54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54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54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7" name="Google Shape;13677;p54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54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54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54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54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54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54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54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54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54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54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54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54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54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54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54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54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54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54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54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54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54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54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54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54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54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54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54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54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54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54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54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54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54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54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54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54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54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54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54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54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54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54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0" name="Google Shape;13720;p54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54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54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54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54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54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54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54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54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54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54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54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54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54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54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54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54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54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54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54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54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54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54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54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54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54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54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54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54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54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54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54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54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54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54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54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54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54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8" name="Google Shape;13758;p54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9" name="Google Shape;13759;p54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0" name="Google Shape;13760;p54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1" name="Google Shape;13761;p54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2" name="Google Shape;13762;p54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54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54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54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54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54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54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54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54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54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54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54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54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54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54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7" name="Google Shape;13777;p54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8" name="Google Shape;13778;p54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54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54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54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54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54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54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54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54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54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54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9" name="Google Shape;13789;p54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0" name="Google Shape;13790;p54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54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54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54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4" name="Google Shape;13794;p54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5" name="Google Shape;13795;p54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54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54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54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54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0" name="Google Shape;13800;p54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1" name="Google Shape;13801;p54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2" name="Google Shape;13802;p54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3" name="Google Shape;13803;p54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4" name="Google Shape;13804;p54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5" name="Google Shape;13805;p54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6" name="Google Shape;13806;p54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7" name="Google Shape;13807;p54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8" name="Google Shape;13808;p54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9" name="Google Shape;13809;p54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0" name="Google Shape;13810;p54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1" name="Google Shape;13811;p54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2" name="Google Shape;13812;p54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3" name="Google Shape;13813;p54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4" name="Google Shape;13814;p54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5" name="Google Shape;13815;p54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6" name="Google Shape;13816;p54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7" name="Google Shape;13817;p54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8" name="Google Shape;13818;p54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9" name="Google Shape;13819;p54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0" name="Google Shape;13820;p54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1" name="Google Shape;13821;p54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2" name="Google Shape;13822;p54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3" name="Google Shape;13823;p54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4" name="Google Shape;13824;p54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5" name="Google Shape;13825;p54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6" name="Google Shape;13826;p54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7" name="Google Shape;13827;p54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8" name="Google Shape;13828;p54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9" name="Google Shape;13829;p54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0" name="Google Shape;13830;p54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1" name="Google Shape;13831;p54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2" name="Google Shape;13832;p54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3" name="Google Shape;13833;p54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4" name="Google Shape;13834;p54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5" name="Google Shape;13835;p54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6" name="Google Shape;13836;p54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7" name="Google Shape;13837;p54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8" name="Google Shape;13838;p54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9" name="Google Shape;13839;p54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0" name="Google Shape;13840;p54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1" name="Google Shape;13841;p54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2" name="Google Shape;13842;p54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3" name="Google Shape;13843;p54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4" name="Google Shape;13844;p54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5" name="Google Shape;13845;p54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6" name="Google Shape;13846;p54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7" name="Google Shape;13847;p54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8" name="Google Shape;13848;p54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9" name="Google Shape;13849;p54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0" name="Google Shape;13850;p54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1" name="Google Shape;13851;p54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2" name="Google Shape;13852;p54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3" name="Google Shape;13853;p54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4" name="Google Shape;13854;p54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5" name="Google Shape;13855;p54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6" name="Google Shape;13856;p54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7" name="Google Shape;13857;p54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8" name="Google Shape;13858;p54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9" name="Google Shape;13859;p54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0" name="Google Shape;13860;p54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1" name="Google Shape;13861;p54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2" name="Google Shape;13862;p54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3" name="Google Shape;13863;p54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4" name="Google Shape;13864;p54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5" name="Google Shape;13865;p54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6" name="Google Shape;13866;p54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7" name="Google Shape;13867;p54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8" name="Google Shape;13868;p54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9" name="Google Shape;13869;p54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0" name="Google Shape;13870;p54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1" name="Google Shape;13871;p54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2" name="Google Shape;13872;p54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3" name="Google Shape;13873;p54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4" name="Google Shape;13874;p54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5" name="Google Shape;13875;p54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6" name="Google Shape;13876;p54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7" name="Google Shape;13877;p54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8" name="Google Shape;13878;p54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9" name="Google Shape;13879;p54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0" name="Google Shape;13880;p54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1" name="Google Shape;13881;p54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2" name="Google Shape;13882;p54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3" name="Google Shape;13883;p54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4" name="Google Shape;13884;p54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5" name="Google Shape;13885;p54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6" name="Google Shape;13886;p54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7" name="Google Shape;13887;p54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8" name="Google Shape;13888;p54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9" name="Google Shape;13889;p54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0" name="Google Shape;13890;p54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1" name="Google Shape;13891;p54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2" name="Google Shape;13892;p54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3" name="Google Shape;13893;p54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4" name="Google Shape;13894;p54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5" name="Google Shape;13895;p54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6" name="Google Shape;13896;p54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7" name="Google Shape;13897;p54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8" name="Google Shape;13898;p54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9" name="Google Shape;13899;p54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0" name="Google Shape;13900;p54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1" name="Google Shape;13901;p54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2" name="Google Shape;13902;p54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3" name="Google Shape;13903;p54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4" name="Google Shape;13904;p54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5" name="Google Shape;13905;p54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6" name="Google Shape;13906;p54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7" name="Google Shape;13907;p54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8" name="Google Shape;13908;p54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9" name="Google Shape;13909;p54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0" name="Google Shape;13910;p54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1" name="Google Shape;13911;p54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2" name="Google Shape;13912;p54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3" name="Google Shape;13913;p54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4" name="Google Shape;13914;p54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5" name="Google Shape;13915;p54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6" name="Google Shape;13916;p54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7" name="Google Shape;13917;p54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8" name="Google Shape;13918;p54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9" name="Google Shape;13919;p54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0" name="Google Shape;13920;p54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1" name="Google Shape;13921;p54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2" name="Google Shape;13922;p54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3" name="Google Shape;13923;p54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4" name="Google Shape;13924;p54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5" name="Google Shape;13925;p54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6" name="Google Shape;13926;p54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7" name="Google Shape;13927;p54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8" name="Google Shape;13928;p54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9" name="Google Shape;13929;p54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0" name="Google Shape;13930;p54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1" name="Google Shape;13931;p54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2" name="Google Shape;13932;p54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3" name="Google Shape;13933;p54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4" name="Google Shape;13934;p54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5" name="Google Shape;13935;p54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6" name="Google Shape;13936;p54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7" name="Google Shape;13937;p54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8" name="Google Shape;13938;p54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9" name="Google Shape;13939;p54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0" name="Google Shape;13940;p54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1" name="Google Shape;13941;p54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2" name="Google Shape;13942;p54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3" name="Google Shape;13943;p54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4" name="Google Shape;13944;p54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5" name="Google Shape;13945;p54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6" name="Google Shape;13946;p54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7" name="Google Shape;13947;p54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8" name="Google Shape;13948;p54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9" name="Google Shape;13949;p54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0" name="Google Shape;13950;p54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1" name="Google Shape;13951;p54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2" name="Google Shape;13952;p54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3" name="Google Shape;13953;p54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4" name="Google Shape;13954;p54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5" name="Google Shape;13955;p54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6" name="Google Shape;13956;p54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7" name="Google Shape;13957;p54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8" name="Google Shape;13958;p54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9" name="Google Shape;13959;p54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0" name="Google Shape;13960;p54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1" name="Google Shape;13961;p54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2" name="Google Shape;13962;p54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3" name="Google Shape;13963;p54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4" name="Google Shape;13964;p54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5" name="Google Shape;13965;p54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6" name="Google Shape;13966;p54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7" name="Google Shape;13967;p54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8" name="Google Shape;13968;p54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9" name="Google Shape;13969;p54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0" name="Google Shape;13970;p54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1" name="Google Shape;13971;p54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2" name="Google Shape;13972;p54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3" name="Google Shape;13973;p54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4" name="Google Shape;13974;p54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5" name="Google Shape;13975;p54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6" name="Google Shape;13976;p54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7" name="Google Shape;13977;p54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8" name="Google Shape;13978;p54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9" name="Google Shape;13979;p54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0" name="Google Shape;13980;p54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1" name="Google Shape;13981;p54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2" name="Google Shape;13982;p54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3" name="Google Shape;13983;p54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4" name="Google Shape;13984;p54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5" name="Google Shape;13985;p54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6" name="Google Shape;13986;p54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7" name="Google Shape;13987;p54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8" name="Google Shape;13988;p54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9" name="Google Shape;13989;p54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0" name="Google Shape;13990;p54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1" name="Google Shape;13991;p54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2" name="Google Shape;13992;p54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3" name="Google Shape;13993;p54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4" name="Google Shape;13994;p54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5" name="Google Shape;13995;p54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6" name="Google Shape;13996;p54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7" name="Google Shape;13997;p54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8" name="Google Shape;13998;p54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9" name="Google Shape;13999;p54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0" name="Google Shape;14000;p54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1" name="Google Shape;14001;p54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2" name="Google Shape;14002;p54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3" name="Google Shape;14003;p54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4" name="Google Shape;14004;p54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5" name="Google Shape;14005;p54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6" name="Google Shape;14006;p54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7" name="Google Shape;14007;p54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8" name="Google Shape;14008;p54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9" name="Google Shape;14009;p54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0" name="Google Shape;14010;p54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1" name="Google Shape;14011;p54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2" name="Google Shape;14012;p54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3" name="Google Shape;14013;p54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4" name="Google Shape;14014;p54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5" name="Google Shape;14015;p54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6" name="Google Shape;14016;p54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7" name="Google Shape;14017;p54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8" name="Google Shape;14018;p54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9" name="Google Shape;14019;p54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0" name="Google Shape;14020;p54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1" name="Google Shape;14021;p54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2" name="Google Shape;14022;p54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3" name="Google Shape;14023;p54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4" name="Google Shape;14024;p54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5" name="Google Shape;14025;p54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6" name="Google Shape;14026;p54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7" name="Google Shape;14027;p54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8" name="Google Shape;14028;p54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9" name="Google Shape;14029;p54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0" name="Google Shape;14030;p54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1" name="Google Shape;14031;p54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2" name="Google Shape;14032;p54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3" name="Google Shape;14033;p54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4" name="Google Shape;14034;p54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5" name="Google Shape;14035;p54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6" name="Google Shape;14036;p54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7" name="Google Shape;14037;p54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8" name="Google Shape;14038;p54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9" name="Google Shape;14039;p54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0" name="Google Shape;14040;p54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1" name="Google Shape;14041;p54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2" name="Google Shape;14042;p54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3" name="Google Shape;14043;p54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4" name="Google Shape;14044;p54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5" name="Google Shape;14045;p54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6" name="Google Shape;14046;p54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7" name="Google Shape;14047;p54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8" name="Google Shape;14048;p54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9" name="Google Shape;14049;p54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0" name="Google Shape;14050;p54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1" name="Google Shape;14051;p54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2" name="Google Shape;14052;p54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3" name="Google Shape;14053;p54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4" name="Google Shape;14054;p54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5" name="Google Shape;14055;p54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6" name="Google Shape;14056;p54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7" name="Google Shape;14057;p54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8" name="Google Shape;14058;p54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9" name="Google Shape;14059;p54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0" name="Google Shape;14060;p54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1" name="Google Shape;14061;p54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2" name="Google Shape;14062;p54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3" name="Google Shape;14063;p54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4" name="Google Shape;14064;p54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5" name="Google Shape;14065;p54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6" name="Google Shape;14066;p54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7" name="Google Shape;14067;p54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8" name="Google Shape;14068;p54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9" name="Google Shape;14069;p54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0" name="Google Shape;14070;p54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1" name="Google Shape;14071;p54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2" name="Google Shape;14072;p54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3" name="Google Shape;14073;p54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4" name="Google Shape;14074;p54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5" name="Google Shape;14075;p54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6" name="Google Shape;14076;p54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7" name="Google Shape;14077;p54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8" name="Google Shape;14078;p54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9" name="Google Shape;14079;p54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0" name="Google Shape;14080;p54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1" name="Google Shape;14081;p54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2" name="Google Shape;14082;p54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3" name="Google Shape;14083;p54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4" name="Google Shape;14084;p54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5" name="Google Shape;14085;p54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6" name="Google Shape;14086;p54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7" name="Google Shape;14087;p54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8" name="Google Shape;14088;p54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9" name="Google Shape;14089;p54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0" name="Google Shape;14090;p54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1" name="Google Shape;14091;p54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2" name="Google Shape;14092;p54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3" name="Google Shape;14093;p54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4" name="Google Shape;14094;p54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5" name="Google Shape;14095;p54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6" name="Google Shape;14096;p54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7" name="Google Shape;14097;p54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8" name="Google Shape;14098;p54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9" name="Google Shape;14099;p54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0" name="Google Shape;14100;p54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1" name="Google Shape;14101;p54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2" name="Google Shape;14102;p54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3" name="Google Shape;14103;p54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4" name="Google Shape;14104;p54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5" name="Google Shape;14105;p54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6" name="Google Shape;14106;p54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7" name="Google Shape;14107;p54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8" name="Google Shape;14108;p54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9" name="Google Shape;14109;p54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0" name="Google Shape;14110;p54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1" name="Google Shape;14111;p54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2" name="Google Shape;14112;p54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3" name="Google Shape;14113;p54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4" name="Google Shape;14114;p54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5" name="Google Shape;14115;p54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6" name="Google Shape;14116;p54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7" name="Google Shape;14117;p54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8" name="Google Shape;14118;p54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9" name="Google Shape;14119;p54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0" name="Google Shape;14120;p54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1" name="Google Shape;14121;p54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2" name="Google Shape;14122;p54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3" name="Google Shape;14123;p54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4" name="Google Shape;14124;p54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5" name="Google Shape;14125;p54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6" name="Google Shape;14126;p54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7" name="Google Shape;14127;p54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8" name="Google Shape;14128;p54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9" name="Google Shape;14129;p54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0" name="Google Shape;14130;p54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1" name="Google Shape;14131;p54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2" name="Google Shape;14132;p54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3" name="Google Shape;14133;p54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4" name="Google Shape;14134;p54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5" name="Google Shape;14135;p54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6" name="Google Shape;14136;p54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7" name="Google Shape;14137;p54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8" name="Google Shape;14138;p54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9" name="Google Shape;14139;p54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0" name="Google Shape;14140;p54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1" name="Google Shape;14141;p54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2" name="Google Shape;14142;p54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3" name="Google Shape;14143;p54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4" name="Google Shape;14144;p54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5" name="Google Shape;14145;p54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6" name="Google Shape;14146;p54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7" name="Google Shape;14147;p54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8" name="Google Shape;14148;p54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9" name="Google Shape;14149;p54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0" name="Google Shape;14150;p54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1" name="Google Shape;14151;p54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2" name="Google Shape;14152;p54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3" name="Google Shape;14153;p54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4" name="Google Shape;14154;p54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5" name="Google Shape;14155;p54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6" name="Google Shape;14156;p54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7" name="Google Shape;14157;p54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8" name="Google Shape;14158;p54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9" name="Google Shape;14159;p54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0" name="Google Shape;14160;p54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1" name="Google Shape;14161;p54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2" name="Google Shape;14162;p54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3" name="Google Shape;14163;p54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4" name="Google Shape;14164;p54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5" name="Google Shape;14165;p54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6" name="Google Shape;14166;p54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7" name="Google Shape;14167;p54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8" name="Google Shape;14168;p54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9" name="Google Shape;14169;p54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0" name="Google Shape;14170;p54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1" name="Google Shape;14171;p54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2" name="Google Shape;14172;p54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3" name="Google Shape;14173;p54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4" name="Google Shape;14174;p54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5" name="Google Shape;14175;p54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6" name="Google Shape;14176;p54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7" name="Google Shape;14177;p54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8" name="Google Shape;14178;p54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9" name="Google Shape;14179;p54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0" name="Google Shape;14180;p54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1" name="Google Shape;14181;p54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2" name="Google Shape;14182;p54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3" name="Google Shape;14183;p54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4" name="Google Shape;14184;p54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5" name="Google Shape;14185;p54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6" name="Google Shape;14186;p54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7" name="Google Shape;14187;p54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8" name="Google Shape;14188;p54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9" name="Google Shape;14189;p54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0" name="Google Shape;14190;p54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1" name="Google Shape;14191;p54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2" name="Google Shape;14192;p54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3" name="Google Shape;14193;p54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4" name="Google Shape;14194;p54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5" name="Google Shape;14195;p54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6" name="Google Shape;14196;p54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7" name="Google Shape;14197;p54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8" name="Google Shape;14198;p54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9" name="Google Shape;14199;p54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0" name="Google Shape;14200;p54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1" name="Google Shape;14201;p54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2" name="Google Shape;14202;p54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3" name="Google Shape;14203;p54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4" name="Google Shape;14204;p54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5" name="Google Shape;14205;p54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6" name="Google Shape;14206;p54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7" name="Google Shape;14207;p54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8" name="Google Shape;14208;p54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9" name="Google Shape;14209;p54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0" name="Google Shape;14210;p54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1" name="Google Shape;14211;p54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2" name="Google Shape;14212;p54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3" name="Google Shape;14213;p54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4" name="Google Shape;14214;p54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5" name="Google Shape;14215;p54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6" name="Google Shape;14216;p54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7" name="Google Shape;14217;p54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8" name="Google Shape;14218;p54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9" name="Google Shape;14219;p54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0" name="Google Shape;14220;p54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1" name="Google Shape;14221;p54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2" name="Google Shape;14222;p54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3" name="Google Shape;14223;p54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4" name="Google Shape;14224;p54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5" name="Google Shape;14225;p54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6" name="Google Shape;14226;p54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7" name="Google Shape;14227;p54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8" name="Google Shape;14228;p54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9" name="Google Shape;14229;p54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0" name="Google Shape;14230;p54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1" name="Google Shape;14231;p54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2" name="Google Shape;14232;p54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3" name="Google Shape;14233;p54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4" name="Google Shape;14234;p54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5" name="Google Shape;14235;p54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6" name="Google Shape;14236;p54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7" name="Google Shape;14237;p54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8" name="Google Shape;14238;p54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9" name="Google Shape;14239;p54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0" name="Google Shape;14240;p54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1" name="Google Shape;14241;p54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2" name="Google Shape;14242;p54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3" name="Google Shape;14243;p54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4" name="Google Shape;14244;p54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5" name="Google Shape;14245;p54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6" name="Google Shape;14246;p54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7" name="Google Shape;14247;p54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8" name="Google Shape;14248;p54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9" name="Google Shape;14249;p54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0" name="Google Shape;14250;p54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1" name="Google Shape;14251;p54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2" name="Google Shape;14252;p54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3" name="Google Shape;14253;p54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4" name="Google Shape;14254;p54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5" name="Google Shape;14255;p54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6" name="Google Shape;14256;p54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7" name="Google Shape;14257;p54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8" name="Google Shape;14258;p54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9" name="Google Shape;14259;p54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0" name="Google Shape;14260;p54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1" name="Google Shape;14261;p54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2" name="Google Shape;14262;p54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3" name="Google Shape;14263;p54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4" name="Google Shape;14264;p54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5" name="Google Shape;14265;p54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6" name="Google Shape;14266;p54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7" name="Google Shape;14267;p54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8" name="Google Shape;14268;p54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9" name="Google Shape;14269;p54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0" name="Google Shape;14270;p54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1" name="Google Shape;14271;p54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2" name="Google Shape;14272;p54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3" name="Google Shape;14273;p54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4" name="Google Shape;14274;p54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5" name="Google Shape;14275;p54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6" name="Google Shape;14276;p54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7" name="Google Shape;14277;p54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8" name="Google Shape;14278;p54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9" name="Google Shape;14279;p54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0" name="Google Shape;14280;p54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1" name="Google Shape;14281;p54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2" name="Google Shape;14282;p54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3" name="Google Shape;14283;p54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4" name="Google Shape;14284;p54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5" name="Google Shape;14285;p54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6" name="Google Shape;14286;p54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7" name="Google Shape;14287;p54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8" name="Google Shape;14288;p54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9" name="Google Shape;14289;p54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0" name="Google Shape;14290;p54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1" name="Google Shape;14291;p54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2" name="Google Shape;14292;p54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3" name="Google Shape;14293;p54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4" name="Google Shape;14294;p54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5" name="Google Shape;14295;p54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6" name="Google Shape;14296;p54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7" name="Google Shape;14297;p54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8" name="Google Shape;14298;p54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9" name="Google Shape;14299;p54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0" name="Google Shape;14300;p54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1" name="Google Shape;14301;p54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2" name="Google Shape;14302;p54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3" name="Google Shape;14303;p54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4" name="Google Shape;14304;p54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5" name="Google Shape;14305;p54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6" name="Google Shape;14306;p54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7" name="Google Shape;14307;p54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8" name="Google Shape;14308;p54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9" name="Google Shape;14309;p54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0" name="Google Shape;14310;p54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1" name="Google Shape;14311;p54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2" name="Google Shape;14312;p54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3" name="Google Shape;14313;p54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4" name="Google Shape;14314;p54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5" name="Google Shape;14315;p54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6" name="Google Shape;14316;p54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7" name="Google Shape;14317;p54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8" name="Google Shape;14318;p54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9" name="Google Shape;14319;p54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0" name="Google Shape;14320;p54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1" name="Google Shape;14321;p54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2" name="Google Shape;14322;p54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3" name="Google Shape;14323;p54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4" name="Google Shape;14324;p54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5" name="Google Shape;14325;p54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6" name="Google Shape;14326;p54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7" name="Google Shape;14327;p54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8" name="Google Shape;14328;p54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9" name="Google Shape;14329;p54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0" name="Google Shape;14330;p54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1" name="Google Shape;14331;p54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2" name="Google Shape;14332;p54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3" name="Google Shape;14333;p54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4" name="Google Shape;14334;p54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5" name="Google Shape;14335;p54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6" name="Google Shape;14336;p54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7" name="Google Shape;14337;p54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8" name="Google Shape;14338;p54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9" name="Google Shape;14339;p54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0" name="Google Shape;14340;p54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1" name="Google Shape;14341;p54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2" name="Google Shape;14342;p54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3" name="Google Shape;14343;p54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4" name="Google Shape;14344;p54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5" name="Google Shape;14345;p54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6" name="Google Shape;14346;p54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7" name="Google Shape;14347;p54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8" name="Google Shape;14348;p54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9" name="Google Shape;14349;p54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0" name="Google Shape;14350;p54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1" name="Google Shape;14351;p54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2" name="Google Shape;14352;p54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3" name="Google Shape;14353;p54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4" name="Google Shape;14354;p54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5" name="Google Shape;14355;p54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6" name="Google Shape;14356;p54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7" name="Google Shape;14357;p54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8" name="Google Shape;14358;p54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9" name="Google Shape;14359;p54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0" name="Google Shape;14360;p54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1" name="Google Shape;14361;p54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2" name="Google Shape;14362;p54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3" name="Google Shape;14363;p54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4" name="Google Shape;14364;p54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5" name="Google Shape;14365;p54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6" name="Google Shape;14366;p54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7" name="Google Shape;14367;p54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8" name="Google Shape;14368;p54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9" name="Google Shape;14369;p54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0" name="Google Shape;14370;p54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1" name="Google Shape;14371;p54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2" name="Google Shape;14372;p54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3" name="Google Shape;14373;p54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4" name="Google Shape;14374;p54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5" name="Google Shape;14375;p54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6" name="Google Shape;14376;p54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7" name="Google Shape;14377;p54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8" name="Google Shape;14378;p54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9" name="Google Shape;14379;p54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0" name="Google Shape;14380;p54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1" name="Google Shape;14381;p54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2" name="Google Shape;14382;p54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3" name="Google Shape;14383;p54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4" name="Google Shape;14384;p54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5" name="Google Shape;14385;p54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6" name="Google Shape;14386;p54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7" name="Google Shape;14387;p54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8" name="Google Shape;14388;p54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9" name="Google Shape;14389;p54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0" name="Google Shape;14390;p54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1" name="Google Shape;14391;p54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2" name="Google Shape;14392;p54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3" name="Google Shape;14393;p54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4" name="Google Shape;14394;p54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5" name="Google Shape;14395;p54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6" name="Google Shape;14396;p54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7" name="Google Shape;14397;p54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8" name="Google Shape;14398;p54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9" name="Google Shape;14399;p54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0" name="Google Shape;14400;p54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1" name="Google Shape;14401;p54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2" name="Google Shape;14402;p54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3" name="Google Shape;14403;p54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4" name="Google Shape;14404;p54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5" name="Google Shape;14405;p54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6" name="Google Shape;14406;p54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7" name="Google Shape;14407;p54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8" name="Google Shape;14408;p54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9" name="Google Shape;14409;p54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0" name="Google Shape;14410;p54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1" name="Google Shape;14411;p54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2" name="Google Shape;14412;p54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3" name="Google Shape;14413;p54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4" name="Google Shape;14414;p54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5" name="Google Shape;14415;p54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6" name="Google Shape;14416;p54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7" name="Google Shape;14417;p54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8" name="Google Shape;14418;p54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9" name="Google Shape;14419;p54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0" name="Google Shape;14420;p54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1" name="Google Shape;14421;p54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2" name="Google Shape;14422;p54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3" name="Google Shape;14423;p54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4" name="Google Shape;14424;p54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5" name="Google Shape;14425;p54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6" name="Google Shape;14426;p54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7" name="Google Shape;14427;p54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8" name="Google Shape;14428;p54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9" name="Google Shape;14429;p54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0" name="Google Shape;14430;p54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1" name="Google Shape;14431;p54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2" name="Google Shape;14432;p54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3" name="Google Shape;14433;p54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4" name="Google Shape;14434;p54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5" name="Google Shape;14435;p54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6" name="Google Shape;14436;p54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7" name="Google Shape;14437;p54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8" name="Google Shape;14438;p54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9" name="Google Shape;14439;p54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0" name="Google Shape;14440;p54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1" name="Google Shape;14441;p54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2" name="Google Shape;14442;p54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3" name="Google Shape;14443;p54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4" name="Google Shape;14444;p54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5" name="Google Shape;14445;p54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6" name="Google Shape;14446;p54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7" name="Google Shape;14447;p54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8" name="Google Shape;14448;p54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9" name="Google Shape;14449;p54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0" name="Google Shape;14450;p54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1" name="Google Shape;14451;p54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2" name="Google Shape;14452;p54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3" name="Google Shape;14453;p54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4" name="Google Shape;14454;p54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5" name="Google Shape;14455;p54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6" name="Google Shape;14456;p54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7" name="Google Shape;14457;p54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8" name="Google Shape;14458;p54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9" name="Google Shape;14459;p54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0" name="Google Shape;14460;p54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1" name="Google Shape;14461;p54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2" name="Google Shape;14462;p54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3" name="Google Shape;14463;p54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4" name="Google Shape;14464;p54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5" name="Google Shape;14465;p54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6" name="Google Shape;14466;p54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7" name="Google Shape;14467;p54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8" name="Google Shape;14468;p54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9" name="Google Shape;14469;p54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0" name="Google Shape;14470;p54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1" name="Google Shape;14471;p54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2" name="Google Shape;14472;p54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3" name="Google Shape;14473;p54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4" name="Google Shape;14474;p54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5" name="Google Shape;14475;p54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6" name="Google Shape;14476;p54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7" name="Google Shape;14477;p54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8" name="Google Shape;14478;p54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9" name="Google Shape;14479;p54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0" name="Google Shape;14480;p54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1" name="Google Shape;14481;p54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2" name="Google Shape;14482;p54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3" name="Google Shape;14483;p54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4" name="Google Shape;14484;p54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5" name="Google Shape;14485;p54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6" name="Google Shape;14486;p54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7" name="Google Shape;14487;p54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8" name="Google Shape;14488;p54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9" name="Google Shape;14489;p54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0" name="Google Shape;14490;p54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1" name="Google Shape;14491;p54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2" name="Google Shape;14492;p54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3" name="Google Shape;14493;p54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4" name="Google Shape;14494;p54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5" name="Google Shape;14495;p54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6" name="Google Shape;14496;p54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7" name="Google Shape;14497;p54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8" name="Google Shape;14498;p54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9" name="Google Shape;14499;p54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0" name="Google Shape;14500;p54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1" name="Google Shape;14501;p54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2" name="Google Shape;14502;p54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3" name="Google Shape;14503;p54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4" name="Google Shape;14504;p54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5" name="Google Shape;14505;p54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6" name="Google Shape;14506;p54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7" name="Google Shape;14507;p54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8" name="Google Shape;14508;p54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9" name="Google Shape;14509;p54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0" name="Google Shape;14510;p54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1" name="Google Shape;14511;p54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2" name="Google Shape;14512;p54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3" name="Google Shape;14513;p54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4" name="Google Shape;14514;p54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5" name="Google Shape;14515;p54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6" name="Google Shape;14516;p54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7" name="Google Shape;14517;p54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8" name="Google Shape;14518;p54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9" name="Google Shape;14519;p54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0" name="Google Shape;14520;p54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1" name="Google Shape;14521;p54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2" name="Google Shape;14522;p54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3" name="Google Shape;14523;p54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4" name="Google Shape;14524;p54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5" name="Google Shape;14525;p54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6" name="Google Shape;14526;p54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7" name="Google Shape;14527;p54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8" name="Google Shape;14528;p54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9" name="Google Shape;14529;p54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0" name="Google Shape;14530;p54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1" name="Google Shape;14531;p54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2" name="Google Shape;14532;p54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3" name="Google Shape;14533;p54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4" name="Google Shape;14534;p54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5" name="Google Shape;14535;p54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6" name="Google Shape;14536;p54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7" name="Google Shape;14537;p54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8" name="Google Shape;14538;p54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9" name="Google Shape;14539;p54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0" name="Google Shape;14540;p54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1" name="Google Shape;14541;p54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2" name="Google Shape;14542;p54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3" name="Google Shape;14543;p54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4" name="Google Shape;14544;p54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5" name="Google Shape;14545;p54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6" name="Google Shape;14546;p54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7" name="Google Shape;14547;p54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8" name="Google Shape;14548;p54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9" name="Google Shape;14549;p54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0" name="Google Shape;14550;p54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1" name="Google Shape;14551;p54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2" name="Google Shape;14552;p54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3" name="Google Shape;14553;p54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4" name="Google Shape;14554;p54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5" name="Google Shape;14555;p54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6" name="Google Shape;14556;p54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7" name="Google Shape;14557;p54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8" name="Google Shape;14558;p54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9" name="Google Shape;14559;p54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0" name="Google Shape;14560;p54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1" name="Google Shape;14561;p54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2" name="Google Shape;14562;p54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3" name="Google Shape;14563;p54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4" name="Google Shape;14564;p54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5" name="Google Shape;14565;p54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6" name="Google Shape;14566;p54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7" name="Google Shape;14567;p54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8" name="Google Shape;14568;p54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9" name="Google Shape;14569;p54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0" name="Google Shape;14570;p54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1" name="Google Shape;14571;p54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2" name="Google Shape;14572;p54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3" name="Google Shape;14573;p54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4" name="Google Shape;14574;p54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5" name="Google Shape;14575;p54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6" name="Google Shape;14576;p54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7" name="Google Shape;14577;p54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8" name="Google Shape;14578;p54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9" name="Google Shape;14579;p54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0" name="Google Shape;14580;p54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1" name="Google Shape;14581;p54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2" name="Google Shape;14582;p54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3" name="Google Shape;14583;p54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4" name="Google Shape;14584;p54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5" name="Google Shape;14585;p54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6" name="Google Shape;14586;p54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7" name="Google Shape;14587;p54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8" name="Google Shape;14588;p54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9" name="Google Shape;14589;p54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0" name="Google Shape;14590;p54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1" name="Google Shape;14591;p54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2" name="Google Shape;14592;p54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3" name="Google Shape;14593;p54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4" name="Google Shape;14594;p54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5" name="Google Shape;14595;p54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6" name="Google Shape;14596;p54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7" name="Google Shape;14597;p54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8" name="Google Shape;14598;p54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9" name="Google Shape;14599;p54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0" name="Google Shape;14600;p54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1" name="Google Shape;14601;p54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2" name="Google Shape;14602;p54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3" name="Google Shape;14603;p54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4" name="Google Shape;14604;p54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5" name="Google Shape;14605;p54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6" name="Google Shape;14606;p54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7" name="Google Shape;14607;p54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8" name="Google Shape;14608;p54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9" name="Google Shape;14609;p54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0" name="Google Shape;14610;p54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1" name="Google Shape;14611;p54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2" name="Google Shape;14612;p54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3" name="Google Shape;14613;p54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4" name="Google Shape;14614;p54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5" name="Google Shape;14615;p54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6" name="Google Shape;14616;p54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7" name="Google Shape;14617;p54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8" name="Google Shape;14618;p54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9" name="Google Shape;14619;p54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0" name="Google Shape;14620;p54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1" name="Google Shape;14621;p54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2" name="Google Shape;14622;p54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3" name="Google Shape;14623;p54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4" name="Google Shape;14624;p54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5" name="Google Shape;14625;p54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6" name="Google Shape;14626;p54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7" name="Google Shape;14627;p54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8" name="Google Shape;14628;p54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9" name="Google Shape;14629;p54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0" name="Google Shape;14630;p54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1" name="Google Shape;14631;p54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2" name="Google Shape;14632;p54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3" name="Google Shape;14633;p54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4" name="Google Shape;14634;p54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5" name="Google Shape;14635;p54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6" name="Google Shape;14636;p54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7" name="Google Shape;14637;p54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8" name="Google Shape;14638;p54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9" name="Google Shape;14639;p54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0" name="Google Shape;14640;p54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1" name="Google Shape;14641;p54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2" name="Google Shape;14642;p54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3" name="Google Shape;14643;p54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4" name="Google Shape;14644;p54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5" name="Google Shape;14645;p54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6" name="Google Shape;14646;p54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7" name="Google Shape;14647;p54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8" name="Google Shape;14648;p54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9" name="Google Shape;14649;p54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0" name="Google Shape;14650;p54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1" name="Google Shape;14651;p54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2" name="Google Shape;14652;p54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3" name="Google Shape;14653;p54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4" name="Google Shape;14654;p54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5" name="Google Shape;14655;p54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6" name="Google Shape;14656;p54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7" name="Google Shape;14657;p54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8" name="Google Shape;14658;p54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9" name="Google Shape;14659;p54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0" name="Google Shape;14660;p54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1" name="Google Shape;14661;p54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2" name="Google Shape;14662;p54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3" name="Google Shape;14663;p54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4" name="Google Shape;14664;p54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5" name="Google Shape;14665;p54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6" name="Google Shape;14666;p54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7" name="Google Shape;14667;p54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8" name="Google Shape;14668;p54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9" name="Google Shape;14669;p54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0" name="Google Shape;14670;p54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1" name="Google Shape;14671;p54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2" name="Google Shape;14672;p54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3" name="Google Shape;14673;p54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4" name="Google Shape;14674;p54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5" name="Google Shape;14675;p54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6" name="Google Shape;14676;p54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7" name="Google Shape;14677;p54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8" name="Google Shape;14678;p54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9" name="Google Shape;14679;p54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0" name="Google Shape;14680;p54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1" name="Google Shape;14681;p54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2" name="Google Shape;14682;p54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3" name="Google Shape;14683;p54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4" name="Google Shape;14684;p54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5" name="Google Shape;14685;p54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6" name="Google Shape;14686;p54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7" name="Google Shape;14687;p54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8" name="Google Shape;14688;p54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9" name="Google Shape;14689;p54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0" name="Google Shape;14690;p54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1" name="Google Shape;14691;p54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2" name="Google Shape;14692;p54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3" name="Google Shape;14693;p54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4" name="Google Shape;14694;p54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5" name="Google Shape;14695;p54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6" name="Google Shape;14696;p54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7" name="Google Shape;14697;p54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8" name="Google Shape;14698;p54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9" name="Google Shape;14699;p54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0" name="Google Shape;14700;p54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1" name="Google Shape;14701;p54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2" name="Google Shape;14702;p54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3" name="Google Shape;14703;p54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4" name="Google Shape;14704;p54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5" name="Google Shape;14705;p54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6" name="Google Shape;14706;p54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7" name="Google Shape;14707;p54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8" name="Google Shape;14708;p54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9" name="Google Shape;14709;p54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0" name="Google Shape;14710;p54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1" name="Google Shape;14711;p54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2" name="Google Shape;14712;p54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3" name="Google Shape;14713;p54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4" name="Google Shape;14714;p54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5" name="Google Shape;14715;p54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6" name="Google Shape;14716;p54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7" name="Google Shape;14717;p54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8" name="Google Shape;14718;p54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9" name="Google Shape;14719;p54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0" name="Google Shape;14720;p54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1" name="Google Shape;14721;p54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2" name="Google Shape;14722;p54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3" name="Google Shape;14723;p54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4" name="Google Shape;14724;p54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5" name="Google Shape;14725;p54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6" name="Google Shape;14726;p54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7" name="Google Shape;14727;p54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8" name="Google Shape;14728;p54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9" name="Google Shape;14729;p54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0" name="Google Shape;14730;p54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1" name="Google Shape;14731;p54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2" name="Google Shape;14732;p54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3" name="Google Shape;14733;p54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4" name="Google Shape;14734;p54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5" name="Google Shape;14735;p54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6" name="Google Shape;14736;p54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7" name="Google Shape;14737;p54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8" name="Google Shape;14738;p54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9" name="Google Shape;14739;p54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0" name="Google Shape;14740;p54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1" name="Google Shape;14741;p54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2" name="Google Shape;14742;p54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3" name="Google Shape;14743;p54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4" name="Google Shape;14744;p54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5" name="Google Shape;14745;p54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6" name="Google Shape;14746;p54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7" name="Google Shape;14747;p54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8" name="Google Shape;14748;p54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9" name="Google Shape;14749;p54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0" name="Google Shape;14750;p54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1" name="Google Shape;14751;p54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2" name="Google Shape;14752;p54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3" name="Google Shape;14753;p54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4" name="Google Shape;14754;p54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5" name="Google Shape;14755;p54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6" name="Google Shape;14756;p54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7" name="Google Shape;14757;p54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8" name="Google Shape;14758;p54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9" name="Google Shape;14759;p54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0" name="Google Shape;14760;p54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1" name="Google Shape;14761;p54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2" name="Google Shape;14762;p54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3" name="Google Shape;14763;p54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4" name="Google Shape;14764;p54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5" name="Google Shape;14765;p54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6" name="Google Shape;14766;p54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7" name="Google Shape;14767;p54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8" name="Google Shape;14768;p54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9" name="Google Shape;14769;p54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0" name="Google Shape;14770;p54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1" name="Google Shape;14771;p54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2" name="Google Shape;14772;p54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3" name="Google Shape;14773;p54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4" name="Google Shape;14774;p54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5" name="Google Shape;14775;p54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6" name="Google Shape;14776;p54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7" name="Google Shape;14777;p54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8" name="Google Shape;14778;p54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9" name="Google Shape;14779;p54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0" name="Google Shape;14780;p54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1" name="Google Shape;14781;p54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2" name="Google Shape;14782;p54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3" name="Google Shape;14783;p54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4" name="Google Shape;14784;p54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5" name="Google Shape;14785;p54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6" name="Google Shape;14786;p54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7" name="Google Shape;14787;p54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8" name="Google Shape;14788;p54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9" name="Google Shape;14789;p54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0" name="Google Shape;14790;p54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1" name="Google Shape;14791;p54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2" name="Google Shape;14792;p54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3" name="Google Shape;14793;p54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4" name="Google Shape;14794;p54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5" name="Google Shape;14795;p54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6" name="Google Shape;14796;p54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7" name="Google Shape;14797;p54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8" name="Google Shape;14798;p54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9" name="Google Shape;14799;p54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0" name="Google Shape;14800;p54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1" name="Google Shape;14801;p54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2" name="Google Shape;14802;p54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3" name="Google Shape;14803;p54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4" name="Google Shape;14804;p54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5" name="Google Shape;14805;p54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6" name="Google Shape;14806;p54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7" name="Google Shape;14807;p54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8" name="Google Shape;14808;p54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9" name="Google Shape;14809;p54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0" name="Google Shape;14810;p54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1" name="Google Shape;14811;p54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2" name="Google Shape;14812;p54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3" name="Google Shape;14813;p54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4" name="Google Shape;14814;p54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5" name="Google Shape;14815;p54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6" name="Google Shape;14816;p54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7" name="Google Shape;14817;p54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8" name="Google Shape;14818;p54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9" name="Google Shape;14819;p54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0" name="Google Shape;14820;p54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1" name="Google Shape;14821;p54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2" name="Google Shape;14822;p54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3" name="Google Shape;14823;p54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4" name="Google Shape;14824;p54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5" name="Google Shape;14825;p54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6" name="Google Shape;14826;p54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7" name="Google Shape;14827;p54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8" name="Google Shape;14828;p54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9" name="Google Shape;14829;p54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0" name="Google Shape;14830;p54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1" name="Google Shape;14831;p54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2" name="Google Shape;14832;p54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3" name="Google Shape;14833;p54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4" name="Google Shape;14834;p54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5" name="Google Shape;14835;p54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6" name="Google Shape;14836;p54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7" name="Google Shape;14837;p54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8" name="Google Shape;14838;p54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9" name="Google Shape;14839;p54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0" name="Google Shape;14840;p54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1" name="Google Shape;14841;p54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2" name="Google Shape;14842;p54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3" name="Google Shape;14843;p54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4" name="Google Shape;14844;p54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5" name="Google Shape;14845;p54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6" name="Google Shape;14846;p54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7" name="Google Shape;14847;p54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8" name="Google Shape;14848;p54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9" name="Google Shape;14849;p54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0" name="Google Shape;14850;p54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1" name="Google Shape;14851;p54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2" name="Google Shape;14852;p54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3" name="Google Shape;14853;p54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4" name="Google Shape;14854;p54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5" name="Google Shape;14855;p54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6" name="Google Shape;14856;p54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7" name="Google Shape;14857;p54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8" name="Google Shape;14858;p54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9" name="Google Shape;14859;p54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0" name="Google Shape;14860;p54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1" name="Google Shape;14861;p54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2" name="Google Shape;14862;p54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3" name="Google Shape;14863;p54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4" name="Google Shape;14864;p54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5" name="Google Shape;14865;p54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6" name="Google Shape;14866;p54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7" name="Google Shape;14867;p54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8" name="Google Shape;14868;p54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9" name="Google Shape;14869;p54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0" name="Google Shape;14870;p54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1" name="Google Shape;14871;p54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2" name="Google Shape;14872;p54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3" name="Google Shape;14873;p54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4" name="Google Shape;14874;p54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5" name="Google Shape;14875;p54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6" name="Google Shape;14876;p54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7" name="Google Shape;14877;p54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8" name="Google Shape;14878;p54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9" name="Google Shape;14879;p54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0" name="Google Shape;14880;p54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1" name="Google Shape;14881;p54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2" name="Google Shape;14882;p54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3" name="Google Shape;14883;p54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4" name="Google Shape;14884;p54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5" name="Google Shape;14885;p54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6" name="Google Shape;14886;p54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7" name="Google Shape;14887;p54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8" name="Google Shape;14888;p54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9" name="Google Shape;14889;p54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0" name="Google Shape;14890;p54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1" name="Google Shape;14891;p54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2" name="Google Shape;14892;p54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3" name="Google Shape;14893;p54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4" name="Google Shape;14894;p54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5" name="Google Shape;14895;p54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6" name="Google Shape;14896;p54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7" name="Google Shape;14897;p54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8" name="Google Shape;14898;p54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9" name="Google Shape;14899;p54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0" name="Google Shape;14900;p54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1" name="Google Shape;14901;p54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2" name="Google Shape;14902;p54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3" name="Google Shape;14903;p54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4" name="Google Shape;14904;p54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5" name="Google Shape;14905;p54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6" name="Google Shape;14906;p54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7" name="Google Shape;14907;p54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8" name="Google Shape;14908;p54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9" name="Google Shape;14909;p54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0" name="Google Shape;14910;p54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1" name="Google Shape;14911;p54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2" name="Google Shape;14912;p54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3" name="Google Shape;14913;p54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4" name="Google Shape;14914;p54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5" name="Google Shape;14915;p54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6" name="Google Shape;14916;p54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7" name="Google Shape;14917;p54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8" name="Google Shape;14918;p54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9" name="Google Shape;14919;p54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0" name="Google Shape;14920;p54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1" name="Google Shape;14921;p54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2" name="Google Shape;14922;p54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3" name="Google Shape;14923;p54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4" name="Google Shape;14924;p54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5" name="Google Shape;14925;p54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6" name="Google Shape;14926;p54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7" name="Google Shape;14927;p54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8" name="Google Shape;14928;p54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9" name="Google Shape;14929;p54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0" name="Google Shape;14930;p54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1" name="Google Shape;14931;p54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2" name="Google Shape;14932;p54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3" name="Google Shape;14933;p54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4" name="Google Shape;14934;p54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5" name="Google Shape;14935;p54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6" name="Google Shape;14936;p54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7" name="Google Shape;14937;p54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8" name="Google Shape;14938;p54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9" name="Google Shape;14939;p54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0" name="Google Shape;14940;p54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1" name="Google Shape;14941;p54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2" name="Google Shape;14942;p54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3" name="Google Shape;14943;p54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4" name="Google Shape;14944;p54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5" name="Google Shape;14945;p54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6" name="Google Shape;14946;p54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7" name="Google Shape;14947;p54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8" name="Google Shape;14948;p54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9" name="Google Shape;14949;p54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0" name="Google Shape;14950;p54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1" name="Google Shape;14951;p54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2" name="Google Shape;14952;p54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3" name="Google Shape;14953;p54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4" name="Google Shape;14954;p54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5" name="Google Shape;14955;p54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6" name="Google Shape;14956;p54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7" name="Google Shape;14957;p54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8" name="Google Shape;14958;p54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9" name="Google Shape;14959;p54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0" name="Google Shape;14960;p54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1" name="Google Shape;14961;p54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2" name="Google Shape;14962;p54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3" name="Google Shape;14963;p54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4" name="Google Shape;14964;p54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5" name="Google Shape;14965;p54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6" name="Google Shape;14966;p54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7" name="Google Shape;14967;p54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8" name="Google Shape;14968;p54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9" name="Google Shape;14969;p54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0" name="Google Shape;14970;p54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1" name="Google Shape;14971;p54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2" name="Google Shape;14972;p54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3" name="Google Shape;14973;p54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4" name="Google Shape;14974;p54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5" name="Google Shape;14975;p54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6" name="Google Shape;14976;p54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7" name="Google Shape;14977;p54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8" name="Google Shape;14978;p54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9" name="Google Shape;14979;p54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0" name="Google Shape;14980;p54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1" name="Google Shape;14981;p54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2" name="Google Shape;14982;p54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3" name="Google Shape;14983;p54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4" name="Google Shape;14984;p54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5" name="Google Shape;14985;p54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6" name="Google Shape;14986;p54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7" name="Google Shape;14987;p54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8" name="Google Shape;14988;p54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9" name="Google Shape;14989;p54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0" name="Google Shape;14990;p54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1" name="Google Shape;14991;p54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2" name="Google Shape;14992;p54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3" name="Google Shape;14993;p54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4" name="Google Shape;14994;p54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5" name="Google Shape;14995;p54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6" name="Google Shape;14996;p54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7" name="Google Shape;14997;p54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8" name="Google Shape;14998;p54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9" name="Google Shape;14999;p54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0" name="Google Shape;15000;p54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1" name="Google Shape;15001;p54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2" name="Google Shape;15002;p54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3" name="Google Shape;15003;p54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4" name="Google Shape;15004;p54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5" name="Google Shape;15005;p54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6" name="Google Shape;15006;p54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7" name="Google Shape;15007;p54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8" name="Google Shape;15008;p54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9" name="Google Shape;15009;p54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0" name="Google Shape;15010;p54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1" name="Google Shape;15011;p54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2" name="Google Shape;15012;p54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3" name="Google Shape;15013;p54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4" name="Google Shape;15014;p54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5" name="Google Shape;15015;p54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6" name="Google Shape;15016;p54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7" name="Google Shape;15017;p54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8" name="Google Shape;15018;p54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9" name="Google Shape;15019;p54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0" name="Google Shape;15020;p54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1" name="Google Shape;15021;p54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2" name="Google Shape;15022;p54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3" name="Google Shape;15023;p54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4" name="Google Shape;15024;p54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5" name="Google Shape;15025;p54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6" name="Google Shape;15026;p54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7" name="Google Shape;15027;p54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8" name="Google Shape;15028;p54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9" name="Google Shape;15029;p54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0" name="Google Shape;15030;p54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1" name="Google Shape;15031;p54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2" name="Google Shape;15032;p54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3" name="Google Shape;15033;p54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4" name="Google Shape;15034;p54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5" name="Google Shape;15035;p54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6" name="Google Shape;15036;p54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7" name="Google Shape;15037;p54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8" name="Google Shape;15038;p54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9" name="Google Shape;15039;p54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0" name="Google Shape;15040;p54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1" name="Google Shape;15041;p54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2" name="Google Shape;15042;p54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3" name="Google Shape;15043;p54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4" name="Google Shape;15044;p54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5" name="Google Shape;15045;p54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6" name="Google Shape;15046;p54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7" name="Google Shape;15047;p54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8" name="Google Shape;15048;p54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9" name="Google Shape;15049;p54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0" name="Google Shape;15050;p54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1" name="Google Shape;15051;p54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2" name="Google Shape;15052;p54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3" name="Google Shape;15053;p54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4" name="Google Shape;15054;p54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5" name="Google Shape;15055;p54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6" name="Google Shape;15056;p54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7" name="Google Shape;15057;p54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8" name="Google Shape;15058;p54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9" name="Google Shape;15059;p54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0" name="Google Shape;15060;p54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1" name="Google Shape;15061;p54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2" name="Google Shape;15062;p54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3" name="Google Shape;15063;p54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4" name="Google Shape;15064;p54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5" name="Google Shape;15065;p54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6" name="Google Shape;15066;p54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7" name="Google Shape;15067;p54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8" name="Google Shape;15068;p54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9" name="Google Shape;15069;p54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0" name="Google Shape;15070;p54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1" name="Google Shape;15071;p54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2" name="Google Shape;15072;p54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3" name="Google Shape;15073;p54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4" name="Google Shape;15074;p54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5" name="Google Shape;15075;p54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6" name="Google Shape;15076;p54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7" name="Google Shape;15077;p54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8" name="Google Shape;15078;p54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9" name="Google Shape;15079;p54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0" name="Google Shape;15080;p54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1" name="Google Shape;15081;p54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2" name="Google Shape;15082;p54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3" name="Google Shape;15083;p54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4" name="Google Shape;15084;p54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5" name="Google Shape;15085;p54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6" name="Google Shape;15086;p54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7" name="Google Shape;15087;p54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8" name="Google Shape;15088;p54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9" name="Google Shape;15089;p54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0" name="Google Shape;15090;p54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1" name="Google Shape;15091;p54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2" name="Google Shape;15092;p54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3" name="Google Shape;15093;p54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4" name="Google Shape;15094;p54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5" name="Google Shape;15095;p54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6" name="Google Shape;15096;p54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7" name="Google Shape;15097;p54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8" name="Google Shape;15098;p54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9" name="Google Shape;15099;p54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0" name="Google Shape;15100;p54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1" name="Google Shape;15101;p54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2" name="Google Shape;15102;p54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3" name="Google Shape;15103;p54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4" name="Google Shape;15104;p54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5" name="Google Shape;15105;p54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6" name="Google Shape;15106;p54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7" name="Google Shape;15107;p54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8" name="Google Shape;15108;p54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9" name="Google Shape;15109;p54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0" name="Google Shape;15110;p54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1" name="Google Shape;15111;p54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2" name="Google Shape;15112;p54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3" name="Google Shape;15113;p54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4" name="Google Shape;15114;p54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5" name="Google Shape;15115;p54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6" name="Google Shape;15116;p54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7" name="Google Shape;15117;p54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8" name="Google Shape;15118;p54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9" name="Google Shape;15119;p54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0" name="Google Shape;15120;p54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1" name="Google Shape;15121;p54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2" name="Google Shape;15122;p54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3" name="Google Shape;15123;p54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4" name="Google Shape;15124;p54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5" name="Google Shape;15125;p54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6" name="Google Shape;15126;p54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7" name="Google Shape;15127;p54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8" name="Google Shape;15128;p54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9" name="Google Shape;15129;p54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0" name="Google Shape;15130;p54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1" name="Google Shape;15131;p54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2" name="Google Shape;15132;p54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3" name="Google Shape;15133;p54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4" name="Google Shape;15134;p54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5" name="Google Shape;15135;p54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6" name="Google Shape;15136;p54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7" name="Google Shape;15137;p54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8" name="Google Shape;15138;p54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9" name="Google Shape;15139;p54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0" name="Google Shape;15140;p54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1" name="Google Shape;15141;p54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2" name="Google Shape;15142;p54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3" name="Google Shape;15143;p54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4" name="Google Shape;15144;p54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5" name="Google Shape;15145;p54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6" name="Google Shape;15146;p54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7" name="Google Shape;15147;p54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8" name="Google Shape;15148;p54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9" name="Google Shape;15149;p54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0" name="Google Shape;15150;p54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1" name="Google Shape;15151;p54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2" name="Google Shape;15152;p54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3" name="Google Shape;15153;p54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4" name="Google Shape;15154;p54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5" name="Google Shape;15155;p54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6" name="Google Shape;15156;p54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7" name="Google Shape;15157;p54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8" name="Google Shape;15158;p54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9" name="Google Shape;15159;p54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0" name="Google Shape;15160;p54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1" name="Google Shape;15161;p54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2" name="Google Shape;15162;p54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3" name="Google Shape;15163;p54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4" name="Google Shape;15164;p54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5" name="Google Shape;15165;p54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6" name="Google Shape;15166;p54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7" name="Google Shape;15167;p54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8" name="Google Shape;15168;p54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9" name="Google Shape;15169;p54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0" name="Google Shape;15170;p54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1" name="Google Shape;15171;p54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2" name="Google Shape;15172;p54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3" name="Google Shape;15173;p54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4" name="Google Shape;15174;p54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5" name="Google Shape;15175;p54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6" name="Google Shape;15176;p54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7" name="Google Shape;15177;p54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8" name="Google Shape;15178;p54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9" name="Google Shape;15179;p54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0" name="Google Shape;15180;p54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1" name="Google Shape;15181;p54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2" name="Google Shape;15182;p54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3" name="Google Shape;15183;p54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4" name="Google Shape;15184;p54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5" name="Google Shape;15185;p54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6" name="Google Shape;15186;p54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7" name="Google Shape;15187;p54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8" name="Google Shape;15188;p54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9" name="Google Shape;15189;p54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0" name="Google Shape;15190;p54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1" name="Google Shape;15191;p54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2" name="Google Shape;15192;p54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3" name="Google Shape;15193;p54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4" name="Google Shape;15194;p54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5" name="Google Shape;15195;p54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6" name="Google Shape;15196;p54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7" name="Google Shape;15197;p54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8" name="Google Shape;15198;p54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9" name="Google Shape;15199;p54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0" name="Google Shape;15200;p54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1" name="Google Shape;15201;p54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2" name="Google Shape;15202;p54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3" name="Google Shape;15203;p54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4" name="Google Shape;15204;p54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5" name="Google Shape;15205;p54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6" name="Google Shape;15206;p54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7" name="Google Shape;15207;p54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8" name="Google Shape;15208;p54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9" name="Google Shape;15209;p54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0" name="Google Shape;15210;p54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1" name="Google Shape;15211;p54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2" name="Google Shape;15212;p54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3" name="Google Shape;15213;p54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4" name="Google Shape;15214;p54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5" name="Google Shape;15215;p54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6" name="Google Shape;15216;p54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7" name="Google Shape;15217;p54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8" name="Google Shape;15218;p54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9" name="Google Shape;15219;p54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0" name="Google Shape;15220;p54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1" name="Google Shape;15221;p54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2" name="Google Shape;15222;p54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3" name="Google Shape;15223;p54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4" name="Google Shape;15224;p54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5" name="Google Shape;15225;p54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6" name="Google Shape;15226;p54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7" name="Google Shape;15227;p54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8" name="Google Shape;15228;p54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9" name="Google Shape;15229;p54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0" name="Google Shape;15230;p54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1" name="Google Shape;15231;p54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2" name="Google Shape;15232;p54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3" name="Google Shape;15233;p54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4" name="Google Shape;15234;p54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5" name="Google Shape;15235;p54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6" name="Google Shape;15236;p54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7" name="Google Shape;15237;p54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8" name="Google Shape;15238;p54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9" name="Google Shape;15239;p54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0" name="Google Shape;15240;p54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1" name="Google Shape;15241;p54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2" name="Google Shape;15242;p54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3" name="Google Shape;15243;p54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4" name="Google Shape;15244;p54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5" name="Google Shape;15245;p54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6" name="Google Shape;15246;p54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7" name="Google Shape;15247;p54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8" name="Google Shape;15248;p54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9" name="Google Shape;15249;p54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0" name="Google Shape;15250;p54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1" name="Google Shape;15251;p54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2" name="Google Shape;15252;p54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3" name="Google Shape;15253;p54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4" name="Google Shape;15254;p54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5" name="Google Shape;15255;p54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6" name="Google Shape;15256;p54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7" name="Google Shape;15257;p54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8" name="Google Shape;15258;p54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9" name="Google Shape;15259;p54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0" name="Google Shape;15260;p54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61" name="Google Shape;15261;p54"/>
          <p:cNvSpPr/>
          <p:nvPr/>
        </p:nvSpPr>
        <p:spPr>
          <a:xfrm>
            <a:off x="657225" y="374975"/>
            <a:ext cx="7811500" cy="4273350"/>
          </a:xfrm>
          <a:custGeom>
            <a:rect b="b" l="l" r="r" t="t"/>
            <a:pathLst>
              <a:path extrusionOk="0" h="170934" w="312460">
                <a:moveTo>
                  <a:pt x="11663" y="0"/>
                </a:moveTo>
                <a:lnTo>
                  <a:pt x="0" y="170934"/>
                </a:lnTo>
                <a:lnTo>
                  <a:pt x="308207" y="169901"/>
                </a:lnTo>
                <a:lnTo>
                  <a:pt x="312460" y="2547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262" name="Google Shape;15262;p54"/>
          <p:cNvSpPr txBox="1"/>
          <p:nvPr>
            <p:ph type="title"/>
          </p:nvPr>
        </p:nvSpPr>
        <p:spPr>
          <a:xfrm>
            <a:off x="2774088" y="757375"/>
            <a:ext cx="3595800" cy="5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263" name="Google Shape;15263;p54"/>
          <p:cNvSpPr txBox="1"/>
          <p:nvPr/>
        </p:nvSpPr>
        <p:spPr>
          <a:xfrm>
            <a:off x="1146675" y="3454750"/>
            <a:ext cx="68535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CREDITS: This presentation template was created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Architects Daughter"/>
                <a:ea typeface="Architects Daughter"/>
                <a:cs typeface="Architects Daughter"/>
                <a:sym typeface="Architects Daughter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, including icons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Architects Daughter"/>
                <a:ea typeface="Architects Daughter"/>
                <a:cs typeface="Architects Daughter"/>
                <a:sym typeface="Architects Daughte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, and infographics &amp; images by </a:t>
            </a:r>
            <a:r>
              <a:rPr b="1" lang="en">
                <a:solidFill>
                  <a:schemeClr val="dk1"/>
                </a:solidFill>
                <a:uFill>
                  <a:noFill/>
                </a:uFill>
                <a:latin typeface="Architects Daughter"/>
                <a:ea typeface="Architects Daughter"/>
                <a:cs typeface="Architects Daughter"/>
                <a:sym typeface="Architects Daugh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r>
              <a:rPr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and illustrations by</a:t>
            </a:r>
            <a:r>
              <a:rPr lang="en">
                <a:solidFill>
                  <a:srgbClr val="222222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 </a:t>
            </a:r>
            <a:r>
              <a:rPr b="1" lang="en">
                <a:solidFill>
                  <a:schemeClr val="hlink"/>
                </a:solidFill>
                <a:uFill>
                  <a:noFill/>
                </a:uFill>
                <a:latin typeface="Architects Daughter"/>
                <a:ea typeface="Architects Daughter"/>
                <a:cs typeface="Architects Daughter"/>
                <a:sym typeface="Architects Daughter"/>
                <a:hlinkClick r:id="rId5"/>
              </a:rPr>
              <a:t>Storyset</a:t>
            </a:r>
            <a:endParaRPr b="1">
              <a:solidFill>
                <a:schemeClr val="dk1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15264" name="Google Shape;15264;p54"/>
          <p:cNvSpPr txBox="1"/>
          <p:nvPr>
            <p:ph idx="1" type="subTitle"/>
          </p:nvPr>
        </p:nvSpPr>
        <p:spPr>
          <a:xfrm>
            <a:off x="2893350" y="1390725"/>
            <a:ext cx="33552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4_1">
    <p:bg>
      <p:bgPr>
        <a:solidFill>
          <a:schemeClr val="accent3"/>
        </a:solidFill>
      </p:bgPr>
    </p:bg>
    <p:spTree>
      <p:nvGrpSpPr>
        <p:cNvPr id="15265" name="Shape 15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66" name="Google Shape;15266;p55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15267" name="Google Shape;15267;p55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8" name="Google Shape;15268;p55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9" name="Google Shape;15269;p55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0" name="Google Shape;15270;p55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1" name="Google Shape;15271;p55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2" name="Google Shape;15272;p55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3" name="Google Shape;15273;p55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4" name="Google Shape;15274;p55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5" name="Google Shape;15275;p55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6" name="Google Shape;15276;p55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7" name="Google Shape;15277;p55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8" name="Google Shape;15278;p55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9" name="Google Shape;15279;p55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0" name="Google Shape;15280;p55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1" name="Google Shape;15281;p55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2" name="Google Shape;15282;p55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3" name="Google Shape;15283;p55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4" name="Google Shape;15284;p55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5" name="Google Shape;15285;p55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6" name="Google Shape;15286;p55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7" name="Google Shape;15287;p55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8" name="Google Shape;15288;p55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9" name="Google Shape;15289;p55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0" name="Google Shape;15290;p55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1" name="Google Shape;15291;p55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2" name="Google Shape;15292;p55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3" name="Google Shape;15293;p55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4" name="Google Shape;15294;p55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5" name="Google Shape;15295;p55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6" name="Google Shape;15296;p55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7" name="Google Shape;15297;p55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8" name="Google Shape;15298;p55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9" name="Google Shape;15299;p55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0" name="Google Shape;15300;p55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1" name="Google Shape;15301;p55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2" name="Google Shape;15302;p55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3" name="Google Shape;15303;p55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4" name="Google Shape;15304;p55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5" name="Google Shape;15305;p55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6" name="Google Shape;15306;p55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7" name="Google Shape;15307;p55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8" name="Google Shape;15308;p55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9" name="Google Shape;15309;p55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0" name="Google Shape;15310;p55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1" name="Google Shape;15311;p55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2" name="Google Shape;15312;p55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3" name="Google Shape;15313;p55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4" name="Google Shape;15314;p55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5" name="Google Shape;15315;p55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6" name="Google Shape;15316;p55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7" name="Google Shape;15317;p55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8" name="Google Shape;15318;p55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9" name="Google Shape;15319;p55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0" name="Google Shape;15320;p55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1" name="Google Shape;15321;p55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2" name="Google Shape;15322;p55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3" name="Google Shape;15323;p55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4" name="Google Shape;15324;p55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5" name="Google Shape;15325;p55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6" name="Google Shape;15326;p55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7" name="Google Shape;15327;p55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8" name="Google Shape;15328;p55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9" name="Google Shape;15329;p55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0" name="Google Shape;15330;p55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1" name="Google Shape;15331;p55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2" name="Google Shape;15332;p55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3" name="Google Shape;15333;p55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4" name="Google Shape;15334;p55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5" name="Google Shape;15335;p55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6" name="Google Shape;15336;p55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7" name="Google Shape;15337;p55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8" name="Google Shape;15338;p55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9" name="Google Shape;15339;p55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0" name="Google Shape;15340;p55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1" name="Google Shape;15341;p55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2" name="Google Shape;15342;p55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3" name="Google Shape;15343;p55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4" name="Google Shape;15344;p55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5" name="Google Shape;15345;p55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6" name="Google Shape;15346;p55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7" name="Google Shape;15347;p55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8" name="Google Shape;15348;p55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9" name="Google Shape;15349;p55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0" name="Google Shape;15350;p55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1" name="Google Shape;15351;p55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2" name="Google Shape;15352;p55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3" name="Google Shape;15353;p55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4" name="Google Shape;15354;p55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5" name="Google Shape;15355;p55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6" name="Google Shape;15356;p55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7" name="Google Shape;15357;p55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8" name="Google Shape;15358;p55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9" name="Google Shape;15359;p55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0" name="Google Shape;15360;p55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1" name="Google Shape;15361;p55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2" name="Google Shape;15362;p55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3" name="Google Shape;15363;p55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4" name="Google Shape;15364;p55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5" name="Google Shape;15365;p55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6" name="Google Shape;15366;p55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7" name="Google Shape;15367;p55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8" name="Google Shape;15368;p55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9" name="Google Shape;15369;p55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0" name="Google Shape;15370;p55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1" name="Google Shape;15371;p55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2" name="Google Shape;15372;p55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3" name="Google Shape;15373;p55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4" name="Google Shape;15374;p55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5" name="Google Shape;15375;p55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6" name="Google Shape;15376;p55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7" name="Google Shape;15377;p55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8" name="Google Shape;15378;p55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9" name="Google Shape;15379;p55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0" name="Google Shape;15380;p55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1" name="Google Shape;15381;p55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2" name="Google Shape;15382;p55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3" name="Google Shape;15383;p55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4" name="Google Shape;15384;p55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5" name="Google Shape;15385;p55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6" name="Google Shape;15386;p55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7" name="Google Shape;15387;p55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8" name="Google Shape;15388;p55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9" name="Google Shape;15389;p55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0" name="Google Shape;15390;p55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1" name="Google Shape;15391;p55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2" name="Google Shape;15392;p55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3" name="Google Shape;15393;p55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4" name="Google Shape;15394;p55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5" name="Google Shape;15395;p55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6" name="Google Shape;15396;p55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7" name="Google Shape;15397;p55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8" name="Google Shape;15398;p55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9" name="Google Shape;15399;p55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0" name="Google Shape;15400;p55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1" name="Google Shape;15401;p55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2" name="Google Shape;15402;p55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3" name="Google Shape;15403;p55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4" name="Google Shape;15404;p55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5" name="Google Shape;15405;p55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6" name="Google Shape;15406;p55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7" name="Google Shape;15407;p55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8" name="Google Shape;15408;p55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9" name="Google Shape;15409;p55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0" name="Google Shape;15410;p55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1" name="Google Shape;15411;p55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2" name="Google Shape;15412;p55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3" name="Google Shape;15413;p55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4" name="Google Shape;15414;p55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5" name="Google Shape;15415;p55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6" name="Google Shape;15416;p55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7" name="Google Shape;15417;p55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8" name="Google Shape;15418;p55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9" name="Google Shape;15419;p55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0" name="Google Shape;15420;p55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1" name="Google Shape;15421;p55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2" name="Google Shape;15422;p55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3" name="Google Shape;15423;p55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4" name="Google Shape;15424;p55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5" name="Google Shape;15425;p55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6" name="Google Shape;15426;p55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7" name="Google Shape;15427;p55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8" name="Google Shape;15428;p55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9" name="Google Shape;15429;p55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0" name="Google Shape;15430;p55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1" name="Google Shape;15431;p55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2" name="Google Shape;15432;p55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3" name="Google Shape;15433;p55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4" name="Google Shape;15434;p55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5" name="Google Shape;15435;p55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6" name="Google Shape;15436;p55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7" name="Google Shape;15437;p55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8" name="Google Shape;15438;p55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9" name="Google Shape;15439;p55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0" name="Google Shape;15440;p55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1" name="Google Shape;15441;p55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2" name="Google Shape;15442;p55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3" name="Google Shape;15443;p55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4" name="Google Shape;15444;p55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5" name="Google Shape;15445;p55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6" name="Google Shape;15446;p55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7" name="Google Shape;15447;p55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8" name="Google Shape;15448;p55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9" name="Google Shape;15449;p55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0" name="Google Shape;15450;p55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1" name="Google Shape;15451;p55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2" name="Google Shape;15452;p55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3" name="Google Shape;15453;p55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4" name="Google Shape;15454;p55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5" name="Google Shape;15455;p55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6" name="Google Shape;15456;p55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7" name="Google Shape;15457;p55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8" name="Google Shape;15458;p55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9" name="Google Shape;15459;p55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0" name="Google Shape;15460;p55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1" name="Google Shape;15461;p55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2" name="Google Shape;15462;p55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3" name="Google Shape;15463;p55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4" name="Google Shape;15464;p55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5" name="Google Shape;15465;p55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6" name="Google Shape;15466;p55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7" name="Google Shape;15467;p55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8" name="Google Shape;15468;p55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9" name="Google Shape;15469;p55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0" name="Google Shape;15470;p55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1" name="Google Shape;15471;p55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2" name="Google Shape;15472;p55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3" name="Google Shape;15473;p55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4" name="Google Shape;15474;p55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5" name="Google Shape;15475;p55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6" name="Google Shape;15476;p55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7" name="Google Shape;15477;p55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8" name="Google Shape;15478;p55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9" name="Google Shape;15479;p55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0" name="Google Shape;15480;p55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1" name="Google Shape;15481;p55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2" name="Google Shape;15482;p55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3" name="Google Shape;15483;p55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4" name="Google Shape;15484;p55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5" name="Google Shape;15485;p55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6" name="Google Shape;15486;p55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7" name="Google Shape;15487;p55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8" name="Google Shape;15488;p55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9" name="Google Shape;15489;p55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0" name="Google Shape;15490;p55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1" name="Google Shape;15491;p55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2" name="Google Shape;15492;p55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3" name="Google Shape;15493;p55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4" name="Google Shape;15494;p55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5" name="Google Shape;15495;p55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6" name="Google Shape;15496;p55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7" name="Google Shape;15497;p55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8" name="Google Shape;15498;p55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9" name="Google Shape;15499;p55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0" name="Google Shape;15500;p55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1" name="Google Shape;15501;p55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2" name="Google Shape;15502;p55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3" name="Google Shape;15503;p55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4" name="Google Shape;15504;p55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5" name="Google Shape;15505;p55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6" name="Google Shape;15506;p55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7" name="Google Shape;15507;p55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8" name="Google Shape;15508;p55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9" name="Google Shape;15509;p55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0" name="Google Shape;15510;p55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1" name="Google Shape;15511;p55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2" name="Google Shape;15512;p55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3" name="Google Shape;15513;p55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4" name="Google Shape;15514;p55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5" name="Google Shape;15515;p55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6" name="Google Shape;15516;p55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7" name="Google Shape;15517;p55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8" name="Google Shape;15518;p55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9" name="Google Shape;15519;p55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0" name="Google Shape;15520;p55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1" name="Google Shape;15521;p55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2" name="Google Shape;15522;p55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3" name="Google Shape;15523;p55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4" name="Google Shape;15524;p55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5" name="Google Shape;15525;p55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6" name="Google Shape;15526;p55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7" name="Google Shape;15527;p55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8" name="Google Shape;15528;p55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9" name="Google Shape;15529;p55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0" name="Google Shape;15530;p55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1" name="Google Shape;15531;p55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2" name="Google Shape;15532;p55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3" name="Google Shape;15533;p55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4" name="Google Shape;15534;p55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5" name="Google Shape;15535;p55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6" name="Google Shape;15536;p55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7" name="Google Shape;15537;p55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8" name="Google Shape;15538;p55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9" name="Google Shape;15539;p55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0" name="Google Shape;15540;p55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1" name="Google Shape;15541;p55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2" name="Google Shape;15542;p55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3" name="Google Shape;15543;p55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4" name="Google Shape;15544;p55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5" name="Google Shape;15545;p55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6" name="Google Shape;15546;p55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7" name="Google Shape;15547;p55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8" name="Google Shape;15548;p55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9" name="Google Shape;15549;p55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0" name="Google Shape;15550;p55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1" name="Google Shape;15551;p55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2" name="Google Shape;15552;p55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3" name="Google Shape;15553;p55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4" name="Google Shape;15554;p55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5" name="Google Shape;15555;p55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6" name="Google Shape;15556;p55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7" name="Google Shape;15557;p55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8" name="Google Shape;15558;p55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9" name="Google Shape;15559;p55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0" name="Google Shape;15560;p55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1" name="Google Shape;15561;p55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2" name="Google Shape;15562;p55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3" name="Google Shape;15563;p55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4" name="Google Shape;15564;p55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5" name="Google Shape;15565;p55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6" name="Google Shape;15566;p55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7" name="Google Shape;15567;p55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8" name="Google Shape;15568;p55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9" name="Google Shape;15569;p55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0" name="Google Shape;15570;p55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1" name="Google Shape;15571;p55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2" name="Google Shape;15572;p55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3" name="Google Shape;15573;p55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4" name="Google Shape;15574;p55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5" name="Google Shape;15575;p55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6" name="Google Shape;15576;p55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7" name="Google Shape;15577;p55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8" name="Google Shape;15578;p55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9" name="Google Shape;15579;p55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0" name="Google Shape;15580;p55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1" name="Google Shape;15581;p55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2" name="Google Shape;15582;p55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3" name="Google Shape;15583;p55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4" name="Google Shape;15584;p55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5" name="Google Shape;15585;p55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6" name="Google Shape;15586;p55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7" name="Google Shape;15587;p55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8" name="Google Shape;15588;p55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9" name="Google Shape;15589;p55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0" name="Google Shape;15590;p55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1" name="Google Shape;15591;p55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2" name="Google Shape;15592;p55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3" name="Google Shape;15593;p55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4" name="Google Shape;15594;p55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5" name="Google Shape;15595;p55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6" name="Google Shape;15596;p55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7" name="Google Shape;15597;p55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8" name="Google Shape;15598;p55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9" name="Google Shape;15599;p55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0" name="Google Shape;15600;p55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1" name="Google Shape;15601;p55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2" name="Google Shape;15602;p55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3" name="Google Shape;15603;p55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4" name="Google Shape;15604;p55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5" name="Google Shape;15605;p55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6" name="Google Shape;15606;p55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7" name="Google Shape;15607;p55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8" name="Google Shape;15608;p55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9" name="Google Shape;15609;p55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0" name="Google Shape;15610;p55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1" name="Google Shape;15611;p55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2" name="Google Shape;15612;p55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3" name="Google Shape;15613;p55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4" name="Google Shape;15614;p55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5" name="Google Shape;15615;p55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6" name="Google Shape;15616;p55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7" name="Google Shape;15617;p55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8" name="Google Shape;15618;p55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9" name="Google Shape;15619;p55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0" name="Google Shape;15620;p55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1" name="Google Shape;15621;p55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2" name="Google Shape;15622;p55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3" name="Google Shape;15623;p55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4" name="Google Shape;15624;p55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5" name="Google Shape;15625;p55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6" name="Google Shape;15626;p55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7" name="Google Shape;15627;p55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8" name="Google Shape;15628;p55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9" name="Google Shape;15629;p55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0" name="Google Shape;15630;p55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1" name="Google Shape;15631;p55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2" name="Google Shape;15632;p55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3" name="Google Shape;15633;p55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4" name="Google Shape;15634;p55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5" name="Google Shape;15635;p55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6" name="Google Shape;15636;p55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7" name="Google Shape;15637;p55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8" name="Google Shape;15638;p55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9" name="Google Shape;15639;p55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0" name="Google Shape;15640;p55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1" name="Google Shape;15641;p55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2" name="Google Shape;15642;p55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3" name="Google Shape;15643;p55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4" name="Google Shape;15644;p55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5" name="Google Shape;15645;p55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6" name="Google Shape;15646;p55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7" name="Google Shape;15647;p55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8" name="Google Shape;15648;p55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9" name="Google Shape;15649;p55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0" name="Google Shape;15650;p55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1" name="Google Shape;15651;p55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2" name="Google Shape;15652;p55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3" name="Google Shape;15653;p55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4" name="Google Shape;15654;p55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5" name="Google Shape;15655;p55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6" name="Google Shape;15656;p55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7" name="Google Shape;15657;p55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8" name="Google Shape;15658;p55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9" name="Google Shape;15659;p55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0" name="Google Shape;15660;p55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1" name="Google Shape;15661;p55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2" name="Google Shape;15662;p55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3" name="Google Shape;15663;p55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4" name="Google Shape;15664;p55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5" name="Google Shape;15665;p55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6" name="Google Shape;15666;p55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7" name="Google Shape;15667;p55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8" name="Google Shape;15668;p55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9" name="Google Shape;15669;p55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0" name="Google Shape;15670;p55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1" name="Google Shape;15671;p55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2" name="Google Shape;15672;p55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3" name="Google Shape;15673;p55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4" name="Google Shape;15674;p55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5" name="Google Shape;15675;p55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6" name="Google Shape;15676;p55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7" name="Google Shape;15677;p55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8" name="Google Shape;15678;p55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9" name="Google Shape;15679;p55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0" name="Google Shape;15680;p55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1" name="Google Shape;15681;p55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2" name="Google Shape;15682;p55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3" name="Google Shape;15683;p55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4" name="Google Shape;15684;p55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5" name="Google Shape;15685;p55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6" name="Google Shape;15686;p55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7" name="Google Shape;15687;p55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8" name="Google Shape;15688;p55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9" name="Google Shape;15689;p55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0" name="Google Shape;15690;p55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1" name="Google Shape;15691;p55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2" name="Google Shape;15692;p55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3" name="Google Shape;15693;p55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4" name="Google Shape;15694;p55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5" name="Google Shape;15695;p55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6" name="Google Shape;15696;p55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7" name="Google Shape;15697;p55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8" name="Google Shape;15698;p55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9" name="Google Shape;15699;p55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0" name="Google Shape;15700;p55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1" name="Google Shape;15701;p55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2" name="Google Shape;15702;p55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3" name="Google Shape;15703;p55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4" name="Google Shape;15704;p55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5" name="Google Shape;15705;p55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6" name="Google Shape;15706;p55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7" name="Google Shape;15707;p55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8" name="Google Shape;15708;p55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9" name="Google Shape;15709;p55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0" name="Google Shape;15710;p55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1" name="Google Shape;15711;p55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2" name="Google Shape;15712;p55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3" name="Google Shape;15713;p55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4" name="Google Shape;15714;p55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5" name="Google Shape;15715;p55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6" name="Google Shape;15716;p55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7" name="Google Shape;15717;p55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8" name="Google Shape;15718;p55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9" name="Google Shape;15719;p55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0" name="Google Shape;15720;p55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1" name="Google Shape;15721;p55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2" name="Google Shape;15722;p55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3" name="Google Shape;15723;p55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4" name="Google Shape;15724;p55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5" name="Google Shape;15725;p55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6" name="Google Shape;15726;p55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7" name="Google Shape;15727;p55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8" name="Google Shape;15728;p55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9" name="Google Shape;15729;p55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0" name="Google Shape;15730;p55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1" name="Google Shape;15731;p55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2" name="Google Shape;15732;p55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3" name="Google Shape;15733;p55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4" name="Google Shape;15734;p55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5" name="Google Shape;15735;p55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6" name="Google Shape;15736;p55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7" name="Google Shape;15737;p55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8" name="Google Shape;15738;p55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9" name="Google Shape;15739;p55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0" name="Google Shape;15740;p55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1" name="Google Shape;15741;p55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2" name="Google Shape;15742;p55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3" name="Google Shape;15743;p55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4" name="Google Shape;15744;p55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5" name="Google Shape;15745;p55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6" name="Google Shape;15746;p55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7" name="Google Shape;15747;p55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8" name="Google Shape;15748;p55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9" name="Google Shape;15749;p55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0" name="Google Shape;15750;p55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1" name="Google Shape;15751;p55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2" name="Google Shape;15752;p55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3" name="Google Shape;15753;p55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4" name="Google Shape;15754;p55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5" name="Google Shape;15755;p55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6" name="Google Shape;15756;p55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7" name="Google Shape;15757;p55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8" name="Google Shape;15758;p55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9" name="Google Shape;15759;p55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0" name="Google Shape;15760;p55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1" name="Google Shape;15761;p55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2" name="Google Shape;15762;p55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3" name="Google Shape;15763;p55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4" name="Google Shape;15764;p55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5" name="Google Shape;15765;p55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6" name="Google Shape;15766;p55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7" name="Google Shape;15767;p55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8" name="Google Shape;15768;p55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9" name="Google Shape;15769;p55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0" name="Google Shape;15770;p55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1" name="Google Shape;15771;p55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2" name="Google Shape;15772;p55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3" name="Google Shape;15773;p55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4" name="Google Shape;15774;p55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5" name="Google Shape;15775;p55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6" name="Google Shape;15776;p55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7" name="Google Shape;15777;p55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8" name="Google Shape;15778;p55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9" name="Google Shape;15779;p55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0" name="Google Shape;15780;p55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1" name="Google Shape;15781;p55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2" name="Google Shape;15782;p55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3" name="Google Shape;15783;p55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4" name="Google Shape;15784;p55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5" name="Google Shape;15785;p55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6" name="Google Shape;15786;p55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7" name="Google Shape;15787;p55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8" name="Google Shape;15788;p55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9" name="Google Shape;15789;p55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0" name="Google Shape;15790;p55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1" name="Google Shape;15791;p55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2" name="Google Shape;15792;p55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3" name="Google Shape;15793;p55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4" name="Google Shape;15794;p55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5" name="Google Shape;15795;p55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6" name="Google Shape;15796;p55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7" name="Google Shape;15797;p55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8" name="Google Shape;15798;p55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9" name="Google Shape;15799;p55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0" name="Google Shape;15800;p55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1" name="Google Shape;15801;p55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2" name="Google Shape;15802;p55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3" name="Google Shape;15803;p55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4" name="Google Shape;15804;p55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5" name="Google Shape;15805;p55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6" name="Google Shape;15806;p55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7" name="Google Shape;15807;p55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8" name="Google Shape;15808;p55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9" name="Google Shape;15809;p55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0" name="Google Shape;15810;p55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1" name="Google Shape;15811;p55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2" name="Google Shape;15812;p55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3" name="Google Shape;15813;p55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4" name="Google Shape;15814;p55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5" name="Google Shape;15815;p55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6" name="Google Shape;15816;p55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7" name="Google Shape;15817;p55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8" name="Google Shape;15818;p55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9" name="Google Shape;15819;p55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0" name="Google Shape;15820;p55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1" name="Google Shape;15821;p55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2" name="Google Shape;15822;p55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3" name="Google Shape;15823;p55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4" name="Google Shape;15824;p55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5" name="Google Shape;15825;p55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6" name="Google Shape;15826;p55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7" name="Google Shape;15827;p55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8" name="Google Shape;15828;p55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9" name="Google Shape;15829;p55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0" name="Google Shape;15830;p55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1" name="Google Shape;15831;p55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2" name="Google Shape;15832;p55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3" name="Google Shape;15833;p55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4" name="Google Shape;15834;p55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5" name="Google Shape;15835;p55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6" name="Google Shape;15836;p55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7" name="Google Shape;15837;p55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8" name="Google Shape;15838;p55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9" name="Google Shape;15839;p55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0" name="Google Shape;15840;p55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1" name="Google Shape;15841;p55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2" name="Google Shape;15842;p55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3" name="Google Shape;15843;p55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4" name="Google Shape;15844;p55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5" name="Google Shape;15845;p55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6" name="Google Shape;15846;p55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7" name="Google Shape;15847;p55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8" name="Google Shape;15848;p55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9" name="Google Shape;15849;p55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0" name="Google Shape;15850;p55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1" name="Google Shape;15851;p55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2" name="Google Shape;15852;p55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3" name="Google Shape;15853;p55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4" name="Google Shape;15854;p55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5" name="Google Shape;15855;p55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6" name="Google Shape;15856;p55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7" name="Google Shape;15857;p55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8" name="Google Shape;15858;p55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9" name="Google Shape;15859;p55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0" name="Google Shape;15860;p55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1" name="Google Shape;15861;p55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2" name="Google Shape;15862;p55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3" name="Google Shape;15863;p55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4" name="Google Shape;15864;p55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5" name="Google Shape;15865;p55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6" name="Google Shape;15866;p55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7" name="Google Shape;15867;p55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8" name="Google Shape;15868;p55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9" name="Google Shape;15869;p55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0" name="Google Shape;15870;p55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1" name="Google Shape;15871;p55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2" name="Google Shape;15872;p55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3" name="Google Shape;15873;p55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4" name="Google Shape;15874;p55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5" name="Google Shape;15875;p55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6" name="Google Shape;15876;p55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7" name="Google Shape;15877;p55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8" name="Google Shape;15878;p55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9" name="Google Shape;15879;p55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0" name="Google Shape;15880;p55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1" name="Google Shape;15881;p55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2" name="Google Shape;15882;p55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3" name="Google Shape;15883;p55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4" name="Google Shape;15884;p55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5" name="Google Shape;15885;p55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6" name="Google Shape;15886;p55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7" name="Google Shape;15887;p55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8" name="Google Shape;15888;p55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9" name="Google Shape;15889;p55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0" name="Google Shape;15890;p55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1" name="Google Shape;15891;p55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2" name="Google Shape;15892;p55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3" name="Google Shape;15893;p55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4" name="Google Shape;15894;p55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5" name="Google Shape;15895;p55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6" name="Google Shape;15896;p55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7" name="Google Shape;15897;p55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8" name="Google Shape;15898;p55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9" name="Google Shape;15899;p55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0" name="Google Shape;15900;p55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1" name="Google Shape;15901;p55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2" name="Google Shape;15902;p55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3" name="Google Shape;15903;p55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4" name="Google Shape;15904;p55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5" name="Google Shape;15905;p55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6" name="Google Shape;15906;p55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7" name="Google Shape;15907;p55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8" name="Google Shape;15908;p55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9" name="Google Shape;15909;p55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0" name="Google Shape;15910;p55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1" name="Google Shape;15911;p55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2" name="Google Shape;15912;p55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3" name="Google Shape;15913;p55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4" name="Google Shape;15914;p55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5" name="Google Shape;15915;p55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6" name="Google Shape;15916;p55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7" name="Google Shape;15917;p55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8" name="Google Shape;15918;p55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9" name="Google Shape;15919;p55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0" name="Google Shape;15920;p55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1" name="Google Shape;15921;p55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2" name="Google Shape;15922;p55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3" name="Google Shape;15923;p55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4" name="Google Shape;15924;p55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5" name="Google Shape;15925;p55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6" name="Google Shape;15926;p55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7" name="Google Shape;15927;p55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8" name="Google Shape;15928;p55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9" name="Google Shape;15929;p55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0" name="Google Shape;15930;p55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1" name="Google Shape;15931;p55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2" name="Google Shape;15932;p55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3" name="Google Shape;15933;p55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4" name="Google Shape;15934;p55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5" name="Google Shape;15935;p55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6" name="Google Shape;15936;p55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7" name="Google Shape;15937;p55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8" name="Google Shape;15938;p55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9" name="Google Shape;15939;p55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0" name="Google Shape;15940;p55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1" name="Google Shape;15941;p55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2" name="Google Shape;15942;p55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3" name="Google Shape;15943;p55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4" name="Google Shape;15944;p55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5" name="Google Shape;15945;p55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6" name="Google Shape;15946;p55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7" name="Google Shape;15947;p55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8" name="Google Shape;15948;p55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9" name="Google Shape;15949;p55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0" name="Google Shape;15950;p55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1" name="Google Shape;15951;p55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2" name="Google Shape;15952;p55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3" name="Google Shape;15953;p55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4" name="Google Shape;15954;p55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5" name="Google Shape;15955;p55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6" name="Google Shape;15956;p55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7" name="Google Shape;15957;p55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8" name="Google Shape;15958;p55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9" name="Google Shape;15959;p55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0" name="Google Shape;15960;p55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1" name="Google Shape;15961;p55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2" name="Google Shape;15962;p55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3" name="Google Shape;15963;p55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4" name="Google Shape;15964;p55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5" name="Google Shape;15965;p55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6" name="Google Shape;15966;p55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7" name="Google Shape;15967;p55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8" name="Google Shape;15968;p55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9" name="Google Shape;15969;p55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0" name="Google Shape;15970;p55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1" name="Google Shape;15971;p55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2" name="Google Shape;15972;p55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3" name="Google Shape;15973;p55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4" name="Google Shape;15974;p55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5" name="Google Shape;15975;p55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6" name="Google Shape;15976;p55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7" name="Google Shape;15977;p55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8" name="Google Shape;15978;p55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9" name="Google Shape;15979;p55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0" name="Google Shape;15980;p55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1" name="Google Shape;15981;p55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2" name="Google Shape;15982;p55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3" name="Google Shape;15983;p55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4" name="Google Shape;15984;p55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5" name="Google Shape;15985;p55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6" name="Google Shape;15986;p55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7" name="Google Shape;15987;p55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8" name="Google Shape;15988;p55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9" name="Google Shape;15989;p55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0" name="Google Shape;15990;p55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1" name="Google Shape;15991;p55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2" name="Google Shape;15992;p55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3" name="Google Shape;15993;p55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4" name="Google Shape;15994;p55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5" name="Google Shape;15995;p55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6" name="Google Shape;15996;p55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7" name="Google Shape;15997;p55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8" name="Google Shape;15998;p55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9" name="Google Shape;15999;p55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0" name="Google Shape;16000;p55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1" name="Google Shape;16001;p55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2" name="Google Shape;16002;p55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3" name="Google Shape;16003;p55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4" name="Google Shape;16004;p55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5" name="Google Shape;16005;p55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6" name="Google Shape;16006;p55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7" name="Google Shape;16007;p55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8" name="Google Shape;16008;p55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9" name="Google Shape;16009;p55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0" name="Google Shape;16010;p55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1" name="Google Shape;16011;p55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2" name="Google Shape;16012;p55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3" name="Google Shape;16013;p55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4" name="Google Shape;16014;p55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5" name="Google Shape;16015;p55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6" name="Google Shape;16016;p55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7" name="Google Shape;16017;p55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8" name="Google Shape;16018;p55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9" name="Google Shape;16019;p55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0" name="Google Shape;16020;p55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1" name="Google Shape;16021;p55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2" name="Google Shape;16022;p55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3" name="Google Shape;16023;p55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4" name="Google Shape;16024;p55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5" name="Google Shape;16025;p55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6" name="Google Shape;16026;p55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7" name="Google Shape;16027;p55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8" name="Google Shape;16028;p55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9" name="Google Shape;16029;p55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0" name="Google Shape;16030;p55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1" name="Google Shape;16031;p55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2" name="Google Shape;16032;p55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3" name="Google Shape;16033;p55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4" name="Google Shape;16034;p55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5" name="Google Shape;16035;p55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6" name="Google Shape;16036;p55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7" name="Google Shape;16037;p55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8" name="Google Shape;16038;p55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9" name="Google Shape;16039;p55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0" name="Google Shape;16040;p55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1" name="Google Shape;16041;p55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2" name="Google Shape;16042;p55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3" name="Google Shape;16043;p55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4" name="Google Shape;16044;p55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5" name="Google Shape;16045;p55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6" name="Google Shape;16046;p55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7" name="Google Shape;16047;p55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8" name="Google Shape;16048;p55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9" name="Google Shape;16049;p55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0" name="Google Shape;16050;p55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1" name="Google Shape;16051;p55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2" name="Google Shape;16052;p55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3" name="Google Shape;16053;p55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4" name="Google Shape;16054;p55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5" name="Google Shape;16055;p55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6" name="Google Shape;16056;p55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7" name="Google Shape;16057;p55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8" name="Google Shape;16058;p55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9" name="Google Shape;16059;p55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0" name="Google Shape;16060;p55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1" name="Google Shape;16061;p55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2" name="Google Shape;16062;p55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3" name="Google Shape;16063;p55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4" name="Google Shape;16064;p55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5" name="Google Shape;16065;p55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6" name="Google Shape;16066;p55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7" name="Google Shape;16067;p55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8" name="Google Shape;16068;p55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9" name="Google Shape;16069;p55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0" name="Google Shape;16070;p55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1" name="Google Shape;16071;p55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2" name="Google Shape;16072;p55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3" name="Google Shape;16073;p55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4" name="Google Shape;16074;p55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5" name="Google Shape;16075;p55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6" name="Google Shape;16076;p55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7" name="Google Shape;16077;p55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8" name="Google Shape;16078;p55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9" name="Google Shape;16079;p55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0" name="Google Shape;16080;p55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1" name="Google Shape;16081;p55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2" name="Google Shape;16082;p55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3" name="Google Shape;16083;p55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4" name="Google Shape;16084;p55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5" name="Google Shape;16085;p55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6" name="Google Shape;16086;p55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7" name="Google Shape;16087;p55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8" name="Google Shape;16088;p55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9" name="Google Shape;16089;p55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0" name="Google Shape;16090;p55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1" name="Google Shape;16091;p55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2" name="Google Shape;16092;p55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3" name="Google Shape;16093;p55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4" name="Google Shape;16094;p55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5" name="Google Shape;16095;p55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6" name="Google Shape;16096;p55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7" name="Google Shape;16097;p55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8" name="Google Shape;16098;p55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9" name="Google Shape;16099;p55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0" name="Google Shape;16100;p55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1" name="Google Shape;16101;p55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2" name="Google Shape;16102;p55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3" name="Google Shape;16103;p55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4" name="Google Shape;16104;p55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5" name="Google Shape;16105;p55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6" name="Google Shape;16106;p55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7" name="Google Shape;16107;p55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8" name="Google Shape;16108;p55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9" name="Google Shape;16109;p55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0" name="Google Shape;16110;p55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1" name="Google Shape;16111;p55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2" name="Google Shape;16112;p55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3" name="Google Shape;16113;p55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4" name="Google Shape;16114;p55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5" name="Google Shape;16115;p55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6" name="Google Shape;16116;p55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7" name="Google Shape;16117;p55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8" name="Google Shape;16118;p55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9" name="Google Shape;16119;p55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0" name="Google Shape;16120;p55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1" name="Google Shape;16121;p55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2" name="Google Shape;16122;p55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3" name="Google Shape;16123;p55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4" name="Google Shape;16124;p55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5" name="Google Shape;16125;p55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6" name="Google Shape;16126;p55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7" name="Google Shape;16127;p55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8" name="Google Shape;16128;p55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9" name="Google Shape;16129;p55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0" name="Google Shape;16130;p55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1" name="Google Shape;16131;p55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2" name="Google Shape;16132;p55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3" name="Google Shape;16133;p55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4" name="Google Shape;16134;p55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5" name="Google Shape;16135;p55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6" name="Google Shape;16136;p55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7" name="Google Shape;16137;p55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8" name="Google Shape;16138;p55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9" name="Google Shape;16139;p55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0" name="Google Shape;16140;p55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1" name="Google Shape;16141;p55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2" name="Google Shape;16142;p55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3" name="Google Shape;16143;p55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4" name="Google Shape;16144;p55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5" name="Google Shape;16145;p55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6" name="Google Shape;16146;p55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7" name="Google Shape;16147;p55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8" name="Google Shape;16148;p55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9" name="Google Shape;16149;p55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0" name="Google Shape;16150;p55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1" name="Google Shape;16151;p55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2" name="Google Shape;16152;p55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3" name="Google Shape;16153;p55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4" name="Google Shape;16154;p55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5" name="Google Shape;16155;p55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6" name="Google Shape;16156;p55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7" name="Google Shape;16157;p55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8" name="Google Shape;16158;p55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9" name="Google Shape;16159;p55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0" name="Google Shape;16160;p55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1" name="Google Shape;16161;p55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2" name="Google Shape;16162;p55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3" name="Google Shape;16163;p55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4" name="Google Shape;16164;p55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5" name="Google Shape;16165;p55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6" name="Google Shape;16166;p55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7" name="Google Shape;16167;p55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8" name="Google Shape;16168;p55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9" name="Google Shape;16169;p55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0" name="Google Shape;16170;p55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1" name="Google Shape;16171;p55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2" name="Google Shape;16172;p55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3" name="Google Shape;16173;p55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4" name="Google Shape;16174;p55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5" name="Google Shape;16175;p55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6" name="Google Shape;16176;p55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7" name="Google Shape;16177;p55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8" name="Google Shape;16178;p55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9" name="Google Shape;16179;p55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0" name="Google Shape;16180;p55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1" name="Google Shape;16181;p55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2" name="Google Shape;16182;p55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3" name="Google Shape;16183;p55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4" name="Google Shape;16184;p55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5" name="Google Shape;16185;p55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6" name="Google Shape;16186;p55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7" name="Google Shape;16187;p55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8" name="Google Shape;16188;p55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9" name="Google Shape;16189;p55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0" name="Google Shape;16190;p55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1" name="Google Shape;16191;p55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2" name="Google Shape;16192;p55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3" name="Google Shape;16193;p55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4" name="Google Shape;16194;p55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5" name="Google Shape;16195;p55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6" name="Google Shape;16196;p55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7" name="Google Shape;16197;p55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8" name="Google Shape;16198;p55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9" name="Google Shape;16199;p55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0" name="Google Shape;16200;p55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1" name="Google Shape;16201;p55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2" name="Google Shape;16202;p55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3" name="Google Shape;16203;p55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4" name="Google Shape;16204;p55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5" name="Google Shape;16205;p55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6" name="Google Shape;16206;p55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7" name="Google Shape;16207;p55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8" name="Google Shape;16208;p55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9" name="Google Shape;16209;p55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0" name="Google Shape;16210;p55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1" name="Google Shape;16211;p55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2" name="Google Shape;16212;p55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3" name="Google Shape;16213;p55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4" name="Google Shape;16214;p55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5" name="Google Shape;16215;p55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6" name="Google Shape;16216;p55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7" name="Google Shape;16217;p55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8" name="Google Shape;16218;p55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9" name="Google Shape;16219;p55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0" name="Google Shape;16220;p55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1" name="Google Shape;16221;p55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2" name="Google Shape;16222;p55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3" name="Google Shape;16223;p55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4" name="Google Shape;16224;p55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5" name="Google Shape;16225;p55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6" name="Google Shape;16226;p55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7" name="Google Shape;16227;p55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8" name="Google Shape;16228;p55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9" name="Google Shape;16229;p55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0" name="Google Shape;16230;p55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1" name="Google Shape;16231;p55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2" name="Google Shape;16232;p55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3" name="Google Shape;16233;p55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4" name="Google Shape;16234;p55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5" name="Google Shape;16235;p55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6" name="Google Shape;16236;p55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7" name="Google Shape;16237;p55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8" name="Google Shape;16238;p55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9" name="Google Shape;16239;p55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0" name="Google Shape;16240;p55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1" name="Google Shape;16241;p55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2" name="Google Shape;16242;p55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3" name="Google Shape;16243;p55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4" name="Google Shape;16244;p55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5" name="Google Shape;16245;p55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6" name="Google Shape;16246;p55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7" name="Google Shape;16247;p55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8" name="Google Shape;16248;p55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9" name="Google Shape;16249;p55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0" name="Google Shape;16250;p55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1" name="Google Shape;16251;p55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2" name="Google Shape;16252;p55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3" name="Google Shape;16253;p55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4" name="Google Shape;16254;p55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5" name="Google Shape;16255;p55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6" name="Google Shape;16256;p55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7" name="Google Shape;16257;p55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8" name="Google Shape;16258;p55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9" name="Google Shape;16259;p55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0" name="Google Shape;16260;p55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1" name="Google Shape;16261;p55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2" name="Google Shape;16262;p55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3" name="Google Shape;16263;p55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4" name="Google Shape;16264;p55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5" name="Google Shape;16265;p55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6" name="Google Shape;16266;p55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7" name="Google Shape;16267;p55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8" name="Google Shape;16268;p55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9" name="Google Shape;16269;p55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0" name="Google Shape;16270;p55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1" name="Google Shape;16271;p55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2" name="Google Shape;16272;p55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3" name="Google Shape;16273;p55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4" name="Google Shape;16274;p55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5" name="Google Shape;16275;p55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6" name="Google Shape;16276;p55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7" name="Google Shape;16277;p55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8" name="Google Shape;16278;p55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9" name="Google Shape;16279;p55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0" name="Google Shape;16280;p55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1" name="Google Shape;16281;p55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2" name="Google Shape;16282;p55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3" name="Google Shape;16283;p55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4" name="Google Shape;16284;p55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5" name="Google Shape;16285;p55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6" name="Google Shape;16286;p55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7" name="Google Shape;16287;p55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8" name="Google Shape;16288;p55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9" name="Google Shape;16289;p55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0" name="Google Shape;16290;p55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1" name="Google Shape;16291;p55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2" name="Google Shape;16292;p55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3" name="Google Shape;16293;p55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4" name="Google Shape;16294;p55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5" name="Google Shape;16295;p55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6" name="Google Shape;16296;p55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7" name="Google Shape;16297;p55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8" name="Google Shape;16298;p55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9" name="Google Shape;16299;p55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0" name="Google Shape;16300;p55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1" name="Google Shape;16301;p55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2" name="Google Shape;16302;p55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3" name="Google Shape;16303;p55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4" name="Google Shape;16304;p55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5" name="Google Shape;16305;p55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6" name="Google Shape;16306;p55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7" name="Google Shape;16307;p55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8" name="Google Shape;16308;p55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9" name="Google Shape;16309;p55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0" name="Google Shape;16310;p55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1" name="Google Shape;16311;p55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2" name="Google Shape;16312;p55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3" name="Google Shape;16313;p55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4" name="Google Shape;16314;p55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5" name="Google Shape;16315;p55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6" name="Google Shape;16316;p55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7" name="Google Shape;16317;p55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8" name="Google Shape;16318;p55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9" name="Google Shape;16319;p55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0" name="Google Shape;16320;p55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1" name="Google Shape;16321;p55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2" name="Google Shape;16322;p55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3" name="Google Shape;16323;p55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4" name="Google Shape;16324;p55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5" name="Google Shape;16325;p55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6" name="Google Shape;16326;p55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7" name="Google Shape;16327;p55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8" name="Google Shape;16328;p55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9" name="Google Shape;16329;p55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0" name="Google Shape;16330;p55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1" name="Google Shape;16331;p55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2" name="Google Shape;16332;p55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3" name="Google Shape;16333;p55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4" name="Google Shape;16334;p55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5" name="Google Shape;16335;p55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6" name="Google Shape;16336;p55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7" name="Google Shape;16337;p55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8" name="Google Shape;16338;p55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9" name="Google Shape;16339;p55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0" name="Google Shape;16340;p55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1" name="Google Shape;16341;p55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2" name="Google Shape;16342;p55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3" name="Google Shape;16343;p55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4" name="Google Shape;16344;p55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5" name="Google Shape;16345;p55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6" name="Google Shape;16346;p55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7" name="Google Shape;16347;p55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8" name="Google Shape;16348;p55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9" name="Google Shape;16349;p55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0" name="Google Shape;16350;p55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1" name="Google Shape;16351;p55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2" name="Google Shape;16352;p55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3" name="Google Shape;16353;p55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4" name="Google Shape;16354;p55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5" name="Google Shape;16355;p55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6" name="Google Shape;16356;p55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7" name="Google Shape;16357;p55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8" name="Google Shape;16358;p55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9" name="Google Shape;16359;p55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0" name="Google Shape;16360;p55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1" name="Google Shape;16361;p55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2" name="Google Shape;16362;p55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3" name="Google Shape;16363;p55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4" name="Google Shape;16364;p55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5" name="Google Shape;16365;p55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6" name="Google Shape;16366;p55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7" name="Google Shape;16367;p55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8" name="Google Shape;16368;p55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9" name="Google Shape;16369;p55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0" name="Google Shape;16370;p55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1" name="Google Shape;16371;p55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2" name="Google Shape;16372;p55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3" name="Google Shape;16373;p55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4" name="Google Shape;16374;p55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5" name="Google Shape;16375;p55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6" name="Google Shape;16376;p55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7" name="Google Shape;16377;p55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8" name="Google Shape;16378;p55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9" name="Google Shape;16379;p55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0" name="Google Shape;16380;p55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1" name="Google Shape;16381;p55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2" name="Google Shape;16382;p55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3" name="Google Shape;16383;p55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4" name="Google Shape;16384;p55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5" name="Google Shape;16385;p55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6" name="Google Shape;16386;p55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7" name="Google Shape;16387;p55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8" name="Google Shape;16388;p55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9" name="Google Shape;16389;p55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0" name="Google Shape;16390;p55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1" name="Google Shape;16391;p55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2" name="Google Shape;16392;p55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3" name="Google Shape;16393;p55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4" name="Google Shape;16394;p55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5" name="Google Shape;16395;p55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6" name="Google Shape;16396;p55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7" name="Google Shape;16397;p55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8" name="Google Shape;16398;p55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9" name="Google Shape;16399;p55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0" name="Google Shape;16400;p55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1" name="Google Shape;16401;p55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2" name="Google Shape;16402;p55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3" name="Google Shape;16403;p55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4" name="Google Shape;16404;p55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5" name="Google Shape;16405;p55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6" name="Google Shape;16406;p55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7" name="Google Shape;16407;p55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8" name="Google Shape;16408;p55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9" name="Google Shape;16409;p55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0" name="Google Shape;16410;p55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1" name="Google Shape;16411;p55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2" name="Google Shape;16412;p55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3" name="Google Shape;16413;p55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4" name="Google Shape;16414;p55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5" name="Google Shape;16415;p55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6" name="Google Shape;16416;p55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7" name="Google Shape;16417;p55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8" name="Google Shape;16418;p55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9" name="Google Shape;16419;p55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0" name="Google Shape;16420;p55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1" name="Google Shape;16421;p55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2" name="Google Shape;16422;p55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3" name="Google Shape;16423;p55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4" name="Google Shape;16424;p55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5" name="Google Shape;16425;p55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6" name="Google Shape;16426;p55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7" name="Google Shape;16427;p55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8" name="Google Shape;16428;p55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9" name="Google Shape;16429;p55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0" name="Google Shape;16430;p55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1" name="Google Shape;16431;p55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2" name="Google Shape;16432;p55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3" name="Google Shape;16433;p55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4" name="Google Shape;16434;p55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5" name="Google Shape;16435;p55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6" name="Google Shape;16436;p55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7" name="Google Shape;16437;p55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8" name="Google Shape;16438;p55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9" name="Google Shape;16439;p55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0" name="Google Shape;16440;p55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1" name="Google Shape;16441;p55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2" name="Google Shape;16442;p55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3" name="Google Shape;16443;p55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4" name="Google Shape;16444;p55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5" name="Google Shape;16445;p55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6" name="Google Shape;16446;p55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7" name="Google Shape;16447;p55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8" name="Google Shape;16448;p55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9" name="Google Shape;16449;p55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0" name="Google Shape;16450;p55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1" name="Google Shape;16451;p55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2" name="Google Shape;16452;p55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3" name="Google Shape;16453;p55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4" name="Google Shape;16454;p55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5" name="Google Shape;16455;p55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6" name="Google Shape;16456;p55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7" name="Google Shape;16457;p55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8" name="Google Shape;16458;p55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9" name="Google Shape;16459;p55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0" name="Google Shape;16460;p55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1" name="Google Shape;16461;p55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2" name="Google Shape;16462;p55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3" name="Google Shape;16463;p55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4" name="Google Shape;16464;p55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5" name="Google Shape;16465;p55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6" name="Google Shape;16466;p55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7" name="Google Shape;16467;p55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8" name="Google Shape;16468;p55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9" name="Google Shape;16469;p55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0" name="Google Shape;16470;p55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1" name="Google Shape;16471;p55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2" name="Google Shape;16472;p55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3" name="Google Shape;16473;p55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4" name="Google Shape;16474;p55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5" name="Google Shape;16475;p55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6" name="Google Shape;16476;p55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7" name="Google Shape;16477;p55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8" name="Google Shape;16478;p55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9" name="Google Shape;16479;p55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0" name="Google Shape;16480;p55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1" name="Google Shape;16481;p55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2" name="Google Shape;16482;p55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3" name="Google Shape;16483;p55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4" name="Google Shape;16484;p55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5" name="Google Shape;16485;p55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6" name="Google Shape;16486;p55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7" name="Google Shape;16487;p55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8" name="Google Shape;16488;p55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9" name="Google Shape;16489;p55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0" name="Google Shape;16490;p55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1" name="Google Shape;16491;p55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2" name="Google Shape;16492;p55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3" name="Google Shape;16493;p55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4" name="Google Shape;16494;p55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5" name="Google Shape;16495;p55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6" name="Google Shape;16496;p55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7" name="Google Shape;16497;p55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8" name="Google Shape;16498;p55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9" name="Google Shape;16499;p55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0" name="Google Shape;16500;p55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1" name="Google Shape;16501;p55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2" name="Google Shape;16502;p55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3" name="Google Shape;16503;p55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4" name="Google Shape;16504;p55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5" name="Google Shape;16505;p55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6" name="Google Shape;16506;p55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7" name="Google Shape;16507;p55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8" name="Google Shape;16508;p55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9" name="Google Shape;16509;p55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0" name="Google Shape;16510;p55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1" name="Google Shape;16511;p55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2" name="Google Shape;16512;p55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3" name="Google Shape;16513;p55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4" name="Google Shape;16514;p55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5" name="Google Shape;16515;p55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6" name="Google Shape;16516;p55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7" name="Google Shape;16517;p55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8" name="Google Shape;16518;p55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9" name="Google Shape;16519;p55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0" name="Google Shape;16520;p55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1" name="Google Shape;16521;p55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2" name="Google Shape;16522;p55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3" name="Google Shape;16523;p55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4" name="Google Shape;16524;p55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5" name="Google Shape;16525;p55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6" name="Google Shape;16526;p55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7" name="Google Shape;16527;p55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8" name="Google Shape;16528;p55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9" name="Google Shape;16529;p55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0" name="Google Shape;16530;p55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1" name="Google Shape;16531;p55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2" name="Google Shape;16532;p55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3" name="Google Shape;16533;p55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4" name="Google Shape;16534;p55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5" name="Google Shape;16535;p55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6" name="Google Shape;16536;p55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7" name="Google Shape;16537;p55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8" name="Google Shape;16538;p55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9" name="Google Shape;16539;p55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0" name="Google Shape;16540;p55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1" name="Google Shape;16541;p55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2" name="Google Shape;16542;p55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3" name="Google Shape;16543;p55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4" name="Google Shape;16544;p55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5" name="Google Shape;16545;p55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6" name="Google Shape;16546;p55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7" name="Google Shape;16547;p55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8" name="Google Shape;16548;p55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9" name="Google Shape;16549;p55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0" name="Google Shape;16550;p55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1" name="Google Shape;16551;p55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2" name="Google Shape;16552;p55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3" name="Google Shape;16553;p55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4" name="Google Shape;16554;p55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5" name="Google Shape;16555;p55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6" name="Google Shape;16556;p55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7" name="Google Shape;16557;p55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8" name="Google Shape;16558;p55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9" name="Google Shape;16559;p55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0" name="Google Shape;16560;p55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1" name="Google Shape;16561;p55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2" name="Google Shape;16562;p55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3" name="Google Shape;16563;p55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4" name="Google Shape;16564;p55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5" name="Google Shape;16565;p55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6" name="Google Shape;16566;p55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7" name="Google Shape;16567;p55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8" name="Google Shape;16568;p55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9" name="Google Shape;16569;p55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0" name="Google Shape;16570;p55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1" name="Google Shape;16571;p55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2" name="Google Shape;16572;p55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3" name="Google Shape;16573;p55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4" name="Google Shape;16574;p55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5" name="Google Shape;16575;p55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6" name="Google Shape;16576;p55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7" name="Google Shape;16577;p55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8" name="Google Shape;16578;p55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9" name="Google Shape;16579;p55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0" name="Google Shape;16580;p55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1" name="Google Shape;16581;p55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2" name="Google Shape;16582;p55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3" name="Google Shape;16583;p55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4" name="Google Shape;16584;p55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5" name="Google Shape;16585;p55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6" name="Google Shape;16586;p55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7" name="Google Shape;16587;p55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8" name="Google Shape;16588;p55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9" name="Google Shape;16589;p55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0" name="Google Shape;16590;p55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1" name="Google Shape;16591;p55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2" name="Google Shape;16592;p55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3" name="Google Shape;16593;p55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4" name="Google Shape;16594;p55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5" name="Google Shape;16595;p55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6" name="Google Shape;16596;p55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7" name="Google Shape;16597;p55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8" name="Google Shape;16598;p55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9" name="Google Shape;16599;p55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0" name="Google Shape;16600;p55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1" name="Google Shape;16601;p55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2" name="Google Shape;16602;p55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3" name="Google Shape;16603;p55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4" name="Google Shape;16604;p55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5" name="Google Shape;16605;p55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6" name="Google Shape;16606;p55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7" name="Google Shape;16607;p55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8" name="Google Shape;16608;p55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9" name="Google Shape;16609;p55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0" name="Google Shape;16610;p55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1" name="Google Shape;16611;p55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2" name="Google Shape;16612;p55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3" name="Google Shape;16613;p55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4" name="Google Shape;16614;p55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5" name="Google Shape;16615;p55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6" name="Google Shape;16616;p55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7" name="Google Shape;16617;p55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8" name="Google Shape;16618;p55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9" name="Google Shape;16619;p55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0" name="Google Shape;16620;p55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1" name="Google Shape;16621;p55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2" name="Google Shape;16622;p55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3" name="Google Shape;16623;p55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4" name="Google Shape;16624;p55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5" name="Google Shape;16625;p55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6" name="Google Shape;16626;p55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7" name="Google Shape;16627;p55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8" name="Google Shape;16628;p55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9" name="Google Shape;16629;p55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0" name="Google Shape;16630;p55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1" name="Google Shape;16631;p55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2" name="Google Shape;16632;p55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3" name="Google Shape;16633;p55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4" name="Google Shape;16634;p55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5" name="Google Shape;16635;p55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6" name="Google Shape;16636;p55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7" name="Google Shape;16637;p55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8" name="Google Shape;16638;p55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9" name="Google Shape;16639;p55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0" name="Google Shape;16640;p55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1" name="Google Shape;16641;p55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2" name="Google Shape;16642;p55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3" name="Google Shape;16643;p55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4" name="Google Shape;16644;p55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5" name="Google Shape;16645;p55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6" name="Google Shape;16646;p55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7" name="Google Shape;16647;p55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8" name="Google Shape;16648;p55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9" name="Google Shape;16649;p55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0" name="Google Shape;16650;p55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1" name="Google Shape;16651;p55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2" name="Google Shape;16652;p55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3" name="Google Shape;16653;p55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4" name="Google Shape;16654;p55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5" name="Google Shape;16655;p55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6" name="Google Shape;16656;p55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7" name="Google Shape;16657;p55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8" name="Google Shape;16658;p55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9" name="Google Shape;16659;p55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0" name="Google Shape;16660;p55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1" name="Google Shape;16661;p55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2" name="Google Shape;16662;p55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3" name="Google Shape;16663;p55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4" name="Google Shape;16664;p55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5" name="Google Shape;16665;p55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6" name="Google Shape;16666;p55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7" name="Google Shape;16667;p55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8" name="Google Shape;16668;p55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9" name="Google Shape;16669;p55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0" name="Google Shape;16670;p55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1" name="Google Shape;16671;p55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2" name="Google Shape;16672;p55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3" name="Google Shape;16673;p55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4" name="Google Shape;16674;p55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5" name="Google Shape;16675;p55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6" name="Google Shape;16676;p55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7" name="Google Shape;16677;p55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8" name="Google Shape;16678;p55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9" name="Google Shape;16679;p55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0" name="Google Shape;16680;p55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1" name="Google Shape;16681;p55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2" name="Google Shape;16682;p55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3" name="Google Shape;16683;p55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4" name="Google Shape;16684;p55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5" name="Google Shape;16685;p55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6" name="Google Shape;16686;p55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7" name="Google Shape;16687;p55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8" name="Google Shape;16688;p55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9" name="Google Shape;16689;p55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0" name="Google Shape;16690;p55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1" name="Google Shape;16691;p55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2" name="Google Shape;16692;p55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3" name="Google Shape;16693;p55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4" name="Google Shape;16694;p55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5" name="Google Shape;16695;p55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6" name="Google Shape;16696;p55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7" name="Google Shape;16697;p55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8" name="Google Shape;16698;p55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9" name="Google Shape;16699;p55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0" name="Google Shape;16700;p55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1" name="Google Shape;16701;p55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2" name="Google Shape;16702;p55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3" name="Google Shape;16703;p55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4" name="Google Shape;16704;p55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5" name="Google Shape;16705;p55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6" name="Google Shape;16706;p55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7" name="Google Shape;16707;p55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8" name="Google Shape;16708;p55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9" name="Google Shape;16709;p55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0" name="Google Shape;16710;p55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1" name="Google Shape;16711;p55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2" name="Google Shape;16712;p55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3" name="Google Shape;16713;p55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4" name="Google Shape;16714;p55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5" name="Google Shape;16715;p55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6" name="Google Shape;16716;p55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7" name="Google Shape;16717;p55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8" name="Google Shape;16718;p55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9" name="Google Shape;16719;p55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0" name="Google Shape;16720;p55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1" name="Google Shape;16721;p55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2" name="Google Shape;16722;p55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3" name="Google Shape;16723;p55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4" name="Google Shape;16724;p55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5" name="Google Shape;16725;p55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6" name="Google Shape;16726;p55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7" name="Google Shape;16727;p55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8" name="Google Shape;16728;p55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9" name="Google Shape;16729;p55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0" name="Google Shape;16730;p55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1" name="Google Shape;16731;p55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2" name="Google Shape;16732;p55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3" name="Google Shape;16733;p55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4" name="Google Shape;16734;p55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5" name="Google Shape;16735;p55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6" name="Google Shape;16736;p55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7" name="Google Shape;16737;p55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8" name="Google Shape;16738;p55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9" name="Google Shape;16739;p55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0" name="Google Shape;16740;p55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1" name="Google Shape;16741;p55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2" name="Google Shape;16742;p55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3" name="Google Shape;16743;p55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4" name="Google Shape;16744;p55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5" name="Google Shape;16745;p55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6" name="Google Shape;16746;p55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7" name="Google Shape;16747;p55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8" name="Google Shape;16748;p55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9" name="Google Shape;16749;p55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0" name="Google Shape;16750;p55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1" name="Google Shape;16751;p55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2" name="Google Shape;16752;p55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3" name="Google Shape;16753;p55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4" name="Google Shape;16754;p55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5" name="Google Shape;16755;p55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6" name="Google Shape;16756;p55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7" name="Google Shape;16757;p55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8" name="Google Shape;16758;p55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9" name="Google Shape;16759;p55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0" name="Google Shape;16760;p55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1" name="Google Shape;16761;p55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2" name="Google Shape;16762;p55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3" name="Google Shape;16763;p55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4" name="Google Shape;16764;p55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5" name="Google Shape;16765;p55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6" name="Google Shape;16766;p55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7" name="Google Shape;16767;p55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8" name="Google Shape;16768;p55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9" name="Google Shape;16769;p55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0" name="Google Shape;16770;p55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1" name="Google Shape;16771;p55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2" name="Google Shape;16772;p55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3" name="Google Shape;16773;p55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4" name="Google Shape;16774;p55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5" name="Google Shape;16775;p55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6" name="Google Shape;16776;p55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7" name="Google Shape;16777;p55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8" name="Google Shape;16778;p55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9" name="Google Shape;16779;p55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0" name="Google Shape;16780;p55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1" name="Google Shape;16781;p55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2" name="Google Shape;16782;p55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3" name="Google Shape;16783;p55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4" name="Google Shape;16784;p55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5" name="Google Shape;16785;p55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6" name="Google Shape;16786;p55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7" name="Google Shape;16787;p55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8" name="Google Shape;16788;p55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9" name="Google Shape;16789;p55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0" name="Google Shape;16790;p55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1" name="Google Shape;16791;p55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2" name="Google Shape;16792;p55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3" name="Google Shape;16793;p55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4" name="Google Shape;16794;p55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5" name="Google Shape;16795;p55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6" name="Google Shape;16796;p55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7" name="Google Shape;16797;p55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8" name="Google Shape;16798;p55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9" name="Google Shape;16799;p55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0" name="Google Shape;16800;p55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1" name="Google Shape;16801;p55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2" name="Google Shape;16802;p55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3" name="Google Shape;16803;p55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4" name="Google Shape;16804;p55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5" name="Google Shape;16805;p55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6" name="Google Shape;16806;p55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7" name="Google Shape;16807;p55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8" name="Google Shape;16808;p55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9" name="Google Shape;16809;p55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0" name="Google Shape;16810;p55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1" name="Google Shape;16811;p55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2" name="Google Shape;16812;p55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3" name="Google Shape;16813;p55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4" name="Google Shape;16814;p55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5" name="Google Shape;16815;p55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6" name="Google Shape;16816;p55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7" name="Google Shape;16817;p55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8" name="Google Shape;16818;p55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9" name="Google Shape;16819;p55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0" name="Google Shape;16820;p55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1" name="Google Shape;16821;p55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2" name="Google Shape;16822;p55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3" name="Google Shape;16823;p55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4" name="Google Shape;16824;p55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5" name="Google Shape;16825;p55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6" name="Google Shape;16826;p55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7" name="Google Shape;16827;p55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8" name="Google Shape;16828;p55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9" name="Google Shape;16829;p55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0" name="Google Shape;16830;p55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1" name="Google Shape;16831;p55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2" name="Google Shape;16832;p55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3" name="Google Shape;16833;p55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4" name="Google Shape;16834;p55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5" name="Google Shape;16835;p55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6" name="Google Shape;16836;p55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7" name="Google Shape;16837;p55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8" name="Google Shape;16838;p55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9" name="Google Shape;16839;p55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0" name="Google Shape;16840;p55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1" name="Google Shape;16841;p55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2" name="Google Shape;16842;p55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3" name="Google Shape;16843;p55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4" name="Google Shape;16844;p55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5" name="Google Shape;16845;p55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6" name="Google Shape;16846;p55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7" name="Google Shape;16847;p55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8" name="Google Shape;16848;p55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9" name="Google Shape;16849;p55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0" name="Google Shape;16850;p55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1" name="Google Shape;16851;p55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2" name="Google Shape;16852;p55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3" name="Google Shape;16853;p55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4" name="Google Shape;16854;p55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5" name="Google Shape;16855;p55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856" name="Google Shape;16856;p55"/>
          <p:cNvSpPr txBox="1"/>
          <p:nvPr>
            <p:ph type="ctrTitle"/>
          </p:nvPr>
        </p:nvSpPr>
        <p:spPr>
          <a:xfrm>
            <a:off x="2672850" y="1889656"/>
            <a:ext cx="3798300" cy="13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6">
    <p:spTree>
      <p:nvGrpSpPr>
        <p:cNvPr id="16857" name="Shape 16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58" name="Google Shape;16858;p56"/>
          <p:cNvGrpSpPr/>
          <p:nvPr/>
        </p:nvGrpSpPr>
        <p:grpSpPr>
          <a:xfrm>
            <a:off x="-66807" y="-86802"/>
            <a:ext cx="9277621" cy="6239545"/>
            <a:chOff x="14670875" y="846675"/>
            <a:chExt cx="7166400" cy="8013800"/>
          </a:xfrm>
        </p:grpSpPr>
        <p:sp>
          <p:nvSpPr>
            <p:cNvPr id="16859" name="Google Shape;16859;p56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0" name="Google Shape;16860;p56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1" name="Google Shape;16861;p56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2" name="Google Shape;16862;p56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3" name="Google Shape;16863;p56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4" name="Google Shape;16864;p56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5" name="Google Shape;16865;p56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6" name="Google Shape;16866;p56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7" name="Google Shape;16867;p56"/>
            <p:cNvSpPr/>
            <p:nvPr/>
          </p:nvSpPr>
          <p:spPr>
            <a:xfrm>
              <a:off x="14670875" y="4231900"/>
              <a:ext cx="3582900" cy="719450"/>
            </a:xfrm>
            <a:custGeom>
              <a:rect b="b" l="l" r="r" t="t"/>
              <a:pathLst>
                <a:path extrusionOk="0" h="28778" w="143316">
                  <a:moveTo>
                    <a:pt x="143316" y="0"/>
                  </a:moveTo>
                  <a:lnTo>
                    <a:pt x="0" y="14228"/>
                  </a:lnTo>
                  <a:lnTo>
                    <a:pt x="0" y="2877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8" name="Google Shape;16868;p56"/>
            <p:cNvSpPr/>
            <p:nvPr/>
          </p:nvSpPr>
          <p:spPr>
            <a:xfrm>
              <a:off x="14670875" y="4231900"/>
              <a:ext cx="3582900" cy="1506750"/>
            </a:xfrm>
            <a:custGeom>
              <a:rect b="b" l="l" r="r" t="t"/>
              <a:pathLst>
                <a:path extrusionOk="0" h="60270" w="143316">
                  <a:moveTo>
                    <a:pt x="143316" y="0"/>
                  </a:moveTo>
                  <a:lnTo>
                    <a:pt x="0" y="43994"/>
                  </a:lnTo>
                  <a:lnTo>
                    <a:pt x="0" y="602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9" name="Google Shape;16869;p56"/>
            <p:cNvSpPr/>
            <p:nvPr/>
          </p:nvSpPr>
          <p:spPr>
            <a:xfrm>
              <a:off x="14670875" y="4231900"/>
              <a:ext cx="3582900" cy="2459250"/>
            </a:xfrm>
            <a:custGeom>
              <a:rect b="b" l="l" r="r" t="t"/>
              <a:pathLst>
                <a:path extrusionOk="0" h="98370" w="143316">
                  <a:moveTo>
                    <a:pt x="143316" y="0"/>
                  </a:moveTo>
                  <a:lnTo>
                    <a:pt x="0" y="78165"/>
                  </a:lnTo>
                  <a:lnTo>
                    <a:pt x="0" y="983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0" name="Google Shape;16870;p56"/>
            <p:cNvSpPr/>
            <p:nvPr/>
          </p:nvSpPr>
          <p:spPr>
            <a:xfrm>
              <a:off x="14670875" y="4231900"/>
              <a:ext cx="3582900" cy="3384975"/>
            </a:xfrm>
            <a:custGeom>
              <a:rect b="b" l="l" r="r" t="t"/>
              <a:pathLst>
                <a:path extrusionOk="0" h="135399" w="143316">
                  <a:moveTo>
                    <a:pt x="143316" y="0"/>
                  </a:moveTo>
                  <a:lnTo>
                    <a:pt x="0" y="121896"/>
                  </a:lnTo>
                  <a:lnTo>
                    <a:pt x="0" y="135398"/>
                  </a:lnTo>
                  <a:lnTo>
                    <a:pt x="14264" y="13539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1" name="Google Shape;16871;p56"/>
            <p:cNvSpPr/>
            <p:nvPr/>
          </p:nvSpPr>
          <p:spPr>
            <a:xfrm>
              <a:off x="15650450" y="4231900"/>
              <a:ext cx="2603325" cy="3384975"/>
            </a:xfrm>
            <a:custGeom>
              <a:rect b="b" l="l" r="r" t="t"/>
              <a:pathLst>
                <a:path extrusionOk="0" h="135399" w="104133">
                  <a:moveTo>
                    <a:pt x="104133" y="0"/>
                  </a:moveTo>
                  <a:lnTo>
                    <a:pt x="1" y="135398"/>
                  </a:lnTo>
                  <a:lnTo>
                    <a:pt x="21384" y="135398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2" name="Google Shape;16872;p56"/>
            <p:cNvSpPr/>
            <p:nvPr/>
          </p:nvSpPr>
          <p:spPr>
            <a:xfrm>
              <a:off x="16658625" y="4231900"/>
              <a:ext cx="1595150" cy="3384975"/>
            </a:xfrm>
            <a:custGeom>
              <a:rect b="b" l="l" r="r" t="t"/>
              <a:pathLst>
                <a:path extrusionOk="0" h="135399" w="63806">
                  <a:moveTo>
                    <a:pt x="63806" y="0"/>
                  </a:moveTo>
                  <a:lnTo>
                    <a:pt x="0" y="135398"/>
                  </a:lnTo>
                  <a:lnTo>
                    <a:pt x="17240" y="135398"/>
                  </a:lnTo>
                  <a:lnTo>
                    <a:pt x="638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3" name="Google Shape;16873;p56"/>
            <p:cNvSpPr/>
            <p:nvPr/>
          </p:nvSpPr>
          <p:spPr>
            <a:xfrm>
              <a:off x="17217625" y="4231900"/>
              <a:ext cx="1036150" cy="4610700"/>
            </a:xfrm>
            <a:custGeom>
              <a:rect b="b" l="l" r="r" t="t"/>
              <a:pathLst>
                <a:path extrusionOk="0" h="184428" w="41446">
                  <a:moveTo>
                    <a:pt x="41446" y="0"/>
                  </a:moveTo>
                  <a:lnTo>
                    <a:pt x="0" y="184428"/>
                  </a:lnTo>
                  <a:lnTo>
                    <a:pt x="21324" y="180213"/>
                  </a:lnTo>
                  <a:lnTo>
                    <a:pt x="4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4" name="Google Shape;16874;p56"/>
            <p:cNvSpPr/>
            <p:nvPr/>
          </p:nvSpPr>
          <p:spPr>
            <a:xfrm>
              <a:off x="18249000" y="4231900"/>
              <a:ext cx="519125" cy="4487775"/>
            </a:xfrm>
            <a:custGeom>
              <a:rect b="b" l="l" r="r" t="t"/>
              <a:pathLst>
                <a:path extrusionOk="0" h="179511" w="20765">
                  <a:moveTo>
                    <a:pt x="191" y="0"/>
                  </a:moveTo>
                  <a:lnTo>
                    <a:pt x="0" y="179034"/>
                  </a:lnTo>
                  <a:lnTo>
                    <a:pt x="20765" y="17951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5" name="Google Shape;16875;p56"/>
            <p:cNvSpPr/>
            <p:nvPr/>
          </p:nvSpPr>
          <p:spPr>
            <a:xfrm>
              <a:off x="18253750" y="4231900"/>
              <a:ext cx="1419850" cy="4628575"/>
            </a:xfrm>
            <a:custGeom>
              <a:rect b="b" l="l" r="r" t="t"/>
              <a:pathLst>
                <a:path extrusionOk="0" h="185143" w="56794">
                  <a:moveTo>
                    <a:pt x="1" y="0"/>
                  </a:moveTo>
                  <a:lnTo>
                    <a:pt x="41768" y="185142"/>
                  </a:lnTo>
                  <a:lnTo>
                    <a:pt x="56794" y="1652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6" name="Google Shape;16876;p56"/>
            <p:cNvSpPr/>
            <p:nvPr/>
          </p:nvSpPr>
          <p:spPr>
            <a:xfrm>
              <a:off x="18253750" y="4231900"/>
              <a:ext cx="2068750" cy="3384975"/>
            </a:xfrm>
            <a:custGeom>
              <a:rect b="b" l="l" r="r" t="t"/>
              <a:pathLst>
                <a:path extrusionOk="0" h="135399" w="82750">
                  <a:moveTo>
                    <a:pt x="1" y="0"/>
                  </a:moveTo>
                  <a:lnTo>
                    <a:pt x="63818" y="135398"/>
                  </a:lnTo>
                  <a:lnTo>
                    <a:pt x="82749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7" name="Google Shape;16877;p56"/>
            <p:cNvSpPr/>
            <p:nvPr/>
          </p:nvSpPr>
          <p:spPr>
            <a:xfrm>
              <a:off x="18253750" y="4231900"/>
              <a:ext cx="3226325" cy="3384975"/>
            </a:xfrm>
            <a:custGeom>
              <a:rect b="b" l="l" r="r" t="t"/>
              <a:pathLst>
                <a:path extrusionOk="0" h="135399" w="129053">
                  <a:moveTo>
                    <a:pt x="1" y="0"/>
                  </a:moveTo>
                  <a:lnTo>
                    <a:pt x="104133" y="135398"/>
                  </a:lnTo>
                  <a:lnTo>
                    <a:pt x="129053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8" name="Google Shape;16878;p56"/>
            <p:cNvSpPr/>
            <p:nvPr/>
          </p:nvSpPr>
          <p:spPr>
            <a:xfrm>
              <a:off x="18253750" y="4231900"/>
              <a:ext cx="3583525" cy="3048025"/>
            </a:xfrm>
            <a:custGeom>
              <a:rect b="b" l="l" r="r" t="t"/>
              <a:pathLst>
                <a:path extrusionOk="0" h="121921" w="143341">
                  <a:moveTo>
                    <a:pt x="1" y="0"/>
                  </a:moveTo>
                  <a:lnTo>
                    <a:pt x="143340" y="121920"/>
                  </a:lnTo>
                  <a:lnTo>
                    <a:pt x="143340" y="983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9" name="Google Shape;16879;p56"/>
            <p:cNvSpPr/>
            <p:nvPr/>
          </p:nvSpPr>
          <p:spPr>
            <a:xfrm>
              <a:off x="18253750" y="4231900"/>
              <a:ext cx="3583525" cy="1954125"/>
            </a:xfrm>
            <a:custGeom>
              <a:rect b="b" l="l" r="r" t="t"/>
              <a:pathLst>
                <a:path extrusionOk="0" h="78165" w="143341">
                  <a:moveTo>
                    <a:pt x="1" y="0"/>
                  </a:moveTo>
                  <a:lnTo>
                    <a:pt x="143340" y="78165"/>
                  </a:lnTo>
                  <a:lnTo>
                    <a:pt x="143340" y="602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0" name="Google Shape;16880;p56"/>
            <p:cNvSpPr/>
            <p:nvPr/>
          </p:nvSpPr>
          <p:spPr>
            <a:xfrm>
              <a:off x="18253750" y="4231900"/>
              <a:ext cx="3583525" cy="1099850"/>
            </a:xfrm>
            <a:custGeom>
              <a:rect b="b" l="l" r="r" t="t"/>
              <a:pathLst>
                <a:path extrusionOk="0" h="43994" w="143341">
                  <a:moveTo>
                    <a:pt x="1" y="0"/>
                  </a:moveTo>
                  <a:lnTo>
                    <a:pt x="143340" y="43994"/>
                  </a:lnTo>
                  <a:lnTo>
                    <a:pt x="143340" y="287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1" name="Google Shape;16881;p56"/>
            <p:cNvSpPr/>
            <p:nvPr/>
          </p:nvSpPr>
          <p:spPr>
            <a:xfrm>
              <a:off x="18253750" y="4231900"/>
              <a:ext cx="3583525" cy="355725"/>
            </a:xfrm>
            <a:custGeom>
              <a:rect b="b" l="l" r="r" t="t"/>
              <a:pathLst>
                <a:path extrusionOk="0" h="14229" w="143341">
                  <a:moveTo>
                    <a:pt x="1" y="0"/>
                  </a:moveTo>
                  <a:lnTo>
                    <a:pt x="143340" y="14228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2" name="Google Shape;16882;p56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3" name="Google Shape;16883;p56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4" name="Google Shape;16884;p56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5" name="Google Shape;16885;p56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6" name="Google Shape;16886;p56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7" name="Google Shape;16887;p56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8" name="Google Shape;16888;p56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7">
    <p:bg>
      <p:bgPr>
        <a:solidFill>
          <a:schemeClr val="accent1"/>
        </a:solidFill>
      </p:bgPr>
    </p:bg>
    <p:spTree>
      <p:nvGrpSpPr>
        <p:cNvPr id="16889" name="Shape 16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90" name="Google Shape;16890;p57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16891" name="Google Shape;16891;p57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2" name="Google Shape;16892;p57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3" name="Google Shape;16893;p57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4" name="Google Shape;16894;p57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5" name="Google Shape;16895;p57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6" name="Google Shape;16896;p57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7" name="Google Shape;16897;p57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8" name="Google Shape;16898;p57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9" name="Google Shape;16899;p57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0" name="Google Shape;16900;p57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1" name="Google Shape;16901;p57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2" name="Google Shape;16902;p57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8">
    <p:bg>
      <p:bgPr>
        <a:solidFill>
          <a:schemeClr val="accent3"/>
        </a:solidFill>
      </p:bgPr>
    </p:bg>
    <p:spTree>
      <p:nvGrpSpPr>
        <p:cNvPr id="16903" name="Shape 16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4" name="Google Shape;16904;p58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16905" name="Google Shape;16905;p58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6" name="Google Shape;16906;p58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7" name="Google Shape;16907;p58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8" name="Google Shape;16908;p58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9" name="Google Shape;16909;p58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0" name="Google Shape;16910;p58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1" name="Google Shape;16911;p58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2" name="Google Shape;16912;p58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3" name="Google Shape;16913;p58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4" name="Google Shape;16914;p58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5" name="Google Shape;16915;p58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6" name="Google Shape;16916;p58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7" name="Google Shape;16917;p58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8" name="Google Shape;16918;p58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9" name="Google Shape;16919;p58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0" name="Google Shape;16920;p58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1" name="Google Shape;16921;p58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2" name="Google Shape;16922;p58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3" name="Google Shape;16923;p58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4" name="Google Shape;16924;p58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5" name="Google Shape;16925;p58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6" name="Google Shape;16926;p58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7" name="Google Shape;16927;p58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8" name="Google Shape;16928;p58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9" name="Google Shape;16929;p58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0" name="Google Shape;16930;p58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1" name="Google Shape;16931;p58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2" name="Google Shape;16932;p58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3" name="Google Shape;16933;p58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4" name="Google Shape;16934;p58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5" name="Google Shape;16935;p58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6" name="Google Shape;16936;p58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7" name="Google Shape;16937;p58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8" name="Google Shape;16938;p58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9" name="Google Shape;16939;p58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0" name="Google Shape;16940;p58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1" name="Google Shape;16941;p58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2" name="Google Shape;16942;p58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3" name="Google Shape;16943;p58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4" name="Google Shape;16944;p58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5" name="Google Shape;16945;p58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6" name="Google Shape;16946;p58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7" name="Google Shape;16947;p58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8" name="Google Shape;16948;p58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9" name="Google Shape;16949;p58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0" name="Google Shape;16950;p58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1" name="Google Shape;16951;p58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2" name="Google Shape;16952;p58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3" name="Google Shape;16953;p58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4" name="Google Shape;16954;p58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5" name="Google Shape;16955;p58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6" name="Google Shape;16956;p58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7" name="Google Shape;16957;p58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8" name="Google Shape;16958;p58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9" name="Google Shape;16959;p58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0" name="Google Shape;16960;p58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1" name="Google Shape;16961;p58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2" name="Google Shape;16962;p58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3" name="Google Shape;16963;p58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4" name="Google Shape;16964;p58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5" name="Google Shape;16965;p58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6" name="Google Shape;16966;p58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7" name="Google Shape;16967;p58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8" name="Google Shape;16968;p58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9" name="Google Shape;16969;p58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0" name="Google Shape;16970;p58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1" name="Google Shape;16971;p58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2" name="Google Shape;16972;p58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3" name="Google Shape;16973;p58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4" name="Google Shape;16974;p58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5" name="Google Shape;16975;p58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6" name="Google Shape;16976;p58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7" name="Google Shape;16977;p58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8" name="Google Shape;16978;p58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9" name="Google Shape;16979;p58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0" name="Google Shape;16980;p58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1" name="Google Shape;16981;p58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2" name="Google Shape;16982;p58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3" name="Google Shape;16983;p58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4" name="Google Shape;16984;p58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5" name="Google Shape;16985;p58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6" name="Google Shape;16986;p58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7" name="Google Shape;16987;p58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8" name="Google Shape;16988;p58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9" name="Google Shape;16989;p58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0" name="Google Shape;16990;p58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1" name="Google Shape;16991;p58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2" name="Google Shape;16992;p58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3" name="Google Shape;16993;p58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4" name="Google Shape;16994;p58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5" name="Google Shape;16995;p58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6" name="Google Shape;16996;p58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7" name="Google Shape;16997;p58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8" name="Google Shape;16998;p58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9" name="Google Shape;16999;p58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0" name="Google Shape;17000;p58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1" name="Google Shape;17001;p58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2" name="Google Shape;17002;p58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3" name="Google Shape;17003;p58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4" name="Google Shape;17004;p58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5" name="Google Shape;17005;p58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6" name="Google Shape;17006;p58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7" name="Google Shape;17007;p58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8" name="Google Shape;17008;p58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9" name="Google Shape;17009;p58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0" name="Google Shape;17010;p58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1" name="Google Shape;17011;p58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2" name="Google Shape;17012;p58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3" name="Google Shape;17013;p58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4" name="Google Shape;17014;p58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5" name="Google Shape;17015;p58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6" name="Google Shape;17016;p58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7" name="Google Shape;17017;p58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8" name="Google Shape;17018;p58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9" name="Google Shape;17019;p58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0" name="Google Shape;17020;p58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1" name="Google Shape;17021;p58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2" name="Google Shape;17022;p58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3" name="Google Shape;17023;p58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4" name="Google Shape;17024;p58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5" name="Google Shape;17025;p58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6" name="Google Shape;17026;p58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7" name="Google Shape;17027;p58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8" name="Google Shape;17028;p58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9" name="Google Shape;17029;p58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0" name="Google Shape;17030;p58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1" name="Google Shape;17031;p58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2" name="Google Shape;17032;p58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3" name="Google Shape;17033;p58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4" name="Google Shape;17034;p58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5" name="Google Shape;17035;p58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6" name="Google Shape;17036;p58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7" name="Google Shape;17037;p58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8" name="Google Shape;17038;p58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9" name="Google Shape;17039;p58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0" name="Google Shape;17040;p58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1" name="Google Shape;17041;p58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2" name="Google Shape;17042;p58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3" name="Google Shape;17043;p58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4" name="Google Shape;17044;p58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5" name="Google Shape;17045;p58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6" name="Google Shape;17046;p58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7" name="Google Shape;17047;p58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8" name="Google Shape;17048;p58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9" name="Google Shape;17049;p58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0" name="Google Shape;17050;p58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1" name="Google Shape;17051;p58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2" name="Google Shape;17052;p58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3" name="Google Shape;17053;p58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4" name="Google Shape;17054;p58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5" name="Google Shape;17055;p58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6" name="Google Shape;17056;p58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7" name="Google Shape;17057;p58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8" name="Google Shape;17058;p58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9" name="Google Shape;17059;p58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0" name="Google Shape;17060;p58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1" name="Google Shape;17061;p58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2" name="Google Shape;17062;p58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3" name="Google Shape;17063;p58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4" name="Google Shape;17064;p58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5" name="Google Shape;17065;p58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6" name="Google Shape;17066;p58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7" name="Google Shape;17067;p58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8" name="Google Shape;17068;p58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9" name="Google Shape;17069;p58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0" name="Google Shape;17070;p58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1" name="Google Shape;17071;p58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2" name="Google Shape;17072;p58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3" name="Google Shape;17073;p58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4" name="Google Shape;17074;p58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5" name="Google Shape;17075;p58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6" name="Google Shape;17076;p58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7" name="Google Shape;17077;p58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8" name="Google Shape;17078;p58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9" name="Google Shape;17079;p58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0" name="Google Shape;17080;p58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1" name="Google Shape;17081;p58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2" name="Google Shape;17082;p58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3" name="Google Shape;17083;p58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4" name="Google Shape;17084;p58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5" name="Google Shape;17085;p58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6" name="Google Shape;17086;p58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7" name="Google Shape;17087;p58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8" name="Google Shape;17088;p58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9" name="Google Shape;17089;p58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0" name="Google Shape;17090;p58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1" name="Google Shape;17091;p58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2" name="Google Shape;17092;p58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3" name="Google Shape;17093;p58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4" name="Google Shape;17094;p58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5" name="Google Shape;17095;p58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6" name="Google Shape;17096;p58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7" name="Google Shape;17097;p58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8" name="Google Shape;17098;p58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9" name="Google Shape;17099;p58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0" name="Google Shape;17100;p58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1" name="Google Shape;17101;p58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2" name="Google Shape;17102;p58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3" name="Google Shape;17103;p58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4" name="Google Shape;17104;p58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5" name="Google Shape;17105;p58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6" name="Google Shape;17106;p58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7" name="Google Shape;17107;p58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8" name="Google Shape;17108;p58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9" name="Google Shape;17109;p58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0" name="Google Shape;17110;p58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1" name="Google Shape;17111;p58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2" name="Google Shape;17112;p58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3" name="Google Shape;17113;p58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4" name="Google Shape;17114;p58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5" name="Google Shape;17115;p58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6" name="Google Shape;17116;p58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7" name="Google Shape;17117;p58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8" name="Google Shape;17118;p58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9" name="Google Shape;17119;p58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0" name="Google Shape;17120;p58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1" name="Google Shape;17121;p58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2" name="Google Shape;17122;p58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3" name="Google Shape;17123;p58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4" name="Google Shape;17124;p58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5" name="Google Shape;17125;p58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6" name="Google Shape;17126;p58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7" name="Google Shape;17127;p58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8" name="Google Shape;17128;p58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9" name="Google Shape;17129;p58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0" name="Google Shape;17130;p58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1" name="Google Shape;17131;p58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2" name="Google Shape;17132;p58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3" name="Google Shape;17133;p58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4" name="Google Shape;17134;p58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5" name="Google Shape;17135;p58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6" name="Google Shape;17136;p58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7" name="Google Shape;17137;p58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8" name="Google Shape;17138;p58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9" name="Google Shape;17139;p58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0" name="Google Shape;17140;p58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1" name="Google Shape;17141;p58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2" name="Google Shape;17142;p58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3" name="Google Shape;17143;p58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4" name="Google Shape;17144;p58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5" name="Google Shape;17145;p58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6" name="Google Shape;17146;p58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7" name="Google Shape;17147;p58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8" name="Google Shape;17148;p58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9" name="Google Shape;17149;p58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0" name="Google Shape;17150;p58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1" name="Google Shape;17151;p58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2" name="Google Shape;17152;p58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3" name="Google Shape;17153;p58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4" name="Google Shape;17154;p58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5" name="Google Shape;17155;p58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6" name="Google Shape;17156;p58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7" name="Google Shape;17157;p58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8" name="Google Shape;17158;p58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9" name="Google Shape;17159;p58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0" name="Google Shape;17160;p58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1" name="Google Shape;17161;p58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2" name="Google Shape;17162;p58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3" name="Google Shape;17163;p58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4" name="Google Shape;17164;p58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5" name="Google Shape;17165;p58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6" name="Google Shape;17166;p58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7" name="Google Shape;17167;p58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8" name="Google Shape;17168;p58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9" name="Google Shape;17169;p58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0" name="Google Shape;17170;p58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1" name="Google Shape;17171;p58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2" name="Google Shape;17172;p58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3" name="Google Shape;17173;p58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4" name="Google Shape;17174;p58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5" name="Google Shape;17175;p58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6" name="Google Shape;17176;p58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7" name="Google Shape;17177;p58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8" name="Google Shape;17178;p58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9" name="Google Shape;17179;p58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0" name="Google Shape;17180;p58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1" name="Google Shape;17181;p58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2" name="Google Shape;17182;p58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3" name="Google Shape;17183;p58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4" name="Google Shape;17184;p58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5" name="Google Shape;17185;p58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6" name="Google Shape;17186;p58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7" name="Google Shape;17187;p58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8" name="Google Shape;17188;p58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9" name="Google Shape;17189;p58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0" name="Google Shape;17190;p58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1" name="Google Shape;17191;p58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2" name="Google Shape;17192;p58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3" name="Google Shape;17193;p58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4" name="Google Shape;17194;p58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5" name="Google Shape;17195;p58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6" name="Google Shape;17196;p58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7" name="Google Shape;17197;p58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8" name="Google Shape;17198;p58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9" name="Google Shape;17199;p58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0" name="Google Shape;17200;p58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1" name="Google Shape;17201;p58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2" name="Google Shape;17202;p58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3" name="Google Shape;17203;p58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4" name="Google Shape;17204;p58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5" name="Google Shape;17205;p58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6" name="Google Shape;17206;p58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7" name="Google Shape;17207;p58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8" name="Google Shape;17208;p58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9" name="Google Shape;17209;p58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0" name="Google Shape;17210;p58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1" name="Google Shape;17211;p58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2" name="Google Shape;17212;p58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3" name="Google Shape;17213;p58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4" name="Google Shape;17214;p58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5" name="Google Shape;17215;p58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6" name="Google Shape;17216;p58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7" name="Google Shape;17217;p58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8" name="Google Shape;17218;p58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9" name="Google Shape;17219;p58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0" name="Google Shape;17220;p58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1" name="Google Shape;17221;p58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2" name="Google Shape;17222;p58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3" name="Google Shape;17223;p58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4" name="Google Shape;17224;p58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5" name="Google Shape;17225;p58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6" name="Google Shape;17226;p58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7" name="Google Shape;17227;p58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8" name="Google Shape;17228;p58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9" name="Google Shape;17229;p58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0" name="Google Shape;17230;p58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1" name="Google Shape;17231;p58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2" name="Google Shape;17232;p58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3" name="Google Shape;17233;p58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4" name="Google Shape;17234;p58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5" name="Google Shape;17235;p58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6" name="Google Shape;17236;p58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7" name="Google Shape;17237;p58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8" name="Google Shape;17238;p58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9" name="Google Shape;17239;p58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0" name="Google Shape;17240;p58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1" name="Google Shape;17241;p58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2" name="Google Shape;17242;p58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3" name="Google Shape;17243;p58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4" name="Google Shape;17244;p58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5" name="Google Shape;17245;p58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6" name="Google Shape;17246;p58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7" name="Google Shape;17247;p58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8" name="Google Shape;17248;p58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9" name="Google Shape;17249;p58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0" name="Google Shape;17250;p58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1" name="Google Shape;17251;p58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2" name="Google Shape;17252;p58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3" name="Google Shape;17253;p58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4" name="Google Shape;17254;p58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5" name="Google Shape;17255;p58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6" name="Google Shape;17256;p58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7" name="Google Shape;17257;p58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8" name="Google Shape;17258;p58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9" name="Google Shape;17259;p58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0" name="Google Shape;17260;p58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1" name="Google Shape;17261;p58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2" name="Google Shape;17262;p58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3" name="Google Shape;17263;p58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4" name="Google Shape;17264;p58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5" name="Google Shape;17265;p58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6" name="Google Shape;17266;p58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7" name="Google Shape;17267;p58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8" name="Google Shape;17268;p58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9" name="Google Shape;17269;p58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0" name="Google Shape;17270;p58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1" name="Google Shape;17271;p58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2" name="Google Shape;17272;p58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3" name="Google Shape;17273;p58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4" name="Google Shape;17274;p58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5" name="Google Shape;17275;p58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6" name="Google Shape;17276;p58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7" name="Google Shape;17277;p58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8" name="Google Shape;17278;p58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9" name="Google Shape;17279;p58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0" name="Google Shape;17280;p58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1" name="Google Shape;17281;p58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2" name="Google Shape;17282;p58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3" name="Google Shape;17283;p58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4" name="Google Shape;17284;p58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5" name="Google Shape;17285;p58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6" name="Google Shape;17286;p58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7" name="Google Shape;17287;p58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8" name="Google Shape;17288;p58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9" name="Google Shape;17289;p58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0" name="Google Shape;17290;p58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1" name="Google Shape;17291;p58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2" name="Google Shape;17292;p58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3" name="Google Shape;17293;p58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4" name="Google Shape;17294;p58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5" name="Google Shape;17295;p58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6" name="Google Shape;17296;p58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7" name="Google Shape;17297;p58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8" name="Google Shape;17298;p58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9" name="Google Shape;17299;p58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0" name="Google Shape;17300;p58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1" name="Google Shape;17301;p58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2" name="Google Shape;17302;p58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3" name="Google Shape;17303;p58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4" name="Google Shape;17304;p58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5" name="Google Shape;17305;p58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6" name="Google Shape;17306;p58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7" name="Google Shape;17307;p58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8" name="Google Shape;17308;p58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9" name="Google Shape;17309;p58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0" name="Google Shape;17310;p58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1" name="Google Shape;17311;p58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2" name="Google Shape;17312;p58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3" name="Google Shape;17313;p58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4" name="Google Shape;17314;p58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5" name="Google Shape;17315;p58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6" name="Google Shape;17316;p58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7" name="Google Shape;17317;p58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8" name="Google Shape;17318;p58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9" name="Google Shape;17319;p58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0" name="Google Shape;17320;p58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1" name="Google Shape;17321;p58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2" name="Google Shape;17322;p58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3" name="Google Shape;17323;p58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4" name="Google Shape;17324;p58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5" name="Google Shape;17325;p58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6" name="Google Shape;17326;p58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7" name="Google Shape;17327;p58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8" name="Google Shape;17328;p58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9" name="Google Shape;17329;p58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0" name="Google Shape;17330;p58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1" name="Google Shape;17331;p58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2" name="Google Shape;17332;p58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3" name="Google Shape;17333;p58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4" name="Google Shape;17334;p58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5" name="Google Shape;17335;p58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6" name="Google Shape;17336;p58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7" name="Google Shape;17337;p58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8" name="Google Shape;17338;p58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9" name="Google Shape;17339;p58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0" name="Google Shape;17340;p58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1" name="Google Shape;17341;p58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2" name="Google Shape;17342;p58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3" name="Google Shape;17343;p58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4" name="Google Shape;17344;p58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5" name="Google Shape;17345;p58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6" name="Google Shape;17346;p58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7" name="Google Shape;17347;p58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8" name="Google Shape;17348;p58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9" name="Google Shape;17349;p58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0" name="Google Shape;17350;p58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1" name="Google Shape;17351;p58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2" name="Google Shape;17352;p58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3" name="Google Shape;17353;p58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4" name="Google Shape;17354;p58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5" name="Google Shape;17355;p58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6" name="Google Shape;17356;p58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7" name="Google Shape;17357;p58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8" name="Google Shape;17358;p58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9" name="Google Shape;17359;p58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0" name="Google Shape;17360;p58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1" name="Google Shape;17361;p58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2" name="Google Shape;17362;p58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3" name="Google Shape;17363;p58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4" name="Google Shape;17364;p58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5" name="Google Shape;17365;p58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6" name="Google Shape;17366;p58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7" name="Google Shape;17367;p58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8" name="Google Shape;17368;p58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9" name="Google Shape;17369;p58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0" name="Google Shape;17370;p58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1" name="Google Shape;17371;p58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2" name="Google Shape;17372;p58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3" name="Google Shape;17373;p58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4" name="Google Shape;17374;p58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5" name="Google Shape;17375;p58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6" name="Google Shape;17376;p58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7" name="Google Shape;17377;p58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8" name="Google Shape;17378;p58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9" name="Google Shape;17379;p58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0" name="Google Shape;17380;p58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1" name="Google Shape;17381;p58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2" name="Google Shape;17382;p58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3" name="Google Shape;17383;p58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4" name="Google Shape;17384;p58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5" name="Google Shape;17385;p58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6" name="Google Shape;17386;p58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7" name="Google Shape;17387;p58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8" name="Google Shape;17388;p58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9" name="Google Shape;17389;p58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0" name="Google Shape;17390;p58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1" name="Google Shape;17391;p58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2" name="Google Shape;17392;p58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3" name="Google Shape;17393;p58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4" name="Google Shape;17394;p58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5" name="Google Shape;17395;p58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6" name="Google Shape;17396;p58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7" name="Google Shape;17397;p58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8" name="Google Shape;17398;p58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9" name="Google Shape;17399;p58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0" name="Google Shape;17400;p58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1" name="Google Shape;17401;p58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2" name="Google Shape;17402;p58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3" name="Google Shape;17403;p58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4" name="Google Shape;17404;p58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5" name="Google Shape;17405;p58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6" name="Google Shape;17406;p58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7" name="Google Shape;17407;p58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8" name="Google Shape;17408;p58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9" name="Google Shape;17409;p58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0" name="Google Shape;17410;p58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1" name="Google Shape;17411;p58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2" name="Google Shape;17412;p58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3" name="Google Shape;17413;p58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4" name="Google Shape;17414;p58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5" name="Google Shape;17415;p58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6" name="Google Shape;17416;p58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7" name="Google Shape;17417;p58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8" name="Google Shape;17418;p58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9" name="Google Shape;17419;p58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0" name="Google Shape;17420;p58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1" name="Google Shape;17421;p58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2" name="Google Shape;17422;p58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3" name="Google Shape;17423;p58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4" name="Google Shape;17424;p58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5" name="Google Shape;17425;p58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6" name="Google Shape;17426;p58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7" name="Google Shape;17427;p58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8" name="Google Shape;17428;p58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9" name="Google Shape;17429;p58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0" name="Google Shape;17430;p58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1" name="Google Shape;17431;p58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2" name="Google Shape;17432;p58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3" name="Google Shape;17433;p58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4" name="Google Shape;17434;p58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5" name="Google Shape;17435;p58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6" name="Google Shape;17436;p58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7" name="Google Shape;17437;p58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8" name="Google Shape;17438;p58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9" name="Google Shape;17439;p58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0" name="Google Shape;17440;p58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1" name="Google Shape;17441;p58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2" name="Google Shape;17442;p58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3" name="Google Shape;17443;p58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4" name="Google Shape;17444;p58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5" name="Google Shape;17445;p58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6" name="Google Shape;17446;p58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7" name="Google Shape;17447;p58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8" name="Google Shape;17448;p58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9" name="Google Shape;17449;p58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0" name="Google Shape;17450;p58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1" name="Google Shape;17451;p58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2" name="Google Shape;17452;p58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3" name="Google Shape;17453;p58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4" name="Google Shape;17454;p58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5" name="Google Shape;17455;p58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6" name="Google Shape;17456;p58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7" name="Google Shape;17457;p58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8" name="Google Shape;17458;p58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9" name="Google Shape;17459;p58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0" name="Google Shape;17460;p58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1" name="Google Shape;17461;p58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2" name="Google Shape;17462;p58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3" name="Google Shape;17463;p58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4" name="Google Shape;17464;p58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5" name="Google Shape;17465;p58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6" name="Google Shape;17466;p58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7" name="Google Shape;17467;p58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8" name="Google Shape;17468;p58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9" name="Google Shape;17469;p58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0" name="Google Shape;17470;p58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1" name="Google Shape;17471;p58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2" name="Google Shape;17472;p58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3" name="Google Shape;17473;p58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4" name="Google Shape;17474;p58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5" name="Google Shape;17475;p58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6" name="Google Shape;17476;p58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7" name="Google Shape;17477;p58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8" name="Google Shape;17478;p58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9" name="Google Shape;17479;p58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0" name="Google Shape;17480;p58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1" name="Google Shape;17481;p58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2" name="Google Shape;17482;p58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3" name="Google Shape;17483;p58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4" name="Google Shape;17484;p58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5" name="Google Shape;17485;p58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6" name="Google Shape;17486;p58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7" name="Google Shape;17487;p58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8" name="Google Shape;17488;p58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9" name="Google Shape;17489;p58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0" name="Google Shape;17490;p58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1" name="Google Shape;17491;p58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2" name="Google Shape;17492;p58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3" name="Google Shape;17493;p58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4" name="Google Shape;17494;p58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5" name="Google Shape;17495;p58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6" name="Google Shape;17496;p58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7" name="Google Shape;17497;p58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8" name="Google Shape;17498;p58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9" name="Google Shape;17499;p58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0" name="Google Shape;17500;p58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1" name="Google Shape;17501;p58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2" name="Google Shape;17502;p58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3" name="Google Shape;17503;p58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4" name="Google Shape;17504;p58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5" name="Google Shape;17505;p58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6" name="Google Shape;17506;p58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7" name="Google Shape;17507;p58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8" name="Google Shape;17508;p58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9" name="Google Shape;17509;p58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0" name="Google Shape;17510;p58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1" name="Google Shape;17511;p58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2" name="Google Shape;17512;p58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3" name="Google Shape;17513;p58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4" name="Google Shape;17514;p58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5" name="Google Shape;17515;p58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6" name="Google Shape;17516;p58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7" name="Google Shape;17517;p58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8" name="Google Shape;17518;p58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9" name="Google Shape;17519;p58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0" name="Google Shape;17520;p58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1" name="Google Shape;17521;p58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2" name="Google Shape;17522;p58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3" name="Google Shape;17523;p58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4" name="Google Shape;17524;p58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5" name="Google Shape;17525;p58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6" name="Google Shape;17526;p58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7" name="Google Shape;17527;p58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8" name="Google Shape;17528;p58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9" name="Google Shape;17529;p58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0" name="Google Shape;17530;p58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1" name="Google Shape;17531;p58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2" name="Google Shape;17532;p58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3" name="Google Shape;17533;p58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4" name="Google Shape;17534;p58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5" name="Google Shape;17535;p58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6" name="Google Shape;17536;p58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7" name="Google Shape;17537;p58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8" name="Google Shape;17538;p58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9" name="Google Shape;17539;p58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0" name="Google Shape;17540;p58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1" name="Google Shape;17541;p58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2" name="Google Shape;17542;p58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3" name="Google Shape;17543;p58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4" name="Google Shape;17544;p58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5" name="Google Shape;17545;p58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6" name="Google Shape;17546;p58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7" name="Google Shape;17547;p58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8" name="Google Shape;17548;p58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9" name="Google Shape;17549;p58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0" name="Google Shape;17550;p58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1" name="Google Shape;17551;p58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2" name="Google Shape;17552;p58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3" name="Google Shape;17553;p58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4" name="Google Shape;17554;p58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5" name="Google Shape;17555;p58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6" name="Google Shape;17556;p58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7" name="Google Shape;17557;p58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8" name="Google Shape;17558;p58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9" name="Google Shape;17559;p58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0" name="Google Shape;17560;p58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1" name="Google Shape;17561;p58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2" name="Google Shape;17562;p58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3" name="Google Shape;17563;p58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4" name="Google Shape;17564;p58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5" name="Google Shape;17565;p58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6" name="Google Shape;17566;p58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7" name="Google Shape;17567;p58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8" name="Google Shape;17568;p58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9" name="Google Shape;17569;p58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0" name="Google Shape;17570;p58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1" name="Google Shape;17571;p58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2" name="Google Shape;17572;p58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3" name="Google Shape;17573;p58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4" name="Google Shape;17574;p58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5" name="Google Shape;17575;p58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6" name="Google Shape;17576;p58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7" name="Google Shape;17577;p58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8" name="Google Shape;17578;p58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9" name="Google Shape;17579;p58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0" name="Google Shape;17580;p58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1" name="Google Shape;17581;p58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2" name="Google Shape;17582;p58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3" name="Google Shape;17583;p58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4" name="Google Shape;17584;p58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5" name="Google Shape;17585;p58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6" name="Google Shape;17586;p58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7" name="Google Shape;17587;p58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8" name="Google Shape;17588;p58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9" name="Google Shape;17589;p58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0" name="Google Shape;17590;p58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1" name="Google Shape;17591;p58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2" name="Google Shape;17592;p58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3" name="Google Shape;17593;p58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4" name="Google Shape;17594;p58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5" name="Google Shape;17595;p58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6" name="Google Shape;17596;p58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7" name="Google Shape;17597;p58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8" name="Google Shape;17598;p58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9" name="Google Shape;17599;p58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0" name="Google Shape;17600;p58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1" name="Google Shape;17601;p58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2" name="Google Shape;17602;p58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3" name="Google Shape;17603;p58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4" name="Google Shape;17604;p58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5" name="Google Shape;17605;p58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6" name="Google Shape;17606;p58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7" name="Google Shape;17607;p58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8" name="Google Shape;17608;p58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9" name="Google Shape;17609;p58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0" name="Google Shape;17610;p58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1" name="Google Shape;17611;p58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2" name="Google Shape;17612;p58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3" name="Google Shape;17613;p58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4" name="Google Shape;17614;p58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5" name="Google Shape;17615;p58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6" name="Google Shape;17616;p58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7" name="Google Shape;17617;p58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8" name="Google Shape;17618;p58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9" name="Google Shape;17619;p58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0" name="Google Shape;17620;p58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1" name="Google Shape;17621;p58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2" name="Google Shape;17622;p58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3" name="Google Shape;17623;p58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4" name="Google Shape;17624;p58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5" name="Google Shape;17625;p58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6" name="Google Shape;17626;p58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7" name="Google Shape;17627;p58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8" name="Google Shape;17628;p58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9" name="Google Shape;17629;p58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0" name="Google Shape;17630;p58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1" name="Google Shape;17631;p58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2" name="Google Shape;17632;p58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3" name="Google Shape;17633;p58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4" name="Google Shape;17634;p58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5" name="Google Shape;17635;p58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6" name="Google Shape;17636;p58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7" name="Google Shape;17637;p58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8" name="Google Shape;17638;p58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9" name="Google Shape;17639;p58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0" name="Google Shape;17640;p58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1" name="Google Shape;17641;p58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2" name="Google Shape;17642;p58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3" name="Google Shape;17643;p58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4" name="Google Shape;17644;p58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5" name="Google Shape;17645;p58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6" name="Google Shape;17646;p58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7" name="Google Shape;17647;p58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8" name="Google Shape;17648;p58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9" name="Google Shape;17649;p58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0" name="Google Shape;17650;p58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1" name="Google Shape;17651;p58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2" name="Google Shape;17652;p58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3" name="Google Shape;17653;p58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4" name="Google Shape;17654;p58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5" name="Google Shape;17655;p58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6" name="Google Shape;17656;p58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7" name="Google Shape;17657;p58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8" name="Google Shape;17658;p58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9" name="Google Shape;17659;p58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0" name="Google Shape;17660;p58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1" name="Google Shape;17661;p58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2" name="Google Shape;17662;p58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3" name="Google Shape;17663;p58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4" name="Google Shape;17664;p58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5" name="Google Shape;17665;p58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6" name="Google Shape;17666;p58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7" name="Google Shape;17667;p58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8" name="Google Shape;17668;p58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9" name="Google Shape;17669;p58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0" name="Google Shape;17670;p58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1" name="Google Shape;17671;p58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2" name="Google Shape;17672;p58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3" name="Google Shape;17673;p58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4" name="Google Shape;17674;p58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5" name="Google Shape;17675;p58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6" name="Google Shape;17676;p58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7" name="Google Shape;17677;p58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8" name="Google Shape;17678;p58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9" name="Google Shape;17679;p58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0" name="Google Shape;17680;p58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1" name="Google Shape;17681;p58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2" name="Google Shape;17682;p58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3" name="Google Shape;17683;p58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4" name="Google Shape;17684;p58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5" name="Google Shape;17685;p58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6" name="Google Shape;17686;p58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7" name="Google Shape;17687;p58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8" name="Google Shape;17688;p58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9" name="Google Shape;17689;p58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0" name="Google Shape;17690;p58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1" name="Google Shape;17691;p58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2" name="Google Shape;17692;p58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3" name="Google Shape;17693;p58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4" name="Google Shape;17694;p58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5" name="Google Shape;17695;p58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6" name="Google Shape;17696;p58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7" name="Google Shape;17697;p58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8" name="Google Shape;17698;p58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9" name="Google Shape;17699;p58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0" name="Google Shape;17700;p58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1" name="Google Shape;17701;p58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2" name="Google Shape;17702;p58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3" name="Google Shape;17703;p58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4" name="Google Shape;17704;p58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5" name="Google Shape;17705;p58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6" name="Google Shape;17706;p58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7" name="Google Shape;17707;p58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8" name="Google Shape;17708;p58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9" name="Google Shape;17709;p58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0" name="Google Shape;17710;p58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1" name="Google Shape;17711;p58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2" name="Google Shape;17712;p58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3" name="Google Shape;17713;p58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4" name="Google Shape;17714;p58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5" name="Google Shape;17715;p58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6" name="Google Shape;17716;p58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7" name="Google Shape;17717;p58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8" name="Google Shape;17718;p58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9" name="Google Shape;17719;p58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0" name="Google Shape;17720;p58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1" name="Google Shape;17721;p58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2" name="Google Shape;17722;p58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3" name="Google Shape;17723;p58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4" name="Google Shape;17724;p58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5" name="Google Shape;17725;p58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6" name="Google Shape;17726;p58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7" name="Google Shape;17727;p58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8" name="Google Shape;17728;p58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9" name="Google Shape;17729;p58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0" name="Google Shape;17730;p58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1" name="Google Shape;17731;p58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2" name="Google Shape;17732;p58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3" name="Google Shape;17733;p58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4" name="Google Shape;17734;p58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5" name="Google Shape;17735;p58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6" name="Google Shape;17736;p58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7" name="Google Shape;17737;p58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8" name="Google Shape;17738;p58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9" name="Google Shape;17739;p58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0" name="Google Shape;17740;p58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1" name="Google Shape;17741;p58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2" name="Google Shape;17742;p58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3" name="Google Shape;17743;p58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4" name="Google Shape;17744;p58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5" name="Google Shape;17745;p58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6" name="Google Shape;17746;p58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7" name="Google Shape;17747;p58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8" name="Google Shape;17748;p58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9" name="Google Shape;17749;p58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0" name="Google Shape;17750;p58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1" name="Google Shape;17751;p58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2" name="Google Shape;17752;p58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3" name="Google Shape;17753;p58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4" name="Google Shape;17754;p58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5" name="Google Shape;17755;p58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6" name="Google Shape;17756;p58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7" name="Google Shape;17757;p58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8" name="Google Shape;17758;p58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9" name="Google Shape;17759;p58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0" name="Google Shape;17760;p58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1" name="Google Shape;17761;p58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2" name="Google Shape;17762;p58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3" name="Google Shape;17763;p58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4" name="Google Shape;17764;p58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5" name="Google Shape;17765;p58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6" name="Google Shape;17766;p58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7" name="Google Shape;17767;p58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8" name="Google Shape;17768;p58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9" name="Google Shape;17769;p58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0" name="Google Shape;17770;p58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1" name="Google Shape;17771;p58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2" name="Google Shape;17772;p58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3" name="Google Shape;17773;p58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4" name="Google Shape;17774;p58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5" name="Google Shape;17775;p58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6" name="Google Shape;17776;p58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7" name="Google Shape;17777;p58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8" name="Google Shape;17778;p58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9" name="Google Shape;17779;p58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0" name="Google Shape;17780;p58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1" name="Google Shape;17781;p58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2" name="Google Shape;17782;p58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3" name="Google Shape;17783;p58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4" name="Google Shape;17784;p58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5" name="Google Shape;17785;p58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6" name="Google Shape;17786;p58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7" name="Google Shape;17787;p58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8" name="Google Shape;17788;p58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9" name="Google Shape;17789;p58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0" name="Google Shape;17790;p58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1" name="Google Shape;17791;p58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2" name="Google Shape;17792;p58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3" name="Google Shape;17793;p58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4" name="Google Shape;17794;p58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5" name="Google Shape;17795;p58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6" name="Google Shape;17796;p58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7" name="Google Shape;17797;p58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8" name="Google Shape;17798;p58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9" name="Google Shape;17799;p58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0" name="Google Shape;17800;p58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1" name="Google Shape;17801;p58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2" name="Google Shape;17802;p58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3" name="Google Shape;17803;p58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4" name="Google Shape;17804;p58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5" name="Google Shape;17805;p58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6" name="Google Shape;17806;p58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7" name="Google Shape;17807;p58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8" name="Google Shape;17808;p58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9" name="Google Shape;17809;p58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0" name="Google Shape;17810;p58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1" name="Google Shape;17811;p58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2" name="Google Shape;17812;p58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3" name="Google Shape;17813;p58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4" name="Google Shape;17814;p58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5" name="Google Shape;17815;p58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6" name="Google Shape;17816;p58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7" name="Google Shape;17817;p58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8" name="Google Shape;17818;p58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9" name="Google Shape;17819;p58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0" name="Google Shape;17820;p58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1" name="Google Shape;17821;p58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2" name="Google Shape;17822;p58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3" name="Google Shape;17823;p58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4" name="Google Shape;17824;p58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5" name="Google Shape;17825;p58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6" name="Google Shape;17826;p58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7" name="Google Shape;17827;p58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8" name="Google Shape;17828;p58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9" name="Google Shape;17829;p58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0" name="Google Shape;17830;p58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1" name="Google Shape;17831;p58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2" name="Google Shape;17832;p58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3" name="Google Shape;17833;p58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4" name="Google Shape;17834;p58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5" name="Google Shape;17835;p58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6" name="Google Shape;17836;p58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7" name="Google Shape;17837;p58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8" name="Google Shape;17838;p58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9" name="Google Shape;17839;p58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0" name="Google Shape;17840;p58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1" name="Google Shape;17841;p58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2" name="Google Shape;17842;p58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3" name="Google Shape;17843;p58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4" name="Google Shape;17844;p58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5" name="Google Shape;17845;p58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6" name="Google Shape;17846;p58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7" name="Google Shape;17847;p58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8" name="Google Shape;17848;p58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9" name="Google Shape;17849;p58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0" name="Google Shape;17850;p58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1" name="Google Shape;17851;p58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2" name="Google Shape;17852;p58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3" name="Google Shape;17853;p58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4" name="Google Shape;17854;p58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5" name="Google Shape;17855;p58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6" name="Google Shape;17856;p58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7" name="Google Shape;17857;p58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8" name="Google Shape;17858;p58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9" name="Google Shape;17859;p58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0" name="Google Shape;17860;p58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1" name="Google Shape;17861;p58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2" name="Google Shape;17862;p58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3" name="Google Shape;17863;p58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4" name="Google Shape;17864;p58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5" name="Google Shape;17865;p58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6" name="Google Shape;17866;p58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7" name="Google Shape;17867;p58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8" name="Google Shape;17868;p58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9" name="Google Shape;17869;p58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0" name="Google Shape;17870;p58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1" name="Google Shape;17871;p58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2" name="Google Shape;17872;p58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3" name="Google Shape;17873;p58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4" name="Google Shape;17874;p58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5" name="Google Shape;17875;p58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6" name="Google Shape;17876;p58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7" name="Google Shape;17877;p58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8" name="Google Shape;17878;p58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9" name="Google Shape;17879;p58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0" name="Google Shape;17880;p58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1" name="Google Shape;17881;p58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2" name="Google Shape;17882;p58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3" name="Google Shape;17883;p58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4" name="Google Shape;17884;p58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5" name="Google Shape;17885;p58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6" name="Google Shape;17886;p58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7" name="Google Shape;17887;p58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8" name="Google Shape;17888;p58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9" name="Google Shape;17889;p58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0" name="Google Shape;17890;p58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1" name="Google Shape;17891;p58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2" name="Google Shape;17892;p58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3" name="Google Shape;17893;p58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4" name="Google Shape;17894;p58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5" name="Google Shape;17895;p58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6" name="Google Shape;17896;p58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7" name="Google Shape;17897;p58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8" name="Google Shape;17898;p58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9" name="Google Shape;17899;p58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0" name="Google Shape;17900;p58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1" name="Google Shape;17901;p58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2" name="Google Shape;17902;p58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3" name="Google Shape;17903;p58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4" name="Google Shape;17904;p58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5" name="Google Shape;17905;p58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6" name="Google Shape;17906;p58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7" name="Google Shape;17907;p58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8" name="Google Shape;17908;p58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9" name="Google Shape;17909;p58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0" name="Google Shape;17910;p58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1" name="Google Shape;17911;p58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2" name="Google Shape;17912;p58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3" name="Google Shape;17913;p58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4" name="Google Shape;17914;p58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5" name="Google Shape;17915;p58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6" name="Google Shape;17916;p58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7" name="Google Shape;17917;p58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8" name="Google Shape;17918;p58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9" name="Google Shape;17919;p58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0" name="Google Shape;17920;p58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1" name="Google Shape;17921;p58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2" name="Google Shape;17922;p58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3" name="Google Shape;17923;p58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4" name="Google Shape;17924;p58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5" name="Google Shape;17925;p58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6" name="Google Shape;17926;p58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7" name="Google Shape;17927;p58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8" name="Google Shape;17928;p58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9" name="Google Shape;17929;p58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0" name="Google Shape;17930;p58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1" name="Google Shape;17931;p58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2" name="Google Shape;17932;p58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3" name="Google Shape;17933;p58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4" name="Google Shape;17934;p58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5" name="Google Shape;17935;p58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6" name="Google Shape;17936;p58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7" name="Google Shape;17937;p58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8" name="Google Shape;17938;p58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9" name="Google Shape;17939;p58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0" name="Google Shape;17940;p58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1" name="Google Shape;17941;p58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2" name="Google Shape;17942;p58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3" name="Google Shape;17943;p58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4" name="Google Shape;17944;p58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5" name="Google Shape;17945;p58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6" name="Google Shape;17946;p58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7" name="Google Shape;17947;p58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8" name="Google Shape;17948;p58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9" name="Google Shape;17949;p58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0" name="Google Shape;17950;p58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1" name="Google Shape;17951;p58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2" name="Google Shape;17952;p58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3" name="Google Shape;17953;p58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4" name="Google Shape;17954;p58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5" name="Google Shape;17955;p58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6" name="Google Shape;17956;p58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7" name="Google Shape;17957;p58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8" name="Google Shape;17958;p58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9" name="Google Shape;17959;p58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0" name="Google Shape;17960;p58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1" name="Google Shape;17961;p58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2" name="Google Shape;17962;p58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3" name="Google Shape;17963;p58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4" name="Google Shape;17964;p58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5" name="Google Shape;17965;p58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6" name="Google Shape;17966;p58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7" name="Google Shape;17967;p58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8" name="Google Shape;17968;p58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9" name="Google Shape;17969;p58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0" name="Google Shape;17970;p58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1" name="Google Shape;17971;p58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2" name="Google Shape;17972;p58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3" name="Google Shape;17973;p58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4" name="Google Shape;17974;p58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5" name="Google Shape;17975;p58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6" name="Google Shape;17976;p58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7" name="Google Shape;17977;p58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8" name="Google Shape;17978;p58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9" name="Google Shape;17979;p58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0" name="Google Shape;17980;p58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1" name="Google Shape;17981;p58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2" name="Google Shape;17982;p58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3" name="Google Shape;17983;p58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4" name="Google Shape;17984;p58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5" name="Google Shape;17985;p58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6" name="Google Shape;17986;p58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7" name="Google Shape;17987;p58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8" name="Google Shape;17988;p58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9" name="Google Shape;17989;p58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0" name="Google Shape;17990;p58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1" name="Google Shape;17991;p58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2" name="Google Shape;17992;p58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3" name="Google Shape;17993;p58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4" name="Google Shape;17994;p58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5" name="Google Shape;17995;p58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6" name="Google Shape;17996;p58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7" name="Google Shape;17997;p58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8" name="Google Shape;17998;p58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9" name="Google Shape;17999;p58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0" name="Google Shape;18000;p58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1" name="Google Shape;18001;p58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2" name="Google Shape;18002;p58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3" name="Google Shape;18003;p58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4" name="Google Shape;18004;p58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5" name="Google Shape;18005;p58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6" name="Google Shape;18006;p58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7" name="Google Shape;18007;p58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8" name="Google Shape;18008;p58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9" name="Google Shape;18009;p58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0" name="Google Shape;18010;p58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1" name="Google Shape;18011;p58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2" name="Google Shape;18012;p58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3" name="Google Shape;18013;p58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4" name="Google Shape;18014;p58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5" name="Google Shape;18015;p58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6" name="Google Shape;18016;p58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7" name="Google Shape;18017;p58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8" name="Google Shape;18018;p58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9" name="Google Shape;18019;p58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0" name="Google Shape;18020;p58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1" name="Google Shape;18021;p58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2" name="Google Shape;18022;p58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3" name="Google Shape;18023;p58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4" name="Google Shape;18024;p58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5" name="Google Shape;18025;p58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6" name="Google Shape;18026;p58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7" name="Google Shape;18027;p58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8" name="Google Shape;18028;p58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9" name="Google Shape;18029;p58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0" name="Google Shape;18030;p58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1" name="Google Shape;18031;p58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2" name="Google Shape;18032;p58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3" name="Google Shape;18033;p58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4" name="Google Shape;18034;p58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5" name="Google Shape;18035;p58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6" name="Google Shape;18036;p58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7" name="Google Shape;18037;p58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8" name="Google Shape;18038;p58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9" name="Google Shape;18039;p58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0" name="Google Shape;18040;p58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1" name="Google Shape;18041;p58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2" name="Google Shape;18042;p58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3" name="Google Shape;18043;p58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4" name="Google Shape;18044;p58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5" name="Google Shape;18045;p58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6" name="Google Shape;18046;p58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7" name="Google Shape;18047;p58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8" name="Google Shape;18048;p58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9" name="Google Shape;18049;p58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0" name="Google Shape;18050;p58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1" name="Google Shape;18051;p58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2" name="Google Shape;18052;p58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3" name="Google Shape;18053;p58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4" name="Google Shape;18054;p58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5" name="Google Shape;18055;p58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6" name="Google Shape;18056;p58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7" name="Google Shape;18057;p58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8" name="Google Shape;18058;p58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9" name="Google Shape;18059;p58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0" name="Google Shape;18060;p58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1" name="Google Shape;18061;p58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2" name="Google Shape;18062;p58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3" name="Google Shape;18063;p58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4" name="Google Shape;18064;p58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5" name="Google Shape;18065;p58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6" name="Google Shape;18066;p58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7" name="Google Shape;18067;p58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8" name="Google Shape;18068;p58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9" name="Google Shape;18069;p58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0" name="Google Shape;18070;p58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1" name="Google Shape;18071;p58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2" name="Google Shape;18072;p58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3" name="Google Shape;18073;p58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4" name="Google Shape;18074;p58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5" name="Google Shape;18075;p58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6" name="Google Shape;18076;p58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7" name="Google Shape;18077;p58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8" name="Google Shape;18078;p58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9" name="Google Shape;18079;p58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0" name="Google Shape;18080;p58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1" name="Google Shape;18081;p58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2" name="Google Shape;18082;p58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3" name="Google Shape;18083;p58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4" name="Google Shape;18084;p58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5" name="Google Shape;18085;p58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6" name="Google Shape;18086;p58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7" name="Google Shape;18087;p58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8" name="Google Shape;18088;p58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9" name="Google Shape;18089;p58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0" name="Google Shape;18090;p58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1" name="Google Shape;18091;p58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2" name="Google Shape;18092;p58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3" name="Google Shape;18093;p58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4" name="Google Shape;18094;p58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5" name="Google Shape;18095;p58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6" name="Google Shape;18096;p58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7" name="Google Shape;18097;p58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8" name="Google Shape;18098;p58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9" name="Google Shape;18099;p58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0" name="Google Shape;18100;p58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1" name="Google Shape;18101;p58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2" name="Google Shape;18102;p58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3" name="Google Shape;18103;p58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4" name="Google Shape;18104;p58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5" name="Google Shape;18105;p58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6" name="Google Shape;18106;p58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7" name="Google Shape;18107;p58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8" name="Google Shape;18108;p58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9" name="Google Shape;18109;p58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0" name="Google Shape;18110;p58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1" name="Google Shape;18111;p58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2" name="Google Shape;18112;p58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3" name="Google Shape;18113;p58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4" name="Google Shape;18114;p58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5" name="Google Shape;18115;p58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6" name="Google Shape;18116;p58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7" name="Google Shape;18117;p58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8" name="Google Shape;18118;p58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9" name="Google Shape;18119;p58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0" name="Google Shape;18120;p58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1" name="Google Shape;18121;p58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2" name="Google Shape;18122;p58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3" name="Google Shape;18123;p58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4" name="Google Shape;18124;p58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5" name="Google Shape;18125;p58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6" name="Google Shape;18126;p58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7" name="Google Shape;18127;p58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8" name="Google Shape;18128;p58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9" name="Google Shape;18129;p58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0" name="Google Shape;18130;p58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1" name="Google Shape;18131;p58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2" name="Google Shape;18132;p58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3" name="Google Shape;18133;p58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4" name="Google Shape;18134;p58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5" name="Google Shape;18135;p58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6" name="Google Shape;18136;p58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7" name="Google Shape;18137;p58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8" name="Google Shape;18138;p58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9" name="Google Shape;18139;p58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0" name="Google Shape;18140;p58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1" name="Google Shape;18141;p58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2" name="Google Shape;18142;p58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3" name="Google Shape;18143;p58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4" name="Google Shape;18144;p58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5" name="Google Shape;18145;p58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6" name="Google Shape;18146;p58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7" name="Google Shape;18147;p58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8" name="Google Shape;18148;p58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9" name="Google Shape;18149;p58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0" name="Google Shape;18150;p58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1" name="Google Shape;18151;p58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2" name="Google Shape;18152;p58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3" name="Google Shape;18153;p58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4" name="Google Shape;18154;p58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5" name="Google Shape;18155;p58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6" name="Google Shape;18156;p58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7" name="Google Shape;18157;p58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8" name="Google Shape;18158;p58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9" name="Google Shape;18159;p58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0" name="Google Shape;18160;p58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1" name="Google Shape;18161;p58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2" name="Google Shape;18162;p58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3" name="Google Shape;18163;p58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4" name="Google Shape;18164;p58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5" name="Google Shape;18165;p58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6" name="Google Shape;18166;p58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7" name="Google Shape;18167;p58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8" name="Google Shape;18168;p58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9" name="Google Shape;18169;p58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0" name="Google Shape;18170;p58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1" name="Google Shape;18171;p58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2" name="Google Shape;18172;p58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3" name="Google Shape;18173;p58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4" name="Google Shape;18174;p58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5" name="Google Shape;18175;p58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6" name="Google Shape;18176;p58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7" name="Google Shape;18177;p58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8" name="Google Shape;18178;p58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9" name="Google Shape;18179;p58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0" name="Google Shape;18180;p58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1" name="Google Shape;18181;p58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2" name="Google Shape;18182;p58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3" name="Google Shape;18183;p58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4" name="Google Shape;18184;p58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5" name="Google Shape;18185;p58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6" name="Google Shape;18186;p58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7" name="Google Shape;18187;p58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8" name="Google Shape;18188;p58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9" name="Google Shape;18189;p58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0" name="Google Shape;18190;p58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1" name="Google Shape;18191;p58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2" name="Google Shape;18192;p58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3" name="Google Shape;18193;p58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4" name="Google Shape;18194;p58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5" name="Google Shape;18195;p58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6" name="Google Shape;18196;p58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7" name="Google Shape;18197;p58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8" name="Google Shape;18198;p58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9" name="Google Shape;18199;p58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0" name="Google Shape;18200;p58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1" name="Google Shape;18201;p58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2" name="Google Shape;18202;p58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3" name="Google Shape;18203;p58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4" name="Google Shape;18204;p58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5" name="Google Shape;18205;p58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6" name="Google Shape;18206;p58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7" name="Google Shape;18207;p58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8" name="Google Shape;18208;p58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9" name="Google Shape;18209;p58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0" name="Google Shape;18210;p58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1" name="Google Shape;18211;p58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2" name="Google Shape;18212;p58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3" name="Google Shape;18213;p58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4" name="Google Shape;18214;p58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5" name="Google Shape;18215;p58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6" name="Google Shape;18216;p58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7" name="Google Shape;18217;p58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8" name="Google Shape;18218;p58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9" name="Google Shape;18219;p58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0" name="Google Shape;18220;p58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1" name="Google Shape;18221;p58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2" name="Google Shape;18222;p58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3" name="Google Shape;18223;p58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4" name="Google Shape;18224;p58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5" name="Google Shape;18225;p58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6" name="Google Shape;18226;p58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7" name="Google Shape;18227;p58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8" name="Google Shape;18228;p58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9" name="Google Shape;18229;p58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0" name="Google Shape;18230;p58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1" name="Google Shape;18231;p58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2" name="Google Shape;18232;p58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3" name="Google Shape;18233;p58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4" name="Google Shape;18234;p58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5" name="Google Shape;18235;p58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6" name="Google Shape;18236;p58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7" name="Google Shape;18237;p58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8" name="Google Shape;18238;p58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9" name="Google Shape;18239;p58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0" name="Google Shape;18240;p58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1" name="Google Shape;18241;p58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2" name="Google Shape;18242;p58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3" name="Google Shape;18243;p58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4" name="Google Shape;18244;p58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5" name="Google Shape;18245;p58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6" name="Google Shape;18246;p58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7" name="Google Shape;18247;p58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8" name="Google Shape;18248;p58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9" name="Google Shape;18249;p58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0" name="Google Shape;18250;p58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1" name="Google Shape;18251;p58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2" name="Google Shape;18252;p58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3" name="Google Shape;18253;p58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4" name="Google Shape;18254;p58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5" name="Google Shape;18255;p58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6" name="Google Shape;18256;p58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7" name="Google Shape;18257;p58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8" name="Google Shape;18258;p58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9" name="Google Shape;18259;p58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0" name="Google Shape;18260;p58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1" name="Google Shape;18261;p58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2" name="Google Shape;18262;p58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3" name="Google Shape;18263;p58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4" name="Google Shape;18264;p58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5" name="Google Shape;18265;p58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6" name="Google Shape;18266;p58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7" name="Google Shape;18267;p58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8" name="Google Shape;18268;p58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9" name="Google Shape;18269;p58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0" name="Google Shape;18270;p58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1" name="Google Shape;18271;p58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2" name="Google Shape;18272;p58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3" name="Google Shape;18273;p58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4" name="Google Shape;18274;p58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5" name="Google Shape;18275;p58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6" name="Google Shape;18276;p58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7" name="Google Shape;18277;p58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8" name="Google Shape;18278;p58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9" name="Google Shape;18279;p58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0" name="Google Shape;18280;p58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1" name="Google Shape;18281;p58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2" name="Google Shape;18282;p58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3" name="Google Shape;18283;p58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4" name="Google Shape;18284;p58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5" name="Google Shape;18285;p58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6" name="Google Shape;18286;p58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7" name="Google Shape;18287;p58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8" name="Google Shape;18288;p58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9" name="Google Shape;18289;p58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0" name="Google Shape;18290;p58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1" name="Google Shape;18291;p58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2" name="Google Shape;18292;p58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3" name="Google Shape;18293;p58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4" name="Google Shape;18294;p58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5" name="Google Shape;18295;p58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6" name="Google Shape;18296;p58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7" name="Google Shape;18297;p58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8" name="Google Shape;18298;p58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9" name="Google Shape;18299;p58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0" name="Google Shape;18300;p58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1" name="Google Shape;18301;p58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2" name="Google Shape;18302;p58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3" name="Google Shape;18303;p58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4" name="Google Shape;18304;p58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5" name="Google Shape;18305;p58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6" name="Google Shape;18306;p58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7" name="Google Shape;18307;p58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8" name="Google Shape;18308;p58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9" name="Google Shape;18309;p58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0" name="Google Shape;18310;p58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1" name="Google Shape;18311;p58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2" name="Google Shape;18312;p58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3" name="Google Shape;18313;p58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4" name="Google Shape;18314;p58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5" name="Google Shape;18315;p58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6" name="Google Shape;18316;p58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7" name="Google Shape;18317;p58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8" name="Google Shape;18318;p58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9" name="Google Shape;18319;p58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0" name="Google Shape;18320;p58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1" name="Google Shape;18321;p58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2" name="Google Shape;18322;p58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3" name="Google Shape;18323;p58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4" name="Google Shape;18324;p58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5" name="Google Shape;18325;p58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6" name="Google Shape;18326;p58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7" name="Google Shape;18327;p58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8" name="Google Shape;18328;p58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9" name="Google Shape;18329;p58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0" name="Google Shape;18330;p58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1" name="Google Shape;18331;p58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2" name="Google Shape;18332;p58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3" name="Google Shape;18333;p58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4" name="Google Shape;18334;p58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5" name="Google Shape;18335;p58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6" name="Google Shape;18336;p58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7" name="Google Shape;18337;p58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8" name="Google Shape;18338;p58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9" name="Google Shape;18339;p58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0" name="Google Shape;18340;p58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1" name="Google Shape;18341;p58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2" name="Google Shape;18342;p58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3" name="Google Shape;18343;p58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4" name="Google Shape;18344;p58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5" name="Google Shape;18345;p58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6" name="Google Shape;18346;p58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7" name="Google Shape;18347;p58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8" name="Google Shape;18348;p58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9" name="Google Shape;18349;p58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0" name="Google Shape;18350;p58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1" name="Google Shape;18351;p58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2" name="Google Shape;18352;p58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3" name="Google Shape;18353;p58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4" name="Google Shape;18354;p58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5" name="Google Shape;18355;p58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6" name="Google Shape;18356;p58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7" name="Google Shape;18357;p58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8" name="Google Shape;18358;p58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9" name="Google Shape;18359;p58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0" name="Google Shape;18360;p58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1" name="Google Shape;18361;p58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2" name="Google Shape;18362;p58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3" name="Google Shape;18363;p58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4" name="Google Shape;18364;p58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5" name="Google Shape;18365;p58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6" name="Google Shape;18366;p58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7" name="Google Shape;18367;p58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8" name="Google Shape;18368;p58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9" name="Google Shape;18369;p58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0" name="Google Shape;18370;p58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1" name="Google Shape;18371;p58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2" name="Google Shape;18372;p58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3" name="Google Shape;18373;p58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4" name="Google Shape;18374;p58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5" name="Google Shape;18375;p58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6" name="Google Shape;18376;p58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7" name="Google Shape;18377;p58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8" name="Google Shape;18378;p58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9" name="Google Shape;18379;p58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0" name="Google Shape;18380;p58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1" name="Google Shape;18381;p58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2" name="Google Shape;18382;p58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3" name="Google Shape;18383;p58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4" name="Google Shape;18384;p58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5" name="Google Shape;18385;p58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6" name="Google Shape;18386;p58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7" name="Google Shape;18387;p58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8" name="Google Shape;18388;p58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9" name="Google Shape;18389;p58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0" name="Google Shape;18390;p58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1" name="Google Shape;18391;p58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2" name="Google Shape;18392;p58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3" name="Google Shape;18393;p58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4" name="Google Shape;18394;p58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5" name="Google Shape;18395;p58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6" name="Google Shape;18396;p58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7" name="Google Shape;18397;p58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8" name="Google Shape;18398;p58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9" name="Google Shape;18399;p58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0" name="Google Shape;18400;p58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1" name="Google Shape;18401;p58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2" name="Google Shape;18402;p58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3" name="Google Shape;18403;p58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4" name="Google Shape;18404;p58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5" name="Google Shape;18405;p58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6" name="Google Shape;18406;p58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7" name="Google Shape;18407;p58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8" name="Google Shape;18408;p58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9" name="Google Shape;18409;p58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0" name="Google Shape;18410;p58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1" name="Google Shape;18411;p58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2" name="Google Shape;18412;p58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3" name="Google Shape;18413;p58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4" name="Google Shape;18414;p58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5" name="Google Shape;18415;p58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6" name="Google Shape;18416;p58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7" name="Google Shape;18417;p58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8" name="Google Shape;18418;p58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9" name="Google Shape;18419;p58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0" name="Google Shape;18420;p58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1" name="Google Shape;18421;p58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2" name="Google Shape;18422;p58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3" name="Google Shape;18423;p58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4" name="Google Shape;18424;p58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5" name="Google Shape;18425;p58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6" name="Google Shape;18426;p58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7" name="Google Shape;18427;p58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8" name="Google Shape;18428;p58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9" name="Google Shape;18429;p58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0" name="Google Shape;18430;p58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1" name="Google Shape;18431;p58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2" name="Google Shape;18432;p58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3" name="Google Shape;18433;p58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4" name="Google Shape;18434;p58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5" name="Google Shape;18435;p58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6" name="Google Shape;18436;p58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7" name="Google Shape;18437;p58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8" name="Google Shape;18438;p58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9" name="Google Shape;18439;p58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0" name="Google Shape;18440;p58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1" name="Google Shape;18441;p58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2" name="Google Shape;18442;p58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3" name="Google Shape;18443;p58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4" name="Google Shape;18444;p58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5" name="Google Shape;18445;p58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6" name="Google Shape;18446;p58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7" name="Google Shape;18447;p58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8" name="Google Shape;18448;p58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9" name="Google Shape;18449;p58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0" name="Google Shape;18450;p58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1" name="Google Shape;18451;p58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2" name="Google Shape;18452;p58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3" name="Google Shape;18453;p58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4" name="Google Shape;18454;p58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5" name="Google Shape;18455;p58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6" name="Google Shape;18456;p58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7" name="Google Shape;18457;p58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8" name="Google Shape;18458;p58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9" name="Google Shape;18459;p58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0" name="Google Shape;18460;p58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1" name="Google Shape;18461;p58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2" name="Google Shape;18462;p58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3" name="Google Shape;18463;p58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4" name="Google Shape;18464;p58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5" name="Google Shape;18465;p58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6" name="Google Shape;18466;p58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7" name="Google Shape;18467;p58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8" name="Google Shape;18468;p58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9" name="Google Shape;18469;p58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0" name="Google Shape;18470;p58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1" name="Google Shape;18471;p58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2" name="Google Shape;18472;p58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3" name="Google Shape;18473;p58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4" name="Google Shape;18474;p58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5" name="Google Shape;18475;p58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6" name="Google Shape;18476;p58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7" name="Google Shape;18477;p58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8" name="Google Shape;18478;p58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9" name="Google Shape;18479;p58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0" name="Google Shape;18480;p58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1" name="Google Shape;18481;p58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2" name="Google Shape;18482;p58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3" name="Google Shape;18483;p58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4" name="Google Shape;18484;p58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5" name="Google Shape;18485;p58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6" name="Google Shape;18486;p58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7" name="Google Shape;18487;p58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8" name="Google Shape;18488;p58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9" name="Google Shape;18489;p58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0" name="Google Shape;18490;p58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1" name="Google Shape;18491;p58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2" name="Google Shape;18492;p58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3" name="Google Shape;18493;p58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1">
    <p:bg>
      <p:bgPr>
        <a:solidFill>
          <a:schemeClr val="accent1"/>
        </a:solidFill>
      </p:bgPr>
    </p:bg>
    <p:spTree>
      <p:nvGrpSpPr>
        <p:cNvPr id="18494" name="Shape 18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95" name="Google Shape;18495;p59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8496" name="Google Shape;18496;p59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497" name="Google Shape;18497;p59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8498" name="Google Shape;18498;p59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9" name="Google Shape;18499;p59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0" name="Google Shape;18500;p59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1" name="Google Shape;18501;p59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2" name="Google Shape;18502;p59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3" name="Google Shape;18503;p59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4" name="Google Shape;18504;p59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5" name="Google Shape;18505;p59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6" name="Google Shape;18506;p59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7" name="Google Shape;18507;p59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8" name="Google Shape;18508;p59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9" name="Google Shape;18509;p59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32">
    <p:spTree>
      <p:nvGrpSpPr>
        <p:cNvPr id="18510" name="Shape 18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11" name="Google Shape;18511;p60"/>
          <p:cNvGrpSpPr/>
          <p:nvPr/>
        </p:nvGrpSpPr>
        <p:grpSpPr>
          <a:xfrm>
            <a:off x="-613" y="32"/>
            <a:ext cx="9162959" cy="5162845"/>
            <a:chOff x="14670875" y="846675"/>
            <a:chExt cx="7166400" cy="3385250"/>
          </a:xfrm>
        </p:grpSpPr>
        <p:sp>
          <p:nvSpPr>
            <p:cNvPr id="18512" name="Google Shape;18512;p60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3" name="Google Shape;18513;p60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4" name="Google Shape;18514;p60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5" name="Google Shape;18515;p60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6" name="Google Shape;18516;p60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7" name="Google Shape;18517;p60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8" name="Google Shape;18518;p60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9" name="Google Shape;18519;p60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0" name="Google Shape;18520;p60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1" name="Google Shape;18521;p60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2" name="Google Shape;18522;p60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3" name="Google Shape;18523;p60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4" name="Google Shape;18524;p60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5" name="Google Shape;18525;p60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6" name="Google Shape;18526;p60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1"/>
        </a:solidFill>
      </p:bgPr>
    </p:bg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5" name="Google Shape;1645;p7"/>
          <p:cNvGrpSpPr/>
          <p:nvPr/>
        </p:nvGrpSpPr>
        <p:grpSpPr>
          <a:xfrm flipH="1">
            <a:off x="-25" y="-419100"/>
            <a:ext cx="9136375" cy="5562608"/>
            <a:chOff x="-7728237" y="-419075"/>
            <a:chExt cx="15443501" cy="5562608"/>
          </a:xfrm>
        </p:grpSpPr>
        <p:sp>
          <p:nvSpPr>
            <p:cNvPr id="1646" name="Google Shape;1646;p7"/>
            <p:cNvSpPr/>
            <p:nvPr/>
          </p:nvSpPr>
          <p:spPr>
            <a:xfrm>
              <a:off x="3857953" y="2561831"/>
              <a:ext cx="3857311" cy="1033759"/>
            </a:xfrm>
            <a:custGeom>
              <a:rect b="b" l="l" r="r" t="t"/>
              <a:pathLst>
                <a:path extrusionOk="0" h="14956" w="55806">
                  <a:moveTo>
                    <a:pt x="1" y="1"/>
                  </a:moveTo>
                  <a:lnTo>
                    <a:pt x="55805" y="14955"/>
                  </a:lnTo>
                  <a:lnTo>
                    <a:pt x="558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47" name="Google Shape;1647;p7"/>
            <p:cNvGrpSpPr/>
            <p:nvPr/>
          </p:nvGrpSpPr>
          <p:grpSpPr>
            <a:xfrm>
              <a:off x="-7728237" y="-419075"/>
              <a:ext cx="15443501" cy="5562608"/>
              <a:chOff x="-7728237" y="-419075"/>
              <a:chExt cx="15443501" cy="5562608"/>
            </a:xfrm>
          </p:grpSpPr>
          <p:sp>
            <p:nvSpPr>
              <p:cNvPr id="1648" name="Google Shape;1648;p7"/>
              <p:cNvSpPr/>
              <p:nvPr/>
            </p:nvSpPr>
            <p:spPr>
              <a:xfrm>
                <a:off x="1296122" y="0"/>
                <a:ext cx="2561933" cy="2561933"/>
              </a:xfrm>
              <a:custGeom>
                <a:rect b="b" l="l" r="r" t="t"/>
                <a:pathLst>
                  <a:path extrusionOk="0" h="37065" w="37065">
                    <a:moveTo>
                      <a:pt x="1" y="1"/>
                    </a:moveTo>
                    <a:lnTo>
                      <a:pt x="37065" y="37065"/>
                    </a:lnTo>
                    <a:lnTo>
                      <a:pt x="1565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7"/>
              <p:cNvSpPr/>
              <p:nvPr/>
            </p:nvSpPr>
            <p:spPr>
              <a:xfrm>
                <a:off x="-7728185" y="2561825"/>
                <a:ext cx="11586214" cy="2581703"/>
              </a:xfrm>
              <a:custGeom>
                <a:rect b="b" l="l" r="r" t="t"/>
                <a:pathLst>
                  <a:path extrusionOk="0" h="32231" w="55817">
                    <a:moveTo>
                      <a:pt x="55817" y="1"/>
                    </a:moveTo>
                    <a:lnTo>
                      <a:pt x="0" y="14955"/>
                    </a:lnTo>
                    <a:lnTo>
                      <a:pt x="0" y="14955"/>
                    </a:lnTo>
                    <a:lnTo>
                      <a:pt x="0" y="32231"/>
                    </a:lnTo>
                    <a:lnTo>
                      <a:pt x="5581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7"/>
              <p:cNvSpPr/>
              <p:nvPr/>
            </p:nvSpPr>
            <p:spPr>
              <a:xfrm>
                <a:off x="-7728237" y="-19827"/>
                <a:ext cx="11586214" cy="2581702"/>
              </a:xfrm>
              <a:custGeom>
                <a:rect b="b" l="l" r="r" t="t"/>
                <a:pathLst>
                  <a:path extrusionOk="0" h="14943" w="55817">
                    <a:moveTo>
                      <a:pt x="0" y="0"/>
                    </a:moveTo>
                    <a:lnTo>
                      <a:pt x="0" y="14943"/>
                    </a:lnTo>
                    <a:lnTo>
                      <a:pt x="55817" y="149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7"/>
              <p:cNvSpPr/>
              <p:nvPr/>
            </p:nvSpPr>
            <p:spPr>
              <a:xfrm>
                <a:off x="-1384678" y="2561825"/>
                <a:ext cx="5242776" cy="2581701"/>
              </a:xfrm>
              <a:custGeom>
                <a:rect b="b" l="l" r="r" t="t"/>
                <a:pathLst>
                  <a:path extrusionOk="0" h="37351" w="37363">
                    <a:moveTo>
                      <a:pt x="37363" y="1"/>
                    </a:moveTo>
                    <a:lnTo>
                      <a:pt x="1" y="37351"/>
                    </a:lnTo>
                    <a:lnTo>
                      <a:pt x="15789" y="37351"/>
                    </a:lnTo>
                    <a:lnTo>
                      <a:pt x="3736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7"/>
              <p:cNvSpPr/>
              <p:nvPr/>
            </p:nvSpPr>
            <p:spPr>
              <a:xfrm>
                <a:off x="3165034" y="2561831"/>
                <a:ext cx="692997" cy="2581701"/>
              </a:xfrm>
              <a:custGeom>
                <a:rect b="b" l="l" r="r" t="t"/>
                <a:pathLst>
                  <a:path extrusionOk="0" h="37351" w="10026">
                    <a:moveTo>
                      <a:pt x="10026" y="1"/>
                    </a:moveTo>
                    <a:lnTo>
                      <a:pt x="1" y="37351"/>
                    </a:lnTo>
                    <a:lnTo>
                      <a:pt x="10026" y="37351"/>
                    </a:lnTo>
                    <a:lnTo>
                      <a:pt x="100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7"/>
              <p:cNvSpPr/>
              <p:nvPr/>
            </p:nvSpPr>
            <p:spPr>
              <a:xfrm>
                <a:off x="3857953" y="0"/>
                <a:ext cx="2561103" cy="2561933"/>
              </a:xfrm>
              <a:custGeom>
                <a:rect b="b" l="l" r="r" t="t"/>
                <a:pathLst>
                  <a:path extrusionOk="0" h="37065" w="37053">
                    <a:moveTo>
                      <a:pt x="21384" y="1"/>
                    </a:moveTo>
                    <a:lnTo>
                      <a:pt x="1" y="37065"/>
                    </a:lnTo>
                    <a:lnTo>
                      <a:pt x="370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7"/>
              <p:cNvSpPr/>
              <p:nvPr/>
            </p:nvSpPr>
            <p:spPr>
              <a:xfrm>
                <a:off x="3857953" y="2561831"/>
                <a:ext cx="1490435" cy="2581701"/>
              </a:xfrm>
              <a:custGeom>
                <a:rect b="b" l="l" r="r" t="t"/>
                <a:pathLst>
                  <a:path extrusionOk="0" h="37351" w="21563">
                    <a:moveTo>
                      <a:pt x="1" y="1"/>
                    </a:moveTo>
                    <a:lnTo>
                      <a:pt x="9990" y="37351"/>
                    </a:lnTo>
                    <a:lnTo>
                      <a:pt x="21563" y="3735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7"/>
              <p:cNvSpPr/>
              <p:nvPr/>
            </p:nvSpPr>
            <p:spPr>
              <a:xfrm>
                <a:off x="3857953" y="334122"/>
                <a:ext cx="3857311" cy="2227807"/>
              </a:xfrm>
              <a:custGeom>
                <a:rect b="b" l="l" r="r" t="t"/>
                <a:pathLst>
                  <a:path extrusionOk="0" h="32231" w="55806">
                    <a:moveTo>
                      <a:pt x="55805" y="1"/>
                    </a:moveTo>
                    <a:lnTo>
                      <a:pt x="1" y="32231"/>
                    </a:lnTo>
                    <a:lnTo>
                      <a:pt x="55805" y="17288"/>
                    </a:lnTo>
                    <a:lnTo>
                      <a:pt x="558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7"/>
              <p:cNvSpPr/>
              <p:nvPr/>
            </p:nvSpPr>
            <p:spPr>
              <a:xfrm>
                <a:off x="2378320" y="0"/>
                <a:ext cx="1479721" cy="2561933"/>
              </a:xfrm>
              <a:custGeom>
                <a:rect b="b" l="l" r="r" t="t"/>
                <a:pathLst>
                  <a:path extrusionOk="0" h="37065" w="21408">
                    <a:moveTo>
                      <a:pt x="0" y="1"/>
                    </a:moveTo>
                    <a:lnTo>
                      <a:pt x="21408" y="37065"/>
                    </a:lnTo>
                    <a:lnTo>
                      <a:pt x="114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7"/>
              <p:cNvSpPr/>
              <p:nvPr/>
            </p:nvSpPr>
            <p:spPr>
              <a:xfrm>
                <a:off x="3857953" y="0"/>
                <a:ext cx="685601" cy="2561933"/>
              </a:xfrm>
              <a:custGeom>
                <a:rect b="b" l="l" r="r" t="t"/>
                <a:pathLst>
                  <a:path extrusionOk="0" h="37065" w="9919">
                    <a:moveTo>
                      <a:pt x="1" y="1"/>
                    </a:moveTo>
                    <a:lnTo>
                      <a:pt x="1" y="37065"/>
                    </a:lnTo>
                    <a:lnTo>
                      <a:pt x="991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7"/>
              <p:cNvSpPr/>
              <p:nvPr/>
            </p:nvSpPr>
            <p:spPr>
              <a:xfrm>
                <a:off x="-1384635" y="-419075"/>
                <a:ext cx="5242751" cy="2981045"/>
              </a:xfrm>
              <a:custGeom>
                <a:rect b="b" l="l" r="r" t="t"/>
                <a:pathLst>
                  <a:path extrusionOk="0" h="37065" w="55817">
                    <a:moveTo>
                      <a:pt x="0" y="1"/>
                    </a:moveTo>
                    <a:lnTo>
                      <a:pt x="0" y="4835"/>
                    </a:lnTo>
                    <a:lnTo>
                      <a:pt x="55817" y="37065"/>
                    </a:lnTo>
                    <a:lnTo>
                      <a:pt x="1875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7"/>
              <p:cNvSpPr/>
              <p:nvPr/>
            </p:nvSpPr>
            <p:spPr>
              <a:xfrm>
                <a:off x="3857953" y="2561831"/>
                <a:ext cx="3857311" cy="2581701"/>
              </a:xfrm>
              <a:custGeom>
                <a:rect b="b" l="l" r="r" t="t"/>
                <a:pathLst>
                  <a:path extrusionOk="0" h="37351" w="55806">
                    <a:moveTo>
                      <a:pt x="1" y="1"/>
                    </a:moveTo>
                    <a:lnTo>
                      <a:pt x="37351" y="37351"/>
                    </a:lnTo>
                    <a:lnTo>
                      <a:pt x="55805" y="37351"/>
                    </a:lnTo>
                    <a:lnTo>
                      <a:pt x="55805" y="322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60" name="Google Shape;1660;p7"/>
          <p:cNvSpPr txBox="1"/>
          <p:nvPr>
            <p:ph type="title"/>
          </p:nvPr>
        </p:nvSpPr>
        <p:spPr>
          <a:xfrm>
            <a:off x="4572075" y="540000"/>
            <a:ext cx="3852000" cy="13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1" name="Google Shape;1661;p7"/>
          <p:cNvSpPr txBox="1"/>
          <p:nvPr>
            <p:ph idx="1" type="subTitle"/>
          </p:nvPr>
        </p:nvSpPr>
        <p:spPr>
          <a:xfrm>
            <a:off x="5490625" y="2853150"/>
            <a:ext cx="21390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CUSTOM_33">
    <p:bg>
      <p:bgPr>
        <a:solidFill>
          <a:schemeClr val="accent3"/>
        </a:solidFill>
      </p:bgPr>
    </p:bg>
    <p:spTree>
      <p:nvGrpSpPr>
        <p:cNvPr id="18527" name="Shape 18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28" name="Google Shape;18528;p61"/>
          <p:cNvGrpSpPr/>
          <p:nvPr/>
        </p:nvGrpSpPr>
        <p:grpSpPr>
          <a:xfrm>
            <a:off x="0" y="-50"/>
            <a:ext cx="9148262" cy="5143598"/>
            <a:chOff x="0" y="-50"/>
            <a:chExt cx="9148262" cy="5143598"/>
          </a:xfrm>
        </p:grpSpPr>
        <p:sp>
          <p:nvSpPr>
            <p:cNvPr id="18529" name="Google Shape;18529;p61"/>
            <p:cNvSpPr/>
            <p:nvPr/>
          </p:nvSpPr>
          <p:spPr>
            <a:xfrm>
              <a:off x="4325059" y="0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1" y="1"/>
                  </a:moveTo>
                  <a:lnTo>
                    <a:pt x="3572" y="372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0" name="Google Shape;18530;p61"/>
            <p:cNvSpPr/>
            <p:nvPr/>
          </p:nvSpPr>
          <p:spPr>
            <a:xfrm>
              <a:off x="2276476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26503" y="37208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1" name="Google Shape;18531;p61"/>
            <p:cNvSpPr/>
            <p:nvPr/>
          </p:nvSpPr>
          <p:spPr>
            <a:xfrm>
              <a:off x="0" y="0"/>
              <a:ext cx="4576212" cy="2571219"/>
            </a:xfrm>
            <a:custGeom>
              <a:rect b="b" l="l" r="r" t="t"/>
              <a:pathLst>
                <a:path extrusionOk="0" h="26504" w="37208">
                  <a:moveTo>
                    <a:pt x="0" y="0"/>
                  </a:moveTo>
                  <a:lnTo>
                    <a:pt x="0" y="9525"/>
                  </a:lnTo>
                  <a:lnTo>
                    <a:pt x="37207" y="265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2" name="Google Shape;18532;p61"/>
            <p:cNvSpPr/>
            <p:nvPr/>
          </p:nvSpPr>
          <p:spPr>
            <a:xfrm>
              <a:off x="0" y="2224569"/>
              <a:ext cx="4576212" cy="693154"/>
            </a:xfrm>
            <a:custGeom>
              <a:rect b="b" l="l" r="r" t="t"/>
              <a:pathLst>
                <a:path extrusionOk="0" h="7145" w="37208">
                  <a:moveTo>
                    <a:pt x="0" y="1"/>
                  </a:moveTo>
                  <a:lnTo>
                    <a:pt x="0" y="7145"/>
                  </a:lnTo>
                  <a:lnTo>
                    <a:pt x="37207" y="35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3" name="Google Shape;18533;p61"/>
            <p:cNvSpPr/>
            <p:nvPr/>
          </p:nvSpPr>
          <p:spPr>
            <a:xfrm>
              <a:off x="0" y="2571094"/>
              <a:ext cx="4576212" cy="2572383"/>
            </a:xfrm>
            <a:custGeom>
              <a:rect b="b" l="l" r="r" t="t"/>
              <a:pathLst>
                <a:path extrusionOk="0" h="26516" w="37208">
                  <a:moveTo>
                    <a:pt x="37207" y="1"/>
                  </a:moveTo>
                  <a:lnTo>
                    <a:pt x="0" y="16991"/>
                  </a:lnTo>
                  <a:lnTo>
                    <a:pt x="0" y="26516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4" name="Google Shape;18534;p61"/>
            <p:cNvSpPr/>
            <p:nvPr/>
          </p:nvSpPr>
          <p:spPr>
            <a:xfrm>
              <a:off x="2276476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26503" y="1"/>
                  </a:moveTo>
                  <a:lnTo>
                    <a:pt x="0" y="37208"/>
                  </a:lnTo>
                  <a:lnTo>
                    <a:pt x="9525" y="37208"/>
                  </a:lnTo>
                  <a:lnTo>
                    <a:pt x="26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5" name="Google Shape;18535;p61"/>
            <p:cNvSpPr/>
            <p:nvPr/>
          </p:nvSpPr>
          <p:spPr>
            <a:xfrm>
              <a:off x="4325059" y="2571715"/>
              <a:ext cx="493862" cy="2571817"/>
            </a:xfrm>
            <a:custGeom>
              <a:rect b="b" l="l" r="r" t="t"/>
              <a:pathLst>
                <a:path extrusionOk="0" h="37208" w="7145">
                  <a:moveTo>
                    <a:pt x="3572" y="1"/>
                  </a:moveTo>
                  <a:lnTo>
                    <a:pt x="1" y="37208"/>
                  </a:lnTo>
                  <a:lnTo>
                    <a:pt x="7144" y="37208"/>
                  </a:lnTo>
                  <a:lnTo>
                    <a:pt x="35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6" name="Google Shape;18536;p61"/>
            <p:cNvSpPr/>
            <p:nvPr/>
          </p:nvSpPr>
          <p:spPr>
            <a:xfrm>
              <a:off x="4571949" y="2571725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0" y="1"/>
                  </a:moveTo>
                  <a:lnTo>
                    <a:pt x="16979" y="37208"/>
                  </a:lnTo>
                  <a:lnTo>
                    <a:pt x="26504" y="3720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7" name="Google Shape;18537;p61"/>
            <p:cNvSpPr/>
            <p:nvPr/>
          </p:nvSpPr>
          <p:spPr>
            <a:xfrm>
              <a:off x="4572050" y="2571098"/>
              <a:ext cx="4576212" cy="2572450"/>
            </a:xfrm>
            <a:custGeom>
              <a:rect b="b" l="l" r="r" t="t"/>
              <a:pathLst>
                <a:path extrusionOk="0" h="26516" w="37208">
                  <a:moveTo>
                    <a:pt x="0" y="1"/>
                  </a:moveTo>
                  <a:lnTo>
                    <a:pt x="37207" y="26516"/>
                  </a:lnTo>
                  <a:lnTo>
                    <a:pt x="37207" y="169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8" name="Google Shape;18538;p61"/>
            <p:cNvSpPr/>
            <p:nvPr/>
          </p:nvSpPr>
          <p:spPr>
            <a:xfrm>
              <a:off x="4572050" y="2224566"/>
              <a:ext cx="4576212" cy="693172"/>
            </a:xfrm>
            <a:custGeom>
              <a:rect b="b" l="l" r="r" t="t"/>
              <a:pathLst>
                <a:path extrusionOk="0" h="7145" w="37208">
                  <a:moveTo>
                    <a:pt x="37207" y="1"/>
                  </a:moveTo>
                  <a:lnTo>
                    <a:pt x="0" y="3573"/>
                  </a:lnTo>
                  <a:lnTo>
                    <a:pt x="37207" y="7145"/>
                  </a:lnTo>
                  <a:lnTo>
                    <a:pt x="372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9" name="Google Shape;18539;p61"/>
            <p:cNvSpPr/>
            <p:nvPr/>
          </p:nvSpPr>
          <p:spPr>
            <a:xfrm>
              <a:off x="4572050" y="-50"/>
              <a:ext cx="4576212" cy="2571286"/>
            </a:xfrm>
            <a:custGeom>
              <a:rect b="b" l="l" r="r" t="t"/>
              <a:pathLst>
                <a:path extrusionOk="0" h="26504" w="37208">
                  <a:moveTo>
                    <a:pt x="37207" y="0"/>
                  </a:moveTo>
                  <a:lnTo>
                    <a:pt x="0" y="26504"/>
                  </a:lnTo>
                  <a:lnTo>
                    <a:pt x="37207" y="9525"/>
                  </a:lnTo>
                  <a:lnTo>
                    <a:pt x="372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0" name="Google Shape;18540;p61"/>
            <p:cNvSpPr/>
            <p:nvPr/>
          </p:nvSpPr>
          <p:spPr>
            <a:xfrm>
              <a:off x="4571949" y="0"/>
              <a:ext cx="2295578" cy="2571817"/>
            </a:xfrm>
            <a:custGeom>
              <a:rect b="b" l="l" r="r" t="t"/>
              <a:pathLst>
                <a:path extrusionOk="0" h="37208" w="26504">
                  <a:moveTo>
                    <a:pt x="16979" y="1"/>
                  </a:moveTo>
                  <a:lnTo>
                    <a:pt x="0" y="37208"/>
                  </a:lnTo>
                  <a:lnTo>
                    <a:pt x="2650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6">
  <p:cSld name="CUSTOM_34">
    <p:spTree>
      <p:nvGrpSpPr>
        <p:cNvPr id="18541" name="Shape 18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542" name="Google Shape;18542;p62"/>
          <p:cNvGrpSpPr/>
          <p:nvPr/>
        </p:nvGrpSpPr>
        <p:grpSpPr>
          <a:xfrm>
            <a:off x="-133355" y="25"/>
            <a:ext cx="9305870" cy="5143513"/>
            <a:chOff x="-113074" y="-12"/>
            <a:chExt cx="5148476" cy="5143513"/>
          </a:xfrm>
        </p:grpSpPr>
        <p:sp>
          <p:nvSpPr>
            <p:cNvPr id="18543" name="Google Shape;18543;p62"/>
            <p:cNvSpPr/>
            <p:nvPr/>
          </p:nvSpPr>
          <p:spPr>
            <a:xfrm>
              <a:off x="-96740" y="12213"/>
              <a:ext cx="2138828" cy="2117064"/>
            </a:xfrm>
            <a:custGeom>
              <a:rect b="b" l="l" r="r" t="t"/>
              <a:pathLst>
                <a:path extrusionOk="0" h="41732" w="42161">
                  <a:moveTo>
                    <a:pt x="417" y="0"/>
                  </a:moveTo>
                  <a:lnTo>
                    <a:pt x="0" y="453"/>
                  </a:lnTo>
                  <a:lnTo>
                    <a:pt x="42160" y="41732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EEC1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4" name="Google Shape;18544;p62"/>
            <p:cNvSpPr/>
            <p:nvPr/>
          </p:nvSpPr>
          <p:spPr>
            <a:xfrm>
              <a:off x="3048817" y="12822"/>
              <a:ext cx="1972078" cy="1992624"/>
            </a:xfrm>
            <a:custGeom>
              <a:rect b="b" l="l" r="r" t="t"/>
              <a:pathLst>
                <a:path extrusionOk="0" h="39279" w="38874">
                  <a:moveTo>
                    <a:pt x="38433" y="0"/>
                  </a:moveTo>
                  <a:lnTo>
                    <a:pt x="0" y="39279"/>
                  </a:lnTo>
                  <a:lnTo>
                    <a:pt x="38874" y="429"/>
                  </a:lnTo>
                  <a:lnTo>
                    <a:pt x="384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5" name="Google Shape;18545;p62"/>
            <p:cNvSpPr/>
            <p:nvPr/>
          </p:nvSpPr>
          <p:spPr>
            <a:xfrm>
              <a:off x="-96740" y="3061090"/>
              <a:ext cx="2091699" cy="2069378"/>
            </a:xfrm>
            <a:custGeom>
              <a:rect b="b" l="l" r="r" t="t"/>
              <a:pathLst>
                <a:path extrusionOk="0" h="40792" w="41232">
                  <a:moveTo>
                    <a:pt x="41232" y="1"/>
                  </a:moveTo>
                  <a:lnTo>
                    <a:pt x="0" y="40363"/>
                  </a:lnTo>
                  <a:lnTo>
                    <a:pt x="417" y="40792"/>
                  </a:lnTo>
                  <a:lnTo>
                    <a:pt x="41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6" name="Google Shape;18546;p62"/>
            <p:cNvSpPr/>
            <p:nvPr/>
          </p:nvSpPr>
          <p:spPr>
            <a:xfrm>
              <a:off x="3605661" y="3700116"/>
              <a:ext cx="1415215" cy="1430332"/>
            </a:xfrm>
            <a:custGeom>
              <a:rect b="b" l="l" r="r" t="t"/>
              <a:pathLst>
                <a:path extrusionOk="0" h="28195" w="27897">
                  <a:moveTo>
                    <a:pt x="1" y="1"/>
                  </a:moveTo>
                  <a:lnTo>
                    <a:pt x="27456" y="28195"/>
                  </a:lnTo>
                  <a:lnTo>
                    <a:pt x="27897" y="277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EC1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7" name="Google Shape;18547;p62"/>
            <p:cNvSpPr/>
            <p:nvPr/>
          </p:nvSpPr>
          <p:spPr>
            <a:xfrm>
              <a:off x="3164781" y="12822"/>
              <a:ext cx="1592161" cy="1795132"/>
            </a:xfrm>
            <a:custGeom>
              <a:rect b="b" l="l" r="r" t="t"/>
              <a:pathLst>
                <a:path extrusionOk="0" h="35386" w="31385">
                  <a:moveTo>
                    <a:pt x="30933" y="0"/>
                  </a:moveTo>
                  <a:lnTo>
                    <a:pt x="0" y="35385"/>
                  </a:lnTo>
                  <a:lnTo>
                    <a:pt x="31385" y="429"/>
                  </a:lnTo>
                  <a:lnTo>
                    <a:pt x="30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8" name="Google Shape;18548;p62"/>
            <p:cNvSpPr/>
            <p:nvPr/>
          </p:nvSpPr>
          <p:spPr>
            <a:xfrm>
              <a:off x="2987182" y="15815"/>
              <a:ext cx="917554" cy="1650805"/>
            </a:xfrm>
            <a:custGeom>
              <a:rect b="b" l="l" r="r" t="t"/>
              <a:pathLst>
                <a:path extrusionOk="0" h="32541" w="18087">
                  <a:moveTo>
                    <a:pt x="17562" y="1"/>
                  </a:moveTo>
                  <a:lnTo>
                    <a:pt x="1" y="32540"/>
                  </a:lnTo>
                  <a:lnTo>
                    <a:pt x="18086" y="298"/>
                  </a:lnTo>
                  <a:lnTo>
                    <a:pt x="175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9" name="Google Shape;18549;p62"/>
            <p:cNvSpPr/>
            <p:nvPr/>
          </p:nvSpPr>
          <p:spPr>
            <a:xfrm>
              <a:off x="4132930" y="13989"/>
              <a:ext cx="496545" cy="590802"/>
            </a:xfrm>
            <a:custGeom>
              <a:rect b="b" l="l" r="r" t="t"/>
              <a:pathLst>
                <a:path extrusionOk="0" h="11646" w="9788">
                  <a:moveTo>
                    <a:pt x="9323" y="1"/>
                  </a:moveTo>
                  <a:lnTo>
                    <a:pt x="1" y="11645"/>
                  </a:lnTo>
                  <a:lnTo>
                    <a:pt x="9788" y="382"/>
                  </a:lnTo>
                  <a:lnTo>
                    <a:pt x="9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0" name="Google Shape;18550;p62"/>
            <p:cNvSpPr/>
            <p:nvPr/>
          </p:nvSpPr>
          <p:spPr>
            <a:xfrm>
              <a:off x="2156710" y="21243"/>
              <a:ext cx="247715" cy="1871278"/>
            </a:xfrm>
            <a:custGeom>
              <a:rect b="b" l="l" r="r" t="t"/>
              <a:pathLst>
                <a:path extrusionOk="0" h="36887" w="4883">
                  <a:moveTo>
                    <a:pt x="620" y="1"/>
                  </a:moveTo>
                  <a:lnTo>
                    <a:pt x="1" y="96"/>
                  </a:lnTo>
                  <a:lnTo>
                    <a:pt x="4882" y="36886"/>
                  </a:lnTo>
                  <a:lnTo>
                    <a:pt x="6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1" name="Google Shape;18551;p62"/>
            <p:cNvSpPr/>
            <p:nvPr/>
          </p:nvSpPr>
          <p:spPr>
            <a:xfrm>
              <a:off x="1587133" y="18250"/>
              <a:ext cx="602875" cy="1696665"/>
            </a:xfrm>
            <a:custGeom>
              <a:rect b="b" l="l" r="r" t="t"/>
              <a:pathLst>
                <a:path extrusionOk="0" h="33445" w="11884">
                  <a:moveTo>
                    <a:pt x="561" y="0"/>
                  </a:moveTo>
                  <a:lnTo>
                    <a:pt x="1" y="215"/>
                  </a:lnTo>
                  <a:lnTo>
                    <a:pt x="11883" y="33445"/>
                  </a:lnTo>
                  <a:lnTo>
                    <a:pt x="5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2" name="Google Shape;18552;p62"/>
            <p:cNvSpPr/>
            <p:nvPr/>
          </p:nvSpPr>
          <p:spPr>
            <a:xfrm>
              <a:off x="1397511" y="17641"/>
              <a:ext cx="271253" cy="613732"/>
            </a:xfrm>
            <a:custGeom>
              <a:rect b="b" l="l" r="r" t="t"/>
              <a:pathLst>
                <a:path extrusionOk="0" h="12098" w="5347">
                  <a:moveTo>
                    <a:pt x="548" y="0"/>
                  </a:moveTo>
                  <a:lnTo>
                    <a:pt x="0" y="238"/>
                  </a:lnTo>
                  <a:lnTo>
                    <a:pt x="5346" y="12097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3" name="Google Shape;18553;p62"/>
            <p:cNvSpPr/>
            <p:nvPr/>
          </p:nvSpPr>
          <p:spPr>
            <a:xfrm>
              <a:off x="2798727" y="19467"/>
              <a:ext cx="483863" cy="1538438"/>
            </a:xfrm>
            <a:custGeom>
              <a:rect b="b" l="l" r="r" t="t"/>
              <a:pathLst>
                <a:path extrusionOk="0" h="30326" w="9538">
                  <a:moveTo>
                    <a:pt x="8954" y="0"/>
                  </a:moveTo>
                  <a:lnTo>
                    <a:pt x="1" y="30325"/>
                  </a:lnTo>
                  <a:lnTo>
                    <a:pt x="9538" y="167"/>
                  </a:lnTo>
                  <a:lnTo>
                    <a:pt x="89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4" name="Google Shape;18554;p62"/>
            <p:cNvSpPr/>
            <p:nvPr/>
          </p:nvSpPr>
          <p:spPr>
            <a:xfrm>
              <a:off x="-96131" y="409619"/>
              <a:ext cx="1769767" cy="1481062"/>
            </a:xfrm>
            <a:custGeom>
              <a:rect b="b" l="l" r="r" t="t"/>
              <a:pathLst>
                <a:path extrusionOk="0" h="29195" w="34886">
                  <a:moveTo>
                    <a:pt x="393" y="0"/>
                  </a:moveTo>
                  <a:lnTo>
                    <a:pt x="0" y="453"/>
                  </a:lnTo>
                  <a:lnTo>
                    <a:pt x="34886" y="29195"/>
                  </a:lnTo>
                  <a:lnTo>
                    <a:pt x="34886" y="29195"/>
                  </a:lnTo>
                  <a:lnTo>
                    <a:pt x="3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5" name="Google Shape;18555;p62"/>
            <p:cNvSpPr/>
            <p:nvPr/>
          </p:nvSpPr>
          <p:spPr>
            <a:xfrm>
              <a:off x="-90703" y="1793337"/>
              <a:ext cx="1896643" cy="575075"/>
            </a:xfrm>
            <a:custGeom>
              <a:rect b="b" l="l" r="r" t="t"/>
              <a:pathLst>
                <a:path extrusionOk="0" h="11336" w="37387">
                  <a:moveTo>
                    <a:pt x="179" y="1"/>
                  </a:moveTo>
                  <a:lnTo>
                    <a:pt x="0" y="584"/>
                  </a:lnTo>
                  <a:lnTo>
                    <a:pt x="37386" y="11335"/>
                  </a:lnTo>
                  <a:lnTo>
                    <a:pt x="37386" y="11335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6" name="Google Shape;18556;p62"/>
            <p:cNvSpPr/>
            <p:nvPr/>
          </p:nvSpPr>
          <p:spPr>
            <a:xfrm>
              <a:off x="4111827" y="4764346"/>
              <a:ext cx="279674" cy="364241"/>
            </a:xfrm>
            <a:custGeom>
              <a:rect b="b" l="l" r="r" t="t"/>
              <a:pathLst>
                <a:path extrusionOk="0" h="7180" w="5513">
                  <a:moveTo>
                    <a:pt x="0" y="0"/>
                  </a:moveTo>
                  <a:lnTo>
                    <a:pt x="5025" y="7180"/>
                  </a:lnTo>
                  <a:lnTo>
                    <a:pt x="5513" y="68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7" name="Google Shape;18557;p62"/>
            <p:cNvSpPr/>
            <p:nvPr/>
          </p:nvSpPr>
          <p:spPr>
            <a:xfrm>
              <a:off x="3466767" y="2922196"/>
              <a:ext cx="1548077" cy="553312"/>
            </a:xfrm>
            <a:custGeom>
              <a:rect b="b" l="l" r="r" t="t"/>
              <a:pathLst>
                <a:path extrusionOk="0" h="10907" w="30516">
                  <a:moveTo>
                    <a:pt x="0" y="0"/>
                  </a:moveTo>
                  <a:lnTo>
                    <a:pt x="30314" y="10906"/>
                  </a:lnTo>
                  <a:lnTo>
                    <a:pt x="30516" y="103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8" name="Google Shape;18558;p62"/>
            <p:cNvSpPr/>
            <p:nvPr/>
          </p:nvSpPr>
          <p:spPr>
            <a:xfrm>
              <a:off x="3075956" y="2712028"/>
              <a:ext cx="1937125" cy="456671"/>
            </a:xfrm>
            <a:custGeom>
              <a:rect b="b" l="l" r="r" t="t"/>
              <a:pathLst>
                <a:path extrusionOk="0" h="9002" w="38185">
                  <a:moveTo>
                    <a:pt x="1" y="0"/>
                  </a:moveTo>
                  <a:lnTo>
                    <a:pt x="38053" y="9001"/>
                  </a:lnTo>
                  <a:lnTo>
                    <a:pt x="38184" y="84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9" name="Google Shape;18559;p62"/>
            <p:cNvSpPr/>
            <p:nvPr/>
          </p:nvSpPr>
          <p:spPr>
            <a:xfrm>
              <a:off x="3287392" y="1590424"/>
              <a:ext cx="1728067" cy="668063"/>
            </a:xfrm>
            <a:custGeom>
              <a:rect b="b" l="l" r="r" t="t"/>
              <a:pathLst>
                <a:path extrusionOk="0" h="13169" w="34064">
                  <a:moveTo>
                    <a:pt x="33838" y="0"/>
                  </a:moveTo>
                  <a:lnTo>
                    <a:pt x="0" y="13168"/>
                  </a:lnTo>
                  <a:lnTo>
                    <a:pt x="34064" y="560"/>
                  </a:lnTo>
                  <a:lnTo>
                    <a:pt x="338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0" name="Google Shape;18560;p62"/>
            <p:cNvSpPr/>
            <p:nvPr/>
          </p:nvSpPr>
          <p:spPr>
            <a:xfrm>
              <a:off x="-93747" y="2899825"/>
              <a:ext cx="1805430" cy="1011759"/>
            </a:xfrm>
            <a:custGeom>
              <a:rect b="b" l="l" r="r" t="t"/>
              <a:pathLst>
                <a:path extrusionOk="0" h="19944" w="35589">
                  <a:moveTo>
                    <a:pt x="35589" y="1"/>
                  </a:moveTo>
                  <a:lnTo>
                    <a:pt x="1" y="19408"/>
                  </a:lnTo>
                  <a:lnTo>
                    <a:pt x="299" y="19944"/>
                  </a:lnTo>
                  <a:lnTo>
                    <a:pt x="355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1" name="Google Shape;18561;p62"/>
            <p:cNvSpPr/>
            <p:nvPr/>
          </p:nvSpPr>
          <p:spPr>
            <a:xfrm>
              <a:off x="2980537" y="3326856"/>
              <a:ext cx="1180893" cy="1801169"/>
            </a:xfrm>
            <a:custGeom>
              <a:rect b="b" l="l" r="r" t="t"/>
              <a:pathLst>
                <a:path extrusionOk="0" h="35505" w="23278">
                  <a:moveTo>
                    <a:pt x="1" y="1"/>
                  </a:moveTo>
                  <a:lnTo>
                    <a:pt x="22777" y="35505"/>
                  </a:lnTo>
                  <a:lnTo>
                    <a:pt x="23277" y="351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2" name="Google Shape;18562;p62"/>
            <p:cNvSpPr/>
            <p:nvPr/>
          </p:nvSpPr>
          <p:spPr>
            <a:xfrm>
              <a:off x="2967854" y="3028472"/>
              <a:ext cx="2053043" cy="1957620"/>
            </a:xfrm>
            <a:custGeom>
              <a:rect b="b" l="l" r="r" t="t"/>
              <a:pathLst>
                <a:path extrusionOk="0" h="38589" w="40470">
                  <a:moveTo>
                    <a:pt x="1" y="1"/>
                  </a:moveTo>
                  <a:lnTo>
                    <a:pt x="40029" y="38589"/>
                  </a:lnTo>
                  <a:lnTo>
                    <a:pt x="40470" y="381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3" name="Google Shape;18563;p62"/>
            <p:cNvSpPr/>
            <p:nvPr/>
          </p:nvSpPr>
          <p:spPr>
            <a:xfrm>
              <a:off x="3922154" y="1433369"/>
              <a:ext cx="1093891" cy="501365"/>
            </a:xfrm>
            <a:custGeom>
              <a:rect b="b" l="l" r="r" t="t"/>
              <a:pathLst>
                <a:path extrusionOk="0" h="9883" w="21563">
                  <a:moveTo>
                    <a:pt x="21313" y="1"/>
                  </a:moveTo>
                  <a:lnTo>
                    <a:pt x="1" y="9883"/>
                  </a:lnTo>
                  <a:lnTo>
                    <a:pt x="21563" y="548"/>
                  </a:lnTo>
                  <a:lnTo>
                    <a:pt x="213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4" name="Google Shape;18564;p62"/>
            <p:cNvSpPr/>
            <p:nvPr/>
          </p:nvSpPr>
          <p:spPr>
            <a:xfrm>
              <a:off x="59097" y="4113856"/>
              <a:ext cx="964631" cy="1016578"/>
            </a:xfrm>
            <a:custGeom>
              <a:rect b="b" l="l" r="r" t="t"/>
              <a:pathLst>
                <a:path extrusionOk="0" h="20039" w="19015">
                  <a:moveTo>
                    <a:pt x="19014" y="0"/>
                  </a:moveTo>
                  <a:lnTo>
                    <a:pt x="0" y="19610"/>
                  </a:lnTo>
                  <a:lnTo>
                    <a:pt x="429" y="20039"/>
                  </a:lnTo>
                  <a:lnTo>
                    <a:pt x="190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5" name="Google Shape;18565;p62"/>
            <p:cNvSpPr/>
            <p:nvPr/>
          </p:nvSpPr>
          <p:spPr>
            <a:xfrm>
              <a:off x="-93747" y="3352829"/>
              <a:ext cx="1174856" cy="662635"/>
            </a:xfrm>
            <a:custGeom>
              <a:rect b="b" l="l" r="r" t="t"/>
              <a:pathLst>
                <a:path extrusionOk="0" h="13062" w="23159">
                  <a:moveTo>
                    <a:pt x="23159" y="1"/>
                  </a:moveTo>
                  <a:lnTo>
                    <a:pt x="1" y="12526"/>
                  </a:lnTo>
                  <a:lnTo>
                    <a:pt x="299" y="13062"/>
                  </a:lnTo>
                  <a:lnTo>
                    <a:pt x="231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6" name="Google Shape;18566;p62"/>
            <p:cNvSpPr/>
            <p:nvPr/>
          </p:nvSpPr>
          <p:spPr>
            <a:xfrm>
              <a:off x="-91312" y="1652008"/>
              <a:ext cx="616116" cy="230162"/>
            </a:xfrm>
            <a:custGeom>
              <a:rect b="b" l="l" r="r" t="t"/>
              <a:pathLst>
                <a:path extrusionOk="0" h="4537" w="12145">
                  <a:moveTo>
                    <a:pt x="203" y="1"/>
                  </a:moveTo>
                  <a:lnTo>
                    <a:pt x="1" y="572"/>
                  </a:lnTo>
                  <a:lnTo>
                    <a:pt x="12145" y="4537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7" name="Google Shape;18567;p62"/>
            <p:cNvSpPr/>
            <p:nvPr/>
          </p:nvSpPr>
          <p:spPr>
            <a:xfrm>
              <a:off x="1972516" y="3207898"/>
              <a:ext cx="391433" cy="1914094"/>
            </a:xfrm>
            <a:custGeom>
              <a:rect b="b" l="l" r="r" t="t"/>
              <a:pathLst>
                <a:path extrusionOk="0" h="37731" w="7716">
                  <a:moveTo>
                    <a:pt x="7715" y="0"/>
                  </a:moveTo>
                  <a:lnTo>
                    <a:pt x="0" y="37624"/>
                  </a:lnTo>
                  <a:lnTo>
                    <a:pt x="595" y="37731"/>
                  </a:lnTo>
                  <a:lnTo>
                    <a:pt x="77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8" name="Google Shape;18568;p62"/>
            <p:cNvSpPr/>
            <p:nvPr/>
          </p:nvSpPr>
          <p:spPr>
            <a:xfrm>
              <a:off x="2160920" y="4414625"/>
              <a:ext cx="101561" cy="706720"/>
            </a:xfrm>
            <a:custGeom>
              <a:rect b="b" l="l" r="r" t="t"/>
              <a:pathLst>
                <a:path extrusionOk="0" h="13931" w="2002">
                  <a:moveTo>
                    <a:pt x="2001" y="1"/>
                  </a:moveTo>
                  <a:lnTo>
                    <a:pt x="1" y="13860"/>
                  </a:lnTo>
                  <a:lnTo>
                    <a:pt x="596" y="13931"/>
                  </a:lnTo>
                  <a:lnTo>
                    <a:pt x="200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9" name="Google Shape;18569;p62"/>
            <p:cNvSpPr/>
            <p:nvPr/>
          </p:nvSpPr>
          <p:spPr>
            <a:xfrm>
              <a:off x="-90094" y="2860561"/>
              <a:ext cx="1409178" cy="362466"/>
            </a:xfrm>
            <a:custGeom>
              <a:rect b="b" l="l" r="r" t="t"/>
              <a:pathLst>
                <a:path extrusionOk="0" h="7145" w="27778">
                  <a:moveTo>
                    <a:pt x="27778" y="1"/>
                  </a:moveTo>
                  <a:lnTo>
                    <a:pt x="0" y="6549"/>
                  </a:lnTo>
                  <a:lnTo>
                    <a:pt x="155" y="7145"/>
                  </a:lnTo>
                  <a:lnTo>
                    <a:pt x="277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0" name="Google Shape;18570;p62"/>
            <p:cNvSpPr/>
            <p:nvPr/>
          </p:nvSpPr>
          <p:spPr>
            <a:xfrm>
              <a:off x="59097" y="12822"/>
              <a:ext cx="1490701" cy="1569840"/>
            </a:xfrm>
            <a:custGeom>
              <a:rect b="b" l="l" r="r" t="t"/>
              <a:pathLst>
                <a:path extrusionOk="0" h="30945" w="29385">
                  <a:moveTo>
                    <a:pt x="429" y="0"/>
                  </a:moveTo>
                  <a:lnTo>
                    <a:pt x="0" y="429"/>
                  </a:lnTo>
                  <a:lnTo>
                    <a:pt x="29385" y="30944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1" name="Google Shape;18571;p62"/>
            <p:cNvSpPr/>
            <p:nvPr/>
          </p:nvSpPr>
          <p:spPr>
            <a:xfrm>
              <a:off x="-111857" y="2990426"/>
              <a:ext cx="2131573" cy="2152372"/>
            </a:xfrm>
            <a:custGeom>
              <a:rect b="b" l="l" r="r" t="t"/>
              <a:pathLst>
                <a:path extrusionOk="0" h="42428" w="42018">
                  <a:moveTo>
                    <a:pt x="42018" y="1"/>
                  </a:moveTo>
                  <a:lnTo>
                    <a:pt x="167" y="41661"/>
                  </a:lnTo>
                  <a:cubicBezTo>
                    <a:pt x="1" y="41839"/>
                    <a:pt x="1" y="42137"/>
                    <a:pt x="179" y="42304"/>
                  </a:cubicBezTo>
                  <a:cubicBezTo>
                    <a:pt x="267" y="42386"/>
                    <a:pt x="381" y="42427"/>
                    <a:pt x="495" y="42427"/>
                  </a:cubicBezTo>
                  <a:cubicBezTo>
                    <a:pt x="613" y="42427"/>
                    <a:pt x="731" y="42383"/>
                    <a:pt x="822" y="42292"/>
                  </a:cubicBezTo>
                  <a:lnTo>
                    <a:pt x="420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2" name="Google Shape;18572;p62"/>
            <p:cNvSpPr/>
            <p:nvPr/>
          </p:nvSpPr>
          <p:spPr>
            <a:xfrm>
              <a:off x="-111248" y="546"/>
              <a:ext cx="2007183" cy="1983797"/>
            </a:xfrm>
            <a:custGeom>
              <a:rect b="b" l="l" r="r" t="t"/>
              <a:pathLst>
                <a:path extrusionOk="0" h="39105" w="39566">
                  <a:moveTo>
                    <a:pt x="510" y="0"/>
                  </a:moveTo>
                  <a:cubicBezTo>
                    <a:pt x="382" y="0"/>
                    <a:pt x="256" y="52"/>
                    <a:pt x="167" y="147"/>
                  </a:cubicBezTo>
                  <a:cubicBezTo>
                    <a:pt x="1" y="325"/>
                    <a:pt x="1" y="599"/>
                    <a:pt x="179" y="778"/>
                  </a:cubicBezTo>
                  <a:lnTo>
                    <a:pt x="39565" y="39104"/>
                  </a:lnTo>
                  <a:lnTo>
                    <a:pt x="822" y="123"/>
                  </a:lnTo>
                  <a:cubicBezTo>
                    <a:pt x="733" y="40"/>
                    <a:pt x="621" y="0"/>
                    <a:pt x="5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3" name="Google Shape;18573;p62"/>
            <p:cNvSpPr/>
            <p:nvPr/>
          </p:nvSpPr>
          <p:spPr>
            <a:xfrm>
              <a:off x="2950962" y="3038770"/>
              <a:ext cx="2083836" cy="2103925"/>
            </a:xfrm>
            <a:custGeom>
              <a:rect b="b" l="l" r="r" t="t"/>
              <a:pathLst>
                <a:path extrusionOk="0" h="41473" w="41077">
                  <a:moveTo>
                    <a:pt x="0" y="0"/>
                  </a:moveTo>
                  <a:lnTo>
                    <a:pt x="40267" y="41339"/>
                  </a:lnTo>
                  <a:cubicBezTo>
                    <a:pt x="40357" y="41428"/>
                    <a:pt x="40470" y="41473"/>
                    <a:pt x="40583" y="41473"/>
                  </a:cubicBezTo>
                  <a:cubicBezTo>
                    <a:pt x="40696" y="41473"/>
                    <a:pt x="40809" y="41428"/>
                    <a:pt x="40898" y="41339"/>
                  </a:cubicBezTo>
                  <a:cubicBezTo>
                    <a:pt x="41077" y="41160"/>
                    <a:pt x="41077" y="40874"/>
                    <a:pt x="40898" y="4069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4" name="Google Shape;18574;p62"/>
            <p:cNvSpPr/>
            <p:nvPr/>
          </p:nvSpPr>
          <p:spPr>
            <a:xfrm>
              <a:off x="3590594" y="-12"/>
              <a:ext cx="1444182" cy="1427441"/>
            </a:xfrm>
            <a:custGeom>
              <a:rect b="b" l="l" r="r" t="t"/>
              <a:pathLst>
                <a:path extrusionOk="0" h="28138" w="28468">
                  <a:moveTo>
                    <a:pt x="27974" y="0"/>
                  </a:moveTo>
                  <a:cubicBezTo>
                    <a:pt x="27861" y="0"/>
                    <a:pt x="27748" y="45"/>
                    <a:pt x="27658" y="134"/>
                  </a:cubicBezTo>
                  <a:lnTo>
                    <a:pt x="0" y="28137"/>
                  </a:lnTo>
                  <a:lnTo>
                    <a:pt x="28277" y="777"/>
                  </a:lnTo>
                  <a:lnTo>
                    <a:pt x="28289" y="777"/>
                  </a:lnTo>
                  <a:cubicBezTo>
                    <a:pt x="28468" y="598"/>
                    <a:pt x="28468" y="313"/>
                    <a:pt x="28289" y="134"/>
                  </a:cubicBezTo>
                  <a:cubicBezTo>
                    <a:pt x="28200" y="45"/>
                    <a:pt x="28087" y="0"/>
                    <a:pt x="27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5" name="Google Shape;18575;p62"/>
            <p:cNvSpPr/>
            <p:nvPr/>
          </p:nvSpPr>
          <p:spPr>
            <a:xfrm>
              <a:off x="-102776" y="272500"/>
              <a:ext cx="1801777" cy="1595864"/>
            </a:xfrm>
            <a:custGeom>
              <a:rect b="b" l="l" r="r" t="t"/>
              <a:pathLst>
                <a:path extrusionOk="0" h="31458" w="35517">
                  <a:moveTo>
                    <a:pt x="324" y="1"/>
                  </a:moveTo>
                  <a:cubicBezTo>
                    <a:pt x="243" y="1"/>
                    <a:pt x="164" y="34"/>
                    <a:pt x="107" y="96"/>
                  </a:cubicBezTo>
                  <a:cubicBezTo>
                    <a:pt x="0" y="227"/>
                    <a:pt x="12" y="417"/>
                    <a:pt x="131" y="525"/>
                  </a:cubicBezTo>
                  <a:lnTo>
                    <a:pt x="35517" y="31457"/>
                  </a:lnTo>
                  <a:lnTo>
                    <a:pt x="536" y="84"/>
                  </a:lnTo>
                  <a:cubicBezTo>
                    <a:pt x="474" y="28"/>
                    <a:pt x="398" y="1"/>
                    <a:pt x="3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6" name="Google Shape;18576;p62"/>
            <p:cNvSpPr/>
            <p:nvPr/>
          </p:nvSpPr>
          <p:spPr>
            <a:xfrm>
              <a:off x="-113074" y="1118599"/>
              <a:ext cx="1670133" cy="927902"/>
            </a:xfrm>
            <a:custGeom>
              <a:rect b="b" l="l" r="r" t="t"/>
              <a:pathLst>
                <a:path extrusionOk="0" h="18291" w="32922">
                  <a:moveTo>
                    <a:pt x="543" y="1"/>
                  </a:moveTo>
                  <a:cubicBezTo>
                    <a:pt x="370" y="1"/>
                    <a:pt x="205" y="99"/>
                    <a:pt x="120" y="252"/>
                  </a:cubicBezTo>
                  <a:cubicBezTo>
                    <a:pt x="1" y="455"/>
                    <a:pt x="84" y="741"/>
                    <a:pt x="310" y="860"/>
                  </a:cubicBezTo>
                  <a:lnTo>
                    <a:pt x="32922" y="18290"/>
                  </a:lnTo>
                  <a:lnTo>
                    <a:pt x="751" y="50"/>
                  </a:lnTo>
                  <a:cubicBezTo>
                    <a:pt x="683" y="16"/>
                    <a:pt x="613" y="1"/>
                    <a:pt x="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7" name="Google Shape;18577;p62"/>
            <p:cNvSpPr/>
            <p:nvPr/>
          </p:nvSpPr>
          <p:spPr>
            <a:xfrm>
              <a:off x="-103994" y="399676"/>
              <a:ext cx="598614" cy="501060"/>
            </a:xfrm>
            <a:custGeom>
              <a:rect b="b" l="l" r="r" t="t"/>
              <a:pathLst>
                <a:path extrusionOk="0" h="9877" w="11800">
                  <a:moveTo>
                    <a:pt x="347" y="0"/>
                  </a:moveTo>
                  <a:cubicBezTo>
                    <a:pt x="255" y="0"/>
                    <a:pt x="162" y="40"/>
                    <a:pt x="96" y="113"/>
                  </a:cubicBezTo>
                  <a:cubicBezTo>
                    <a:pt x="0" y="256"/>
                    <a:pt x="12" y="447"/>
                    <a:pt x="143" y="554"/>
                  </a:cubicBezTo>
                  <a:lnTo>
                    <a:pt x="11800" y="9876"/>
                  </a:lnTo>
                  <a:lnTo>
                    <a:pt x="548" y="77"/>
                  </a:lnTo>
                  <a:cubicBezTo>
                    <a:pt x="490" y="25"/>
                    <a:pt x="419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8" name="Google Shape;18578;p62"/>
            <p:cNvSpPr/>
            <p:nvPr/>
          </p:nvSpPr>
          <p:spPr>
            <a:xfrm>
              <a:off x="-110030" y="2629240"/>
              <a:ext cx="1892381" cy="255223"/>
            </a:xfrm>
            <a:custGeom>
              <a:rect b="b" l="l" r="r" t="t"/>
              <a:pathLst>
                <a:path extrusionOk="0" h="5031" w="37303">
                  <a:moveTo>
                    <a:pt x="37303" y="1"/>
                  </a:moveTo>
                  <a:lnTo>
                    <a:pt x="417" y="4120"/>
                  </a:lnTo>
                  <a:cubicBezTo>
                    <a:pt x="155" y="4144"/>
                    <a:pt x="0" y="4382"/>
                    <a:pt x="24" y="4644"/>
                  </a:cubicBezTo>
                  <a:cubicBezTo>
                    <a:pt x="57" y="4872"/>
                    <a:pt x="237" y="5030"/>
                    <a:pt x="466" y="5030"/>
                  </a:cubicBezTo>
                  <a:cubicBezTo>
                    <a:pt x="489" y="5030"/>
                    <a:pt x="512" y="5029"/>
                    <a:pt x="536" y="5025"/>
                  </a:cubicBezTo>
                  <a:lnTo>
                    <a:pt x="37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9" name="Google Shape;18579;p62"/>
            <p:cNvSpPr/>
            <p:nvPr/>
          </p:nvSpPr>
          <p:spPr>
            <a:xfrm>
              <a:off x="-103385" y="2842451"/>
              <a:ext cx="1708789" cy="605057"/>
            </a:xfrm>
            <a:custGeom>
              <a:rect b="b" l="l" r="r" t="t"/>
              <a:pathLst>
                <a:path extrusionOk="0" h="11927" w="33684">
                  <a:moveTo>
                    <a:pt x="33683" y="1"/>
                  </a:moveTo>
                  <a:lnTo>
                    <a:pt x="239" y="11335"/>
                  </a:lnTo>
                  <a:cubicBezTo>
                    <a:pt x="72" y="11395"/>
                    <a:pt x="0" y="11574"/>
                    <a:pt x="48" y="11728"/>
                  </a:cubicBezTo>
                  <a:cubicBezTo>
                    <a:pt x="94" y="11849"/>
                    <a:pt x="199" y="11926"/>
                    <a:pt x="321" y="11926"/>
                  </a:cubicBezTo>
                  <a:cubicBezTo>
                    <a:pt x="356" y="11926"/>
                    <a:pt x="392" y="11920"/>
                    <a:pt x="429" y="11907"/>
                  </a:cubicBezTo>
                  <a:lnTo>
                    <a:pt x="336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0" name="Google Shape;18580;p62"/>
            <p:cNvSpPr/>
            <p:nvPr/>
          </p:nvSpPr>
          <p:spPr>
            <a:xfrm>
              <a:off x="-103994" y="3364294"/>
              <a:ext cx="625805" cy="272674"/>
            </a:xfrm>
            <a:custGeom>
              <a:rect b="b" l="l" r="r" t="t"/>
              <a:pathLst>
                <a:path extrusionOk="0" h="5375" w="12336">
                  <a:moveTo>
                    <a:pt x="12335" y="1"/>
                  </a:moveTo>
                  <a:lnTo>
                    <a:pt x="239" y="4799"/>
                  </a:lnTo>
                  <a:cubicBezTo>
                    <a:pt x="72" y="4870"/>
                    <a:pt x="0" y="5049"/>
                    <a:pt x="72" y="5192"/>
                  </a:cubicBezTo>
                  <a:cubicBezTo>
                    <a:pt x="124" y="5306"/>
                    <a:pt x="235" y="5374"/>
                    <a:pt x="351" y="5374"/>
                  </a:cubicBezTo>
                  <a:cubicBezTo>
                    <a:pt x="393" y="5374"/>
                    <a:pt x="436" y="5366"/>
                    <a:pt x="477" y="5347"/>
                  </a:cubicBezTo>
                  <a:lnTo>
                    <a:pt x="123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1" name="Google Shape;18581;p62"/>
            <p:cNvSpPr/>
            <p:nvPr/>
          </p:nvSpPr>
          <p:spPr>
            <a:xfrm>
              <a:off x="-103385" y="1749863"/>
              <a:ext cx="1551729" cy="484472"/>
            </a:xfrm>
            <a:custGeom>
              <a:rect b="b" l="l" r="r" t="t"/>
              <a:pathLst>
                <a:path extrusionOk="0" h="9550" w="30588">
                  <a:moveTo>
                    <a:pt x="347" y="1"/>
                  </a:moveTo>
                  <a:cubicBezTo>
                    <a:pt x="208" y="1"/>
                    <a:pt x="78" y="95"/>
                    <a:pt x="48" y="215"/>
                  </a:cubicBezTo>
                  <a:cubicBezTo>
                    <a:pt x="0" y="369"/>
                    <a:pt x="84" y="548"/>
                    <a:pt x="250" y="584"/>
                  </a:cubicBezTo>
                  <a:lnTo>
                    <a:pt x="30588" y="9549"/>
                  </a:lnTo>
                  <a:lnTo>
                    <a:pt x="30588" y="9549"/>
                  </a:lnTo>
                  <a:lnTo>
                    <a:pt x="429" y="12"/>
                  </a:lnTo>
                  <a:cubicBezTo>
                    <a:pt x="402" y="4"/>
                    <a:pt x="374" y="1"/>
                    <a:pt x="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2" name="Google Shape;18582;p62"/>
            <p:cNvSpPr/>
            <p:nvPr/>
          </p:nvSpPr>
          <p:spPr>
            <a:xfrm>
              <a:off x="293411" y="3358866"/>
              <a:ext cx="1488317" cy="1775804"/>
            </a:xfrm>
            <a:custGeom>
              <a:rect b="b" l="l" r="r" t="t"/>
              <a:pathLst>
                <a:path extrusionOk="0" h="35005" w="29338">
                  <a:moveTo>
                    <a:pt x="29338" y="1"/>
                  </a:moveTo>
                  <a:lnTo>
                    <a:pt x="120" y="34505"/>
                  </a:lnTo>
                  <a:cubicBezTo>
                    <a:pt x="120" y="34505"/>
                    <a:pt x="120" y="34505"/>
                    <a:pt x="120" y="34505"/>
                  </a:cubicBezTo>
                  <a:lnTo>
                    <a:pt x="120" y="34505"/>
                  </a:lnTo>
                  <a:cubicBezTo>
                    <a:pt x="112" y="34505"/>
                    <a:pt x="109" y="34510"/>
                    <a:pt x="112" y="34510"/>
                  </a:cubicBezTo>
                  <a:cubicBezTo>
                    <a:pt x="113" y="34510"/>
                    <a:pt x="116" y="34509"/>
                    <a:pt x="120" y="34505"/>
                  </a:cubicBezTo>
                  <a:lnTo>
                    <a:pt x="120" y="34505"/>
                  </a:lnTo>
                  <a:cubicBezTo>
                    <a:pt x="1" y="34636"/>
                    <a:pt x="25" y="34826"/>
                    <a:pt x="167" y="34933"/>
                  </a:cubicBezTo>
                  <a:cubicBezTo>
                    <a:pt x="225" y="34981"/>
                    <a:pt x="297" y="35005"/>
                    <a:pt x="367" y="35005"/>
                  </a:cubicBezTo>
                  <a:cubicBezTo>
                    <a:pt x="456" y="35005"/>
                    <a:pt x="543" y="34966"/>
                    <a:pt x="596" y="34886"/>
                  </a:cubicBezTo>
                  <a:lnTo>
                    <a:pt x="293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3" name="Google Shape;18583;p62"/>
            <p:cNvSpPr/>
            <p:nvPr/>
          </p:nvSpPr>
          <p:spPr>
            <a:xfrm>
              <a:off x="1672306" y="3227784"/>
              <a:ext cx="587149" cy="1915717"/>
            </a:xfrm>
            <a:custGeom>
              <a:rect b="b" l="l" r="r" t="t"/>
              <a:pathLst>
                <a:path extrusionOk="0" h="37763" w="11574">
                  <a:moveTo>
                    <a:pt x="11574" y="1"/>
                  </a:moveTo>
                  <a:lnTo>
                    <a:pt x="72" y="37160"/>
                  </a:lnTo>
                  <a:cubicBezTo>
                    <a:pt x="1" y="37410"/>
                    <a:pt x="132" y="37672"/>
                    <a:pt x="382" y="37744"/>
                  </a:cubicBezTo>
                  <a:cubicBezTo>
                    <a:pt x="423" y="37756"/>
                    <a:pt x="466" y="37762"/>
                    <a:pt x="508" y="37762"/>
                  </a:cubicBezTo>
                  <a:cubicBezTo>
                    <a:pt x="706" y="37762"/>
                    <a:pt x="894" y="37631"/>
                    <a:pt x="953" y="37434"/>
                  </a:cubicBezTo>
                  <a:lnTo>
                    <a:pt x="115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4" name="Google Shape;18584;p62"/>
            <p:cNvSpPr/>
            <p:nvPr/>
          </p:nvSpPr>
          <p:spPr>
            <a:xfrm>
              <a:off x="4654771" y="637795"/>
              <a:ext cx="372713" cy="283479"/>
            </a:xfrm>
            <a:custGeom>
              <a:rect b="b" l="l" r="r" t="t"/>
              <a:pathLst>
                <a:path extrusionOk="0" h="5588" w="7347">
                  <a:moveTo>
                    <a:pt x="7007" y="0"/>
                  </a:moveTo>
                  <a:cubicBezTo>
                    <a:pt x="6938" y="0"/>
                    <a:pt x="6868" y="21"/>
                    <a:pt x="6811" y="63"/>
                  </a:cubicBezTo>
                  <a:lnTo>
                    <a:pt x="1" y="5587"/>
                  </a:lnTo>
                  <a:lnTo>
                    <a:pt x="7180" y="563"/>
                  </a:lnTo>
                  <a:lnTo>
                    <a:pt x="7204" y="539"/>
                  </a:lnTo>
                  <a:cubicBezTo>
                    <a:pt x="7335" y="444"/>
                    <a:pt x="7347" y="241"/>
                    <a:pt x="7240" y="110"/>
                  </a:cubicBezTo>
                  <a:cubicBezTo>
                    <a:pt x="7186" y="36"/>
                    <a:pt x="7098" y="0"/>
                    <a:pt x="70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5" name="Google Shape;18585;p62"/>
            <p:cNvSpPr/>
            <p:nvPr/>
          </p:nvSpPr>
          <p:spPr>
            <a:xfrm>
              <a:off x="2813235" y="8713"/>
              <a:ext cx="554530" cy="1558223"/>
            </a:xfrm>
            <a:custGeom>
              <a:rect b="b" l="l" r="r" t="t"/>
              <a:pathLst>
                <a:path extrusionOk="0" h="30716" w="10931">
                  <a:moveTo>
                    <a:pt x="10633" y="1"/>
                  </a:moveTo>
                  <a:cubicBezTo>
                    <a:pt x="10497" y="1"/>
                    <a:pt x="10373" y="73"/>
                    <a:pt x="10323" y="212"/>
                  </a:cubicBezTo>
                  <a:lnTo>
                    <a:pt x="1" y="30716"/>
                  </a:lnTo>
                  <a:lnTo>
                    <a:pt x="10895" y="403"/>
                  </a:lnTo>
                  <a:cubicBezTo>
                    <a:pt x="10931" y="236"/>
                    <a:pt x="10859" y="57"/>
                    <a:pt x="10716" y="10"/>
                  </a:cubicBezTo>
                  <a:cubicBezTo>
                    <a:pt x="10688" y="4"/>
                    <a:pt x="10660" y="1"/>
                    <a:pt x="106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6" name="Google Shape;18586;p62"/>
            <p:cNvSpPr/>
            <p:nvPr/>
          </p:nvSpPr>
          <p:spPr>
            <a:xfrm>
              <a:off x="2601850" y="89"/>
              <a:ext cx="468136" cy="1957062"/>
            </a:xfrm>
            <a:custGeom>
              <a:rect b="b" l="l" r="r" t="t"/>
              <a:pathLst>
                <a:path extrusionOk="0" h="38578" w="9228">
                  <a:moveTo>
                    <a:pt x="8708" y="0"/>
                  </a:moveTo>
                  <a:cubicBezTo>
                    <a:pt x="8508" y="0"/>
                    <a:pt x="8326" y="144"/>
                    <a:pt x="8275" y="358"/>
                  </a:cubicBezTo>
                  <a:lnTo>
                    <a:pt x="0" y="38577"/>
                  </a:lnTo>
                  <a:lnTo>
                    <a:pt x="0" y="38577"/>
                  </a:lnTo>
                  <a:lnTo>
                    <a:pt x="9168" y="573"/>
                  </a:lnTo>
                  <a:cubicBezTo>
                    <a:pt x="9228" y="311"/>
                    <a:pt x="9049" y="84"/>
                    <a:pt x="8811" y="13"/>
                  </a:cubicBezTo>
                  <a:cubicBezTo>
                    <a:pt x="8777" y="4"/>
                    <a:pt x="8742" y="0"/>
                    <a:pt x="87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7" name="Google Shape;18587;p62"/>
            <p:cNvSpPr/>
            <p:nvPr/>
          </p:nvSpPr>
          <p:spPr>
            <a:xfrm>
              <a:off x="1467567" y="241"/>
              <a:ext cx="680137" cy="1746076"/>
            </a:xfrm>
            <a:custGeom>
              <a:rect b="b" l="l" r="r" t="t"/>
              <a:pathLst>
                <a:path extrusionOk="0" h="34419" w="13407">
                  <a:moveTo>
                    <a:pt x="513" y="1"/>
                  </a:moveTo>
                  <a:cubicBezTo>
                    <a:pt x="456" y="1"/>
                    <a:pt x="399" y="11"/>
                    <a:pt x="346" y="34"/>
                  </a:cubicBezTo>
                  <a:cubicBezTo>
                    <a:pt x="120" y="117"/>
                    <a:pt x="1" y="391"/>
                    <a:pt x="96" y="629"/>
                  </a:cubicBezTo>
                  <a:lnTo>
                    <a:pt x="13407" y="34419"/>
                  </a:lnTo>
                  <a:lnTo>
                    <a:pt x="953" y="296"/>
                  </a:lnTo>
                  <a:cubicBezTo>
                    <a:pt x="889" y="113"/>
                    <a:pt x="700" y="1"/>
                    <a:pt x="5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8" name="Google Shape;18588;p62"/>
            <p:cNvSpPr/>
            <p:nvPr/>
          </p:nvSpPr>
          <p:spPr>
            <a:xfrm>
              <a:off x="2790306" y="3321428"/>
              <a:ext cx="1002070" cy="1801676"/>
            </a:xfrm>
            <a:custGeom>
              <a:rect b="b" l="l" r="r" t="t"/>
              <a:pathLst>
                <a:path extrusionOk="0" h="35515" w="19753">
                  <a:moveTo>
                    <a:pt x="0" y="0"/>
                  </a:moveTo>
                  <a:lnTo>
                    <a:pt x="19598" y="35481"/>
                  </a:lnTo>
                  <a:cubicBezTo>
                    <a:pt x="19615" y="35498"/>
                    <a:pt x="19649" y="35515"/>
                    <a:pt x="19677" y="35515"/>
                  </a:cubicBezTo>
                  <a:cubicBezTo>
                    <a:pt x="19688" y="35515"/>
                    <a:pt x="19698" y="35512"/>
                    <a:pt x="19705" y="35505"/>
                  </a:cubicBezTo>
                  <a:cubicBezTo>
                    <a:pt x="19741" y="35493"/>
                    <a:pt x="19753" y="35433"/>
                    <a:pt x="19741" y="354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9" name="Google Shape;18589;p62"/>
            <p:cNvSpPr/>
            <p:nvPr/>
          </p:nvSpPr>
          <p:spPr>
            <a:xfrm>
              <a:off x="3216727" y="869573"/>
              <a:ext cx="1810807" cy="1183582"/>
            </a:xfrm>
            <a:custGeom>
              <a:rect b="b" l="l" r="r" t="t"/>
              <a:pathLst>
                <a:path extrusionOk="0" h="23331" w="35695">
                  <a:moveTo>
                    <a:pt x="35359" y="1"/>
                  </a:moveTo>
                  <a:cubicBezTo>
                    <a:pt x="35302" y="1"/>
                    <a:pt x="35244" y="18"/>
                    <a:pt x="35195" y="54"/>
                  </a:cubicBezTo>
                  <a:lnTo>
                    <a:pt x="0" y="23330"/>
                  </a:lnTo>
                  <a:lnTo>
                    <a:pt x="35516" y="554"/>
                  </a:lnTo>
                  <a:cubicBezTo>
                    <a:pt x="35647" y="470"/>
                    <a:pt x="35695" y="280"/>
                    <a:pt x="35600" y="137"/>
                  </a:cubicBezTo>
                  <a:cubicBezTo>
                    <a:pt x="35548" y="48"/>
                    <a:pt x="35454" y="1"/>
                    <a:pt x="353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0" name="Google Shape;18590;p62"/>
            <p:cNvSpPr/>
            <p:nvPr/>
          </p:nvSpPr>
          <p:spPr>
            <a:xfrm>
              <a:off x="2917735" y="8205"/>
              <a:ext cx="1964874" cy="2057051"/>
            </a:xfrm>
            <a:custGeom>
              <a:rect b="b" l="l" r="r" t="t"/>
              <a:pathLst>
                <a:path extrusionOk="0" h="40549" w="38732">
                  <a:moveTo>
                    <a:pt x="38409" y="1"/>
                  </a:moveTo>
                  <a:cubicBezTo>
                    <a:pt x="38324" y="1"/>
                    <a:pt x="38237" y="38"/>
                    <a:pt x="38172" y="103"/>
                  </a:cubicBezTo>
                  <a:lnTo>
                    <a:pt x="0" y="40548"/>
                  </a:lnTo>
                  <a:lnTo>
                    <a:pt x="38612" y="520"/>
                  </a:lnTo>
                  <a:cubicBezTo>
                    <a:pt x="38731" y="389"/>
                    <a:pt x="38731" y="198"/>
                    <a:pt x="38601" y="79"/>
                  </a:cubicBezTo>
                  <a:cubicBezTo>
                    <a:pt x="38547" y="26"/>
                    <a:pt x="38479" y="1"/>
                    <a:pt x="384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1" name="Google Shape;18591;p62"/>
            <p:cNvSpPr/>
            <p:nvPr/>
          </p:nvSpPr>
          <p:spPr>
            <a:xfrm>
              <a:off x="1319593" y="8003"/>
              <a:ext cx="505017" cy="1103530"/>
            </a:xfrm>
            <a:custGeom>
              <a:rect b="b" l="l" r="r" t="t"/>
              <a:pathLst>
                <a:path extrusionOk="0" h="21753" w="9955">
                  <a:moveTo>
                    <a:pt x="354" y="1"/>
                  </a:moveTo>
                  <a:cubicBezTo>
                    <a:pt x="311" y="1"/>
                    <a:pt x="267" y="12"/>
                    <a:pt x="227" y="36"/>
                  </a:cubicBezTo>
                  <a:cubicBezTo>
                    <a:pt x="72" y="119"/>
                    <a:pt x="1" y="298"/>
                    <a:pt x="72" y="440"/>
                  </a:cubicBezTo>
                  <a:lnTo>
                    <a:pt x="9954" y="21753"/>
                  </a:lnTo>
                  <a:lnTo>
                    <a:pt x="632" y="190"/>
                  </a:lnTo>
                  <a:cubicBezTo>
                    <a:pt x="572" y="71"/>
                    <a:pt x="464" y="1"/>
                    <a:pt x="3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2" name="Google Shape;18592;p62"/>
            <p:cNvSpPr/>
            <p:nvPr/>
          </p:nvSpPr>
          <p:spPr>
            <a:xfrm>
              <a:off x="4004283" y="4009356"/>
              <a:ext cx="1022666" cy="969501"/>
            </a:xfrm>
            <a:custGeom>
              <a:rect b="b" l="l" r="r" t="t"/>
              <a:pathLst>
                <a:path extrusionOk="0" h="19111" w="20159">
                  <a:moveTo>
                    <a:pt x="1" y="1"/>
                  </a:moveTo>
                  <a:lnTo>
                    <a:pt x="19598" y="19027"/>
                  </a:lnTo>
                  <a:cubicBezTo>
                    <a:pt x="19666" y="19083"/>
                    <a:pt x="19745" y="19110"/>
                    <a:pt x="19820" y="19110"/>
                  </a:cubicBezTo>
                  <a:cubicBezTo>
                    <a:pt x="19904" y="19110"/>
                    <a:pt x="19983" y="19077"/>
                    <a:pt x="20039" y="19015"/>
                  </a:cubicBezTo>
                  <a:cubicBezTo>
                    <a:pt x="20158" y="18896"/>
                    <a:pt x="20134" y="18705"/>
                    <a:pt x="20015" y="1858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3" name="Google Shape;18593;p62"/>
            <p:cNvSpPr/>
            <p:nvPr/>
          </p:nvSpPr>
          <p:spPr>
            <a:xfrm>
              <a:off x="3243258" y="3951982"/>
              <a:ext cx="675368" cy="1190785"/>
            </a:xfrm>
            <a:custGeom>
              <a:rect b="b" l="l" r="r" t="t"/>
              <a:pathLst>
                <a:path extrusionOk="0" h="23473" w="13313">
                  <a:moveTo>
                    <a:pt x="1" y="0"/>
                  </a:moveTo>
                  <a:lnTo>
                    <a:pt x="12383" y="23230"/>
                  </a:lnTo>
                  <a:cubicBezTo>
                    <a:pt x="12471" y="23388"/>
                    <a:pt x="12627" y="23473"/>
                    <a:pt x="12788" y="23473"/>
                  </a:cubicBezTo>
                  <a:cubicBezTo>
                    <a:pt x="12869" y="23473"/>
                    <a:pt x="12951" y="23452"/>
                    <a:pt x="13026" y="23408"/>
                  </a:cubicBezTo>
                  <a:cubicBezTo>
                    <a:pt x="13229" y="23277"/>
                    <a:pt x="13312" y="23003"/>
                    <a:pt x="13193" y="227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4" name="Google Shape;18594;p62"/>
            <p:cNvSpPr/>
            <p:nvPr/>
          </p:nvSpPr>
          <p:spPr>
            <a:xfrm>
              <a:off x="1543811" y="4508878"/>
              <a:ext cx="228843" cy="622660"/>
            </a:xfrm>
            <a:custGeom>
              <a:rect b="b" l="l" r="r" t="t"/>
              <a:pathLst>
                <a:path extrusionOk="0" h="12274" w="4511">
                  <a:moveTo>
                    <a:pt x="45" y="11954"/>
                  </a:moveTo>
                  <a:cubicBezTo>
                    <a:pt x="45" y="11958"/>
                    <a:pt x="44" y="11961"/>
                    <a:pt x="43" y="11962"/>
                  </a:cubicBezTo>
                  <a:lnTo>
                    <a:pt x="43" y="11962"/>
                  </a:lnTo>
                  <a:cubicBezTo>
                    <a:pt x="43" y="11959"/>
                    <a:pt x="44" y="11957"/>
                    <a:pt x="45" y="11954"/>
                  </a:cubicBezTo>
                  <a:close/>
                  <a:moveTo>
                    <a:pt x="4510" y="0"/>
                  </a:moveTo>
                  <a:lnTo>
                    <a:pt x="45" y="11954"/>
                  </a:lnTo>
                  <a:cubicBezTo>
                    <a:pt x="45" y="11954"/>
                    <a:pt x="45" y="11954"/>
                    <a:pt x="45" y="11954"/>
                  </a:cubicBezTo>
                  <a:lnTo>
                    <a:pt x="45" y="11954"/>
                  </a:lnTo>
                  <a:cubicBezTo>
                    <a:pt x="45" y="11954"/>
                    <a:pt x="45" y="11954"/>
                    <a:pt x="45" y="11954"/>
                  </a:cubicBezTo>
                  <a:lnTo>
                    <a:pt x="45" y="11954"/>
                  </a:lnTo>
                  <a:cubicBezTo>
                    <a:pt x="39" y="11960"/>
                    <a:pt x="39" y="11963"/>
                    <a:pt x="41" y="11963"/>
                  </a:cubicBezTo>
                  <a:cubicBezTo>
                    <a:pt x="41" y="11963"/>
                    <a:pt x="42" y="11963"/>
                    <a:pt x="43" y="11962"/>
                  </a:cubicBezTo>
                  <a:lnTo>
                    <a:pt x="43" y="11962"/>
                  </a:lnTo>
                  <a:cubicBezTo>
                    <a:pt x="0" y="12090"/>
                    <a:pt x="60" y="12217"/>
                    <a:pt x="200" y="12263"/>
                  </a:cubicBezTo>
                  <a:cubicBezTo>
                    <a:pt x="223" y="12270"/>
                    <a:pt x="246" y="12274"/>
                    <a:pt x="269" y="12274"/>
                  </a:cubicBezTo>
                  <a:cubicBezTo>
                    <a:pt x="362" y="12274"/>
                    <a:pt x="445" y="12216"/>
                    <a:pt x="474" y="12121"/>
                  </a:cubicBezTo>
                  <a:lnTo>
                    <a:pt x="45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5" name="Google Shape;18595;p62"/>
            <p:cNvSpPr/>
            <p:nvPr/>
          </p:nvSpPr>
          <p:spPr>
            <a:xfrm>
              <a:off x="3098327" y="2669112"/>
              <a:ext cx="1937074" cy="399296"/>
            </a:xfrm>
            <a:custGeom>
              <a:rect b="b" l="l" r="r" t="t"/>
              <a:pathLst>
                <a:path extrusionOk="0" h="7871" w="38184">
                  <a:moveTo>
                    <a:pt x="0" y="1"/>
                  </a:moveTo>
                  <a:lnTo>
                    <a:pt x="37600" y="7859"/>
                  </a:lnTo>
                  <a:cubicBezTo>
                    <a:pt x="37635" y="7867"/>
                    <a:pt x="37669" y="7871"/>
                    <a:pt x="37702" y="7871"/>
                  </a:cubicBezTo>
                  <a:cubicBezTo>
                    <a:pt x="37912" y="7871"/>
                    <a:pt x="38095" y="7717"/>
                    <a:pt x="38136" y="7502"/>
                  </a:cubicBezTo>
                  <a:cubicBezTo>
                    <a:pt x="38184" y="7252"/>
                    <a:pt x="38017" y="7013"/>
                    <a:pt x="37767" y="6966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6" name="Google Shape;18596;p62"/>
            <p:cNvSpPr/>
            <p:nvPr/>
          </p:nvSpPr>
          <p:spPr>
            <a:xfrm>
              <a:off x="4305101" y="2771178"/>
              <a:ext cx="721228" cy="101714"/>
            </a:xfrm>
            <a:custGeom>
              <a:rect b="b" l="l" r="r" t="t"/>
              <a:pathLst>
                <a:path extrusionOk="0" h="2005" w="14217">
                  <a:moveTo>
                    <a:pt x="0" y="1"/>
                  </a:moveTo>
                  <a:lnTo>
                    <a:pt x="13847" y="2001"/>
                  </a:lnTo>
                  <a:cubicBezTo>
                    <a:pt x="13863" y="2003"/>
                    <a:pt x="13879" y="2004"/>
                    <a:pt x="13895" y="2004"/>
                  </a:cubicBezTo>
                  <a:cubicBezTo>
                    <a:pt x="14061" y="2004"/>
                    <a:pt x="14181" y="1891"/>
                    <a:pt x="14192" y="1727"/>
                  </a:cubicBezTo>
                  <a:cubicBezTo>
                    <a:pt x="14216" y="1561"/>
                    <a:pt x="14085" y="1406"/>
                    <a:pt x="13930" y="139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7" name="Google Shape;18597;p62"/>
            <p:cNvSpPr/>
            <p:nvPr/>
          </p:nvSpPr>
          <p:spPr>
            <a:xfrm>
              <a:off x="2751042" y="3714015"/>
              <a:ext cx="364850" cy="1420694"/>
            </a:xfrm>
            <a:custGeom>
              <a:rect b="b" l="l" r="r" t="t"/>
              <a:pathLst>
                <a:path extrusionOk="0" h="28005" w="7192">
                  <a:moveTo>
                    <a:pt x="0" y="0"/>
                  </a:moveTo>
                  <a:lnTo>
                    <a:pt x="6549" y="27766"/>
                  </a:lnTo>
                  <a:cubicBezTo>
                    <a:pt x="6588" y="27913"/>
                    <a:pt x="6709" y="28004"/>
                    <a:pt x="6837" y="28004"/>
                  </a:cubicBezTo>
                  <a:cubicBezTo>
                    <a:pt x="6864" y="28004"/>
                    <a:pt x="6891" y="28000"/>
                    <a:pt x="6918" y="27992"/>
                  </a:cubicBezTo>
                  <a:cubicBezTo>
                    <a:pt x="7085" y="27944"/>
                    <a:pt x="7192" y="27790"/>
                    <a:pt x="7144" y="276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8" name="Google Shape;18598;p62"/>
            <p:cNvSpPr/>
            <p:nvPr/>
          </p:nvSpPr>
          <p:spPr>
            <a:xfrm>
              <a:off x="-103385" y="3483911"/>
              <a:ext cx="1576485" cy="1495165"/>
            </a:xfrm>
            <a:custGeom>
              <a:rect b="b" l="l" r="r" t="t"/>
              <a:pathLst>
                <a:path extrusionOk="0" h="29473" w="31076">
                  <a:moveTo>
                    <a:pt x="31076" y="0"/>
                  </a:moveTo>
                  <a:lnTo>
                    <a:pt x="131" y="28944"/>
                  </a:lnTo>
                  <a:cubicBezTo>
                    <a:pt x="12" y="29063"/>
                    <a:pt x="0" y="29254"/>
                    <a:pt x="119" y="29373"/>
                  </a:cubicBezTo>
                  <a:cubicBezTo>
                    <a:pt x="180" y="29440"/>
                    <a:pt x="260" y="29473"/>
                    <a:pt x="339" y="29473"/>
                  </a:cubicBezTo>
                  <a:cubicBezTo>
                    <a:pt x="415" y="29473"/>
                    <a:pt x="490" y="29443"/>
                    <a:pt x="548" y="29385"/>
                  </a:cubicBezTo>
                  <a:lnTo>
                    <a:pt x="310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7">
  <p:cSld name="CUSTOM_35">
    <p:spTree>
      <p:nvGrpSpPr>
        <p:cNvPr id="18599" name="Shape 18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00" name="Google Shape;18600;p63"/>
          <p:cNvGrpSpPr/>
          <p:nvPr/>
        </p:nvGrpSpPr>
        <p:grpSpPr>
          <a:xfrm>
            <a:off x="-66807" y="-86802"/>
            <a:ext cx="9277621" cy="6239545"/>
            <a:chOff x="14670875" y="846675"/>
            <a:chExt cx="7166400" cy="8013800"/>
          </a:xfrm>
        </p:grpSpPr>
        <p:sp>
          <p:nvSpPr>
            <p:cNvPr id="18601" name="Google Shape;18601;p63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2" name="Google Shape;18602;p63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3" name="Google Shape;18603;p63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4" name="Google Shape;18604;p63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5" name="Google Shape;18605;p63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6" name="Google Shape;18606;p63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7" name="Google Shape;18607;p63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8" name="Google Shape;18608;p63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9" name="Google Shape;18609;p63"/>
            <p:cNvSpPr/>
            <p:nvPr/>
          </p:nvSpPr>
          <p:spPr>
            <a:xfrm>
              <a:off x="14670875" y="4231900"/>
              <a:ext cx="3582900" cy="719450"/>
            </a:xfrm>
            <a:custGeom>
              <a:rect b="b" l="l" r="r" t="t"/>
              <a:pathLst>
                <a:path extrusionOk="0" h="28778" w="143316">
                  <a:moveTo>
                    <a:pt x="143316" y="0"/>
                  </a:moveTo>
                  <a:lnTo>
                    <a:pt x="0" y="14228"/>
                  </a:lnTo>
                  <a:lnTo>
                    <a:pt x="0" y="2877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0" name="Google Shape;18610;p63"/>
            <p:cNvSpPr/>
            <p:nvPr/>
          </p:nvSpPr>
          <p:spPr>
            <a:xfrm>
              <a:off x="14670875" y="4231900"/>
              <a:ext cx="3582900" cy="1506750"/>
            </a:xfrm>
            <a:custGeom>
              <a:rect b="b" l="l" r="r" t="t"/>
              <a:pathLst>
                <a:path extrusionOk="0" h="60270" w="143316">
                  <a:moveTo>
                    <a:pt x="143316" y="0"/>
                  </a:moveTo>
                  <a:lnTo>
                    <a:pt x="0" y="43994"/>
                  </a:lnTo>
                  <a:lnTo>
                    <a:pt x="0" y="602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1" name="Google Shape;18611;p63"/>
            <p:cNvSpPr/>
            <p:nvPr/>
          </p:nvSpPr>
          <p:spPr>
            <a:xfrm>
              <a:off x="14670875" y="4231900"/>
              <a:ext cx="3582900" cy="2459250"/>
            </a:xfrm>
            <a:custGeom>
              <a:rect b="b" l="l" r="r" t="t"/>
              <a:pathLst>
                <a:path extrusionOk="0" h="98370" w="143316">
                  <a:moveTo>
                    <a:pt x="143316" y="0"/>
                  </a:moveTo>
                  <a:lnTo>
                    <a:pt x="0" y="78165"/>
                  </a:lnTo>
                  <a:lnTo>
                    <a:pt x="0" y="983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2" name="Google Shape;18612;p63"/>
            <p:cNvSpPr/>
            <p:nvPr/>
          </p:nvSpPr>
          <p:spPr>
            <a:xfrm>
              <a:off x="14670875" y="4231900"/>
              <a:ext cx="3582900" cy="3384975"/>
            </a:xfrm>
            <a:custGeom>
              <a:rect b="b" l="l" r="r" t="t"/>
              <a:pathLst>
                <a:path extrusionOk="0" h="135399" w="143316">
                  <a:moveTo>
                    <a:pt x="143316" y="0"/>
                  </a:moveTo>
                  <a:lnTo>
                    <a:pt x="0" y="121896"/>
                  </a:lnTo>
                  <a:lnTo>
                    <a:pt x="0" y="135398"/>
                  </a:lnTo>
                  <a:lnTo>
                    <a:pt x="14264" y="13539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3" name="Google Shape;18613;p63"/>
            <p:cNvSpPr/>
            <p:nvPr/>
          </p:nvSpPr>
          <p:spPr>
            <a:xfrm>
              <a:off x="15650450" y="4231900"/>
              <a:ext cx="2603325" cy="3384975"/>
            </a:xfrm>
            <a:custGeom>
              <a:rect b="b" l="l" r="r" t="t"/>
              <a:pathLst>
                <a:path extrusionOk="0" h="135399" w="104133">
                  <a:moveTo>
                    <a:pt x="104133" y="0"/>
                  </a:moveTo>
                  <a:lnTo>
                    <a:pt x="1" y="135398"/>
                  </a:lnTo>
                  <a:lnTo>
                    <a:pt x="21384" y="135398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4" name="Google Shape;18614;p63"/>
            <p:cNvSpPr/>
            <p:nvPr/>
          </p:nvSpPr>
          <p:spPr>
            <a:xfrm>
              <a:off x="16658625" y="4231900"/>
              <a:ext cx="1595150" cy="3384975"/>
            </a:xfrm>
            <a:custGeom>
              <a:rect b="b" l="l" r="r" t="t"/>
              <a:pathLst>
                <a:path extrusionOk="0" h="135399" w="63806">
                  <a:moveTo>
                    <a:pt x="63806" y="0"/>
                  </a:moveTo>
                  <a:lnTo>
                    <a:pt x="0" y="135398"/>
                  </a:lnTo>
                  <a:lnTo>
                    <a:pt x="17240" y="135398"/>
                  </a:lnTo>
                  <a:lnTo>
                    <a:pt x="638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5" name="Google Shape;18615;p63"/>
            <p:cNvSpPr/>
            <p:nvPr/>
          </p:nvSpPr>
          <p:spPr>
            <a:xfrm>
              <a:off x="17217625" y="4231900"/>
              <a:ext cx="1036150" cy="4610700"/>
            </a:xfrm>
            <a:custGeom>
              <a:rect b="b" l="l" r="r" t="t"/>
              <a:pathLst>
                <a:path extrusionOk="0" h="184428" w="41446">
                  <a:moveTo>
                    <a:pt x="41446" y="0"/>
                  </a:moveTo>
                  <a:lnTo>
                    <a:pt x="0" y="184428"/>
                  </a:lnTo>
                  <a:lnTo>
                    <a:pt x="21324" y="180213"/>
                  </a:lnTo>
                  <a:lnTo>
                    <a:pt x="4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6" name="Google Shape;18616;p63"/>
            <p:cNvSpPr/>
            <p:nvPr/>
          </p:nvSpPr>
          <p:spPr>
            <a:xfrm>
              <a:off x="18249000" y="4231900"/>
              <a:ext cx="519125" cy="4487775"/>
            </a:xfrm>
            <a:custGeom>
              <a:rect b="b" l="l" r="r" t="t"/>
              <a:pathLst>
                <a:path extrusionOk="0" h="179511" w="20765">
                  <a:moveTo>
                    <a:pt x="191" y="0"/>
                  </a:moveTo>
                  <a:lnTo>
                    <a:pt x="0" y="179034"/>
                  </a:lnTo>
                  <a:lnTo>
                    <a:pt x="20765" y="17951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7" name="Google Shape;18617;p63"/>
            <p:cNvSpPr/>
            <p:nvPr/>
          </p:nvSpPr>
          <p:spPr>
            <a:xfrm>
              <a:off x="18253750" y="4231900"/>
              <a:ext cx="1419850" cy="4628575"/>
            </a:xfrm>
            <a:custGeom>
              <a:rect b="b" l="l" r="r" t="t"/>
              <a:pathLst>
                <a:path extrusionOk="0" h="185143" w="56794">
                  <a:moveTo>
                    <a:pt x="1" y="0"/>
                  </a:moveTo>
                  <a:lnTo>
                    <a:pt x="41768" y="185142"/>
                  </a:lnTo>
                  <a:lnTo>
                    <a:pt x="56794" y="1652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8" name="Google Shape;18618;p63"/>
            <p:cNvSpPr/>
            <p:nvPr/>
          </p:nvSpPr>
          <p:spPr>
            <a:xfrm>
              <a:off x="18253750" y="4231900"/>
              <a:ext cx="2068750" cy="3384975"/>
            </a:xfrm>
            <a:custGeom>
              <a:rect b="b" l="l" r="r" t="t"/>
              <a:pathLst>
                <a:path extrusionOk="0" h="135399" w="82750">
                  <a:moveTo>
                    <a:pt x="1" y="0"/>
                  </a:moveTo>
                  <a:lnTo>
                    <a:pt x="63818" y="135398"/>
                  </a:lnTo>
                  <a:lnTo>
                    <a:pt x="82749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9" name="Google Shape;18619;p63"/>
            <p:cNvSpPr/>
            <p:nvPr/>
          </p:nvSpPr>
          <p:spPr>
            <a:xfrm>
              <a:off x="18253750" y="4231900"/>
              <a:ext cx="3226325" cy="3384975"/>
            </a:xfrm>
            <a:custGeom>
              <a:rect b="b" l="l" r="r" t="t"/>
              <a:pathLst>
                <a:path extrusionOk="0" h="135399" w="129053">
                  <a:moveTo>
                    <a:pt x="1" y="0"/>
                  </a:moveTo>
                  <a:lnTo>
                    <a:pt x="104133" y="135398"/>
                  </a:lnTo>
                  <a:lnTo>
                    <a:pt x="129053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0" name="Google Shape;18620;p63"/>
            <p:cNvSpPr/>
            <p:nvPr/>
          </p:nvSpPr>
          <p:spPr>
            <a:xfrm>
              <a:off x="18253750" y="4231900"/>
              <a:ext cx="3583525" cy="3048025"/>
            </a:xfrm>
            <a:custGeom>
              <a:rect b="b" l="l" r="r" t="t"/>
              <a:pathLst>
                <a:path extrusionOk="0" h="121921" w="143341">
                  <a:moveTo>
                    <a:pt x="1" y="0"/>
                  </a:moveTo>
                  <a:lnTo>
                    <a:pt x="143340" y="121920"/>
                  </a:lnTo>
                  <a:lnTo>
                    <a:pt x="143340" y="983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1" name="Google Shape;18621;p63"/>
            <p:cNvSpPr/>
            <p:nvPr/>
          </p:nvSpPr>
          <p:spPr>
            <a:xfrm>
              <a:off x="18253750" y="4231900"/>
              <a:ext cx="3583525" cy="1954125"/>
            </a:xfrm>
            <a:custGeom>
              <a:rect b="b" l="l" r="r" t="t"/>
              <a:pathLst>
                <a:path extrusionOk="0" h="78165" w="143341">
                  <a:moveTo>
                    <a:pt x="1" y="0"/>
                  </a:moveTo>
                  <a:lnTo>
                    <a:pt x="143340" y="78165"/>
                  </a:lnTo>
                  <a:lnTo>
                    <a:pt x="143340" y="602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2" name="Google Shape;18622;p63"/>
            <p:cNvSpPr/>
            <p:nvPr/>
          </p:nvSpPr>
          <p:spPr>
            <a:xfrm>
              <a:off x="18253750" y="4231900"/>
              <a:ext cx="3583525" cy="1099850"/>
            </a:xfrm>
            <a:custGeom>
              <a:rect b="b" l="l" r="r" t="t"/>
              <a:pathLst>
                <a:path extrusionOk="0" h="43994" w="143341">
                  <a:moveTo>
                    <a:pt x="1" y="0"/>
                  </a:moveTo>
                  <a:lnTo>
                    <a:pt x="143340" y="43994"/>
                  </a:lnTo>
                  <a:lnTo>
                    <a:pt x="143340" y="287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3" name="Google Shape;18623;p63"/>
            <p:cNvSpPr/>
            <p:nvPr/>
          </p:nvSpPr>
          <p:spPr>
            <a:xfrm>
              <a:off x="18253750" y="4231900"/>
              <a:ext cx="3583525" cy="355725"/>
            </a:xfrm>
            <a:custGeom>
              <a:rect b="b" l="l" r="r" t="t"/>
              <a:pathLst>
                <a:path extrusionOk="0" h="14229" w="143341">
                  <a:moveTo>
                    <a:pt x="1" y="0"/>
                  </a:moveTo>
                  <a:lnTo>
                    <a:pt x="143340" y="14228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4" name="Google Shape;18624;p63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5" name="Google Shape;18625;p63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6" name="Google Shape;18626;p63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7" name="Google Shape;18627;p63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8" name="Google Shape;18628;p63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9" name="Google Shape;18629;p63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0" name="Google Shape;18630;p63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31" name="Google Shape;18631;p63"/>
          <p:cNvSpPr/>
          <p:nvPr/>
        </p:nvSpPr>
        <p:spPr>
          <a:xfrm>
            <a:off x="657225" y="374975"/>
            <a:ext cx="7811500" cy="4273350"/>
          </a:xfrm>
          <a:custGeom>
            <a:rect b="b" l="l" r="r" t="t"/>
            <a:pathLst>
              <a:path extrusionOk="0" h="170934" w="312460">
                <a:moveTo>
                  <a:pt x="11663" y="0"/>
                </a:moveTo>
                <a:lnTo>
                  <a:pt x="0" y="170934"/>
                </a:lnTo>
                <a:lnTo>
                  <a:pt x="308207" y="169901"/>
                </a:lnTo>
                <a:lnTo>
                  <a:pt x="312460" y="2547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3" name="Google Shape;1663;p8"/>
          <p:cNvGrpSpPr/>
          <p:nvPr/>
        </p:nvGrpSpPr>
        <p:grpSpPr>
          <a:xfrm>
            <a:off x="-66807" y="-86802"/>
            <a:ext cx="9277621" cy="6239545"/>
            <a:chOff x="14670875" y="846675"/>
            <a:chExt cx="7166400" cy="8013800"/>
          </a:xfrm>
        </p:grpSpPr>
        <p:sp>
          <p:nvSpPr>
            <p:cNvPr id="1664" name="Google Shape;1664;p8"/>
            <p:cNvSpPr/>
            <p:nvPr/>
          </p:nvSpPr>
          <p:spPr>
            <a:xfrm>
              <a:off x="17877225" y="846675"/>
              <a:ext cx="376550" cy="3385250"/>
            </a:xfrm>
            <a:custGeom>
              <a:rect b="b" l="l" r="r" t="t"/>
              <a:pathLst>
                <a:path extrusionOk="0" h="135410" w="15062">
                  <a:moveTo>
                    <a:pt x="0" y="0"/>
                  </a:moveTo>
                  <a:lnTo>
                    <a:pt x="15062" y="135409"/>
                  </a:lnTo>
                  <a:lnTo>
                    <a:pt x="1506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17089625" y="846675"/>
              <a:ext cx="1164150" cy="3385250"/>
            </a:xfrm>
            <a:custGeom>
              <a:rect b="b" l="l" r="r" t="t"/>
              <a:pathLst>
                <a:path extrusionOk="0" h="135410" w="46566">
                  <a:moveTo>
                    <a:pt x="0" y="0"/>
                  </a:moveTo>
                  <a:lnTo>
                    <a:pt x="46566" y="135409"/>
                  </a:lnTo>
                  <a:lnTo>
                    <a:pt x="160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16185050" y="846675"/>
              <a:ext cx="2068725" cy="3385250"/>
            </a:xfrm>
            <a:custGeom>
              <a:rect b="b" l="l" r="r" t="t"/>
              <a:pathLst>
                <a:path extrusionOk="0" h="135410" w="82749">
                  <a:moveTo>
                    <a:pt x="0" y="0"/>
                  </a:moveTo>
                  <a:lnTo>
                    <a:pt x="82749" y="135409"/>
                  </a:lnTo>
                  <a:lnTo>
                    <a:pt x="189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15027450" y="846675"/>
              <a:ext cx="3226325" cy="3385250"/>
            </a:xfrm>
            <a:custGeom>
              <a:rect b="b" l="l" r="r" t="t"/>
              <a:pathLst>
                <a:path extrusionOk="0" h="135410" w="129053">
                  <a:moveTo>
                    <a:pt x="1" y="0"/>
                  </a:moveTo>
                  <a:lnTo>
                    <a:pt x="129053" y="135409"/>
                  </a:lnTo>
                  <a:lnTo>
                    <a:pt x="129053" y="135409"/>
                  </a:lnTo>
                  <a:lnTo>
                    <a:pt x="2492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14670875" y="1183900"/>
              <a:ext cx="3582900" cy="3048025"/>
            </a:xfrm>
            <a:custGeom>
              <a:rect b="b" l="l" r="r" t="t"/>
              <a:pathLst>
                <a:path extrusionOk="0" h="121921" w="143316">
                  <a:moveTo>
                    <a:pt x="0" y="1"/>
                  </a:moveTo>
                  <a:lnTo>
                    <a:pt x="0" y="23539"/>
                  </a:lnTo>
                  <a:lnTo>
                    <a:pt x="143316" y="1219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14670875" y="2277200"/>
              <a:ext cx="3582900" cy="1954725"/>
            </a:xfrm>
            <a:custGeom>
              <a:rect b="b" l="l" r="r" t="t"/>
              <a:pathLst>
                <a:path extrusionOk="0" h="78189" w="143316">
                  <a:moveTo>
                    <a:pt x="0" y="0"/>
                  </a:moveTo>
                  <a:lnTo>
                    <a:pt x="0" y="17895"/>
                  </a:lnTo>
                  <a:lnTo>
                    <a:pt x="143316" y="78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14670875" y="3132050"/>
              <a:ext cx="3582900" cy="1099875"/>
            </a:xfrm>
            <a:custGeom>
              <a:rect b="b" l="l" r="r" t="t"/>
              <a:pathLst>
                <a:path extrusionOk="0" h="43995" w="143316">
                  <a:moveTo>
                    <a:pt x="0" y="1"/>
                  </a:moveTo>
                  <a:lnTo>
                    <a:pt x="0" y="15205"/>
                  </a:lnTo>
                  <a:lnTo>
                    <a:pt x="143316" y="439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14670875" y="3876200"/>
              <a:ext cx="3582900" cy="355725"/>
            </a:xfrm>
            <a:custGeom>
              <a:rect b="b" l="l" r="r" t="t"/>
              <a:pathLst>
                <a:path extrusionOk="0" h="14229" w="143316">
                  <a:moveTo>
                    <a:pt x="0" y="1"/>
                  </a:moveTo>
                  <a:lnTo>
                    <a:pt x="0" y="14228"/>
                  </a:lnTo>
                  <a:lnTo>
                    <a:pt x="143316" y="1422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14670875" y="4231900"/>
              <a:ext cx="3582900" cy="719450"/>
            </a:xfrm>
            <a:custGeom>
              <a:rect b="b" l="l" r="r" t="t"/>
              <a:pathLst>
                <a:path extrusionOk="0" h="28778" w="143316">
                  <a:moveTo>
                    <a:pt x="143316" y="0"/>
                  </a:moveTo>
                  <a:lnTo>
                    <a:pt x="0" y="14228"/>
                  </a:lnTo>
                  <a:lnTo>
                    <a:pt x="0" y="2877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14670875" y="4231900"/>
              <a:ext cx="3582900" cy="1506750"/>
            </a:xfrm>
            <a:custGeom>
              <a:rect b="b" l="l" r="r" t="t"/>
              <a:pathLst>
                <a:path extrusionOk="0" h="60270" w="143316">
                  <a:moveTo>
                    <a:pt x="143316" y="0"/>
                  </a:moveTo>
                  <a:lnTo>
                    <a:pt x="0" y="43994"/>
                  </a:lnTo>
                  <a:lnTo>
                    <a:pt x="0" y="602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14670875" y="4231900"/>
              <a:ext cx="3582900" cy="2459250"/>
            </a:xfrm>
            <a:custGeom>
              <a:rect b="b" l="l" r="r" t="t"/>
              <a:pathLst>
                <a:path extrusionOk="0" h="98370" w="143316">
                  <a:moveTo>
                    <a:pt x="143316" y="0"/>
                  </a:moveTo>
                  <a:lnTo>
                    <a:pt x="0" y="78165"/>
                  </a:lnTo>
                  <a:lnTo>
                    <a:pt x="0" y="98370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14670875" y="4231900"/>
              <a:ext cx="3582900" cy="3384975"/>
            </a:xfrm>
            <a:custGeom>
              <a:rect b="b" l="l" r="r" t="t"/>
              <a:pathLst>
                <a:path extrusionOk="0" h="135399" w="143316">
                  <a:moveTo>
                    <a:pt x="143316" y="0"/>
                  </a:moveTo>
                  <a:lnTo>
                    <a:pt x="0" y="121896"/>
                  </a:lnTo>
                  <a:lnTo>
                    <a:pt x="0" y="135398"/>
                  </a:lnTo>
                  <a:lnTo>
                    <a:pt x="14264" y="135398"/>
                  </a:lnTo>
                  <a:lnTo>
                    <a:pt x="1433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15650450" y="4231900"/>
              <a:ext cx="2603325" cy="3384975"/>
            </a:xfrm>
            <a:custGeom>
              <a:rect b="b" l="l" r="r" t="t"/>
              <a:pathLst>
                <a:path extrusionOk="0" h="135399" w="104133">
                  <a:moveTo>
                    <a:pt x="104133" y="0"/>
                  </a:moveTo>
                  <a:lnTo>
                    <a:pt x="1" y="135398"/>
                  </a:lnTo>
                  <a:lnTo>
                    <a:pt x="21384" y="135398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16658625" y="4231900"/>
              <a:ext cx="1595150" cy="3384975"/>
            </a:xfrm>
            <a:custGeom>
              <a:rect b="b" l="l" r="r" t="t"/>
              <a:pathLst>
                <a:path extrusionOk="0" h="135399" w="63806">
                  <a:moveTo>
                    <a:pt x="63806" y="0"/>
                  </a:moveTo>
                  <a:lnTo>
                    <a:pt x="0" y="135398"/>
                  </a:lnTo>
                  <a:lnTo>
                    <a:pt x="17240" y="135398"/>
                  </a:lnTo>
                  <a:lnTo>
                    <a:pt x="638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17217625" y="4231900"/>
              <a:ext cx="1036150" cy="4610700"/>
            </a:xfrm>
            <a:custGeom>
              <a:rect b="b" l="l" r="r" t="t"/>
              <a:pathLst>
                <a:path extrusionOk="0" h="184428" w="41446">
                  <a:moveTo>
                    <a:pt x="41446" y="0"/>
                  </a:moveTo>
                  <a:lnTo>
                    <a:pt x="0" y="184428"/>
                  </a:lnTo>
                  <a:lnTo>
                    <a:pt x="21324" y="180213"/>
                  </a:lnTo>
                  <a:lnTo>
                    <a:pt x="414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18249000" y="4231900"/>
              <a:ext cx="519125" cy="4487775"/>
            </a:xfrm>
            <a:custGeom>
              <a:rect b="b" l="l" r="r" t="t"/>
              <a:pathLst>
                <a:path extrusionOk="0" h="179511" w="20765">
                  <a:moveTo>
                    <a:pt x="191" y="0"/>
                  </a:moveTo>
                  <a:lnTo>
                    <a:pt x="0" y="179034"/>
                  </a:lnTo>
                  <a:lnTo>
                    <a:pt x="20765" y="179511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18253750" y="4231900"/>
              <a:ext cx="1419850" cy="4628575"/>
            </a:xfrm>
            <a:custGeom>
              <a:rect b="b" l="l" r="r" t="t"/>
              <a:pathLst>
                <a:path extrusionOk="0" h="185143" w="56794">
                  <a:moveTo>
                    <a:pt x="1" y="0"/>
                  </a:moveTo>
                  <a:lnTo>
                    <a:pt x="41768" y="185142"/>
                  </a:lnTo>
                  <a:lnTo>
                    <a:pt x="56794" y="16521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18253750" y="4231900"/>
              <a:ext cx="2068750" cy="3384975"/>
            </a:xfrm>
            <a:custGeom>
              <a:rect b="b" l="l" r="r" t="t"/>
              <a:pathLst>
                <a:path extrusionOk="0" h="135399" w="82750">
                  <a:moveTo>
                    <a:pt x="1" y="0"/>
                  </a:moveTo>
                  <a:lnTo>
                    <a:pt x="63818" y="135398"/>
                  </a:lnTo>
                  <a:lnTo>
                    <a:pt x="82749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18253750" y="4231900"/>
              <a:ext cx="3226325" cy="3384975"/>
            </a:xfrm>
            <a:custGeom>
              <a:rect b="b" l="l" r="r" t="t"/>
              <a:pathLst>
                <a:path extrusionOk="0" h="135399" w="129053">
                  <a:moveTo>
                    <a:pt x="1" y="0"/>
                  </a:moveTo>
                  <a:lnTo>
                    <a:pt x="104133" y="135398"/>
                  </a:lnTo>
                  <a:lnTo>
                    <a:pt x="129053" y="13539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18253750" y="4231900"/>
              <a:ext cx="3583525" cy="3048025"/>
            </a:xfrm>
            <a:custGeom>
              <a:rect b="b" l="l" r="r" t="t"/>
              <a:pathLst>
                <a:path extrusionOk="0" h="121921" w="143341">
                  <a:moveTo>
                    <a:pt x="1" y="0"/>
                  </a:moveTo>
                  <a:lnTo>
                    <a:pt x="143340" y="121920"/>
                  </a:lnTo>
                  <a:lnTo>
                    <a:pt x="143340" y="983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18253750" y="4231900"/>
              <a:ext cx="3583525" cy="1954125"/>
            </a:xfrm>
            <a:custGeom>
              <a:rect b="b" l="l" r="r" t="t"/>
              <a:pathLst>
                <a:path extrusionOk="0" h="78165" w="143341">
                  <a:moveTo>
                    <a:pt x="1" y="0"/>
                  </a:moveTo>
                  <a:lnTo>
                    <a:pt x="143340" y="78165"/>
                  </a:lnTo>
                  <a:lnTo>
                    <a:pt x="143340" y="602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18253750" y="4231900"/>
              <a:ext cx="3583525" cy="1099850"/>
            </a:xfrm>
            <a:custGeom>
              <a:rect b="b" l="l" r="r" t="t"/>
              <a:pathLst>
                <a:path extrusionOk="0" h="43994" w="143341">
                  <a:moveTo>
                    <a:pt x="1" y="0"/>
                  </a:moveTo>
                  <a:lnTo>
                    <a:pt x="143340" y="43994"/>
                  </a:lnTo>
                  <a:lnTo>
                    <a:pt x="143340" y="287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18253750" y="4231900"/>
              <a:ext cx="3583525" cy="355725"/>
            </a:xfrm>
            <a:custGeom>
              <a:rect b="b" l="l" r="r" t="t"/>
              <a:pathLst>
                <a:path extrusionOk="0" h="14229" w="143341">
                  <a:moveTo>
                    <a:pt x="1" y="0"/>
                  </a:moveTo>
                  <a:lnTo>
                    <a:pt x="143340" y="14228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18253750" y="3512175"/>
              <a:ext cx="3583525" cy="719750"/>
            </a:xfrm>
            <a:custGeom>
              <a:rect b="b" l="l" r="r" t="t"/>
              <a:pathLst>
                <a:path extrusionOk="0" h="28790" w="143341">
                  <a:moveTo>
                    <a:pt x="143340" y="0"/>
                  </a:moveTo>
                  <a:lnTo>
                    <a:pt x="1" y="28789"/>
                  </a:lnTo>
                  <a:lnTo>
                    <a:pt x="143340" y="14562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18253750" y="2724575"/>
              <a:ext cx="3583525" cy="1507350"/>
            </a:xfrm>
            <a:custGeom>
              <a:rect b="b" l="l" r="r" t="t"/>
              <a:pathLst>
                <a:path extrusionOk="0" h="60294" w="143341">
                  <a:moveTo>
                    <a:pt x="143340" y="0"/>
                  </a:moveTo>
                  <a:lnTo>
                    <a:pt x="1" y="60293"/>
                  </a:lnTo>
                  <a:lnTo>
                    <a:pt x="143340" y="1630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18253750" y="1772375"/>
              <a:ext cx="3583525" cy="2459550"/>
            </a:xfrm>
            <a:custGeom>
              <a:rect b="b" l="l" r="r" t="t"/>
              <a:pathLst>
                <a:path extrusionOk="0" h="98382" w="143341">
                  <a:moveTo>
                    <a:pt x="143340" y="0"/>
                  </a:moveTo>
                  <a:lnTo>
                    <a:pt x="1" y="98381"/>
                  </a:lnTo>
                  <a:lnTo>
                    <a:pt x="143340" y="20193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18253750" y="846675"/>
              <a:ext cx="3583525" cy="3385250"/>
            </a:xfrm>
            <a:custGeom>
              <a:rect b="b" l="l" r="r" t="t"/>
              <a:pathLst>
                <a:path extrusionOk="0" h="135410" w="143341">
                  <a:moveTo>
                    <a:pt x="129053" y="0"/>
                  </a:moveTo>
                  <a:lnTo>
                    <a:pt x="1" y="135409"/>
                  </a:lnTo>
                  <a:lnTo>
                    <a:pt x="143340" y="13490"/>
                  </a:lnTo>
                  <a:lnTo>
                    <a:pt x="1433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18253750" y="846675"/>
              <a:ext cx="2603325" cy="3385250"/>
            </a:xfrm>
            <a:custGeom>
              <a:rect b="b" l="l" r="r" t="t"/>
              <a:pathLst>
                <a:path extrusionOk="0" h="135410" w="104133">
                  <a:moveTo>
                    <a:pt x="82749" y="0"/>
                  </a:moveTo>
                  <a:lnTo>
                    <a:pt x="1" y="135409"/>
                  </a:lnTo>
                  <a:lnTo>
                    <a:pt x="10413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18253750" y="846675"/>
              <a:ext cx="1595475" cy="3385250"/>
            </a:xfrm>
            <a:custGeom>
              <a:rect b="b" l="l" r="r" t="t"/>
              <a:pathLst>
                <a:path extrusionOk="0" h="135410" w="63819">
                  <a:moveTo>
                    <a:pt x="46566" y="0"/>
                  </a:moveTo>
                  <a:lnTo>
                    <a:pt x="1" y="135409"/>
                  </a:lnTo>
                  <a:lnTo>
                    <a:pt x="63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18253750" y="846675"/>
              <a:ext cx="761725" cy="3385250"/>
            </a:xfrm>
            <a:custGeom>
              <a:rect b="b" l="l" r="r" t="t"/>
              <a:pathLst>
                <a:path extrusionOk="0" h="135410" w="30469">
                  <a:moveTo>
                    <a:pt x="15062" y="0"/>
                  </a:moveTo>
                  <a:lnTo>
                    <a:pt x="1" y="135409"/>
                  </a:lnTo>
                  <a:lnTo>
                    <a:pt x="3046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4" name="Google Shape;1694;p8"/>
          <p:cNvSpPr txBox="1"/>
          <p:nvPr>
            <p:ph type="title"/>
          </p:nvPr>
        </p:nvSpPr>
        <p:spPr>
          <a:xfrm>
            <a:off x="3098550" y="1592554"/>
            <a:ext cx="2946900" cy="8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95" name="Google Shape;1695;p8"/>
          <p:cNvSpPr txBox="1"/>
          <p:nvPr>
            <p:ph idx="1" type="subTitle"/>
          </p:nvPr>
        </p:nvSpPr>
        <p:spPr>
          <a:xfrm>
            <a:off x="2547900" y="2304400"/>
            <a:ext cx="4048200" cy="8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accent3"/>
        </a:solidFill>
      </p:bgPr>
    </p:bg>
    <p:spTree>
      <p:nvGrpSpPr>
        <p:cNvPr id="1696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7" name="Google Shape;1697;p9"/>
          <p:cNvGrpSpPr/>
          <p:nvPr/>
        </p:nvGrpSpPr>
        <p:grpSpPr>
          <a:xfrm>
            <a:off x="-52972" y="36998"/>
            <a:ext cx="9196967" cy="5099522"/>
            <a:chOff x="-52972" y="36998"/>
            <a:chExt cx="9196967" cy="5099522"/>
          </a:xfrm>
        </p:grpSpPr>
        <p:sp>
          <p:nvSpPr>
            <p:cNvPr id="1698" name="Google Shape;1698;p9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9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9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9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9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9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9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9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9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9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9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9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9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9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9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9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9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9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9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9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9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9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9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9"/>
            <p:cNvSpPr/>
            <p:nvPr/>
          </p:nvSpPr>
          <p:spPr>
            <a:xfrm>
              <a:off x="5909535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9"/>
            <p:cNvSpPr/>
            <p:nvPr/>
          </p:nvSpPr>
          <p:spPr>
            <a:xfrm>
              <a:off x="559500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9"/>
            <p:cNvSpPr/>
            <p:nvPr/>
          </p:nvSpPr>
          <p:spPr>
            <a:xfrm>
              <a:off x="54370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9"/>
            <p:cNvSpPr/>
            <p:nvPr/>
          </p:nvSpPr>
          <p:spPr>
            <a:xfrm>
              <a:off x="575153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9"/>
            <p:cNvSpPr/>
            <p:nvPr/>
          </p:nvSpPr>
          <p:spPr>
            <a:xfrm>
              <a:off x="54370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9"/>
            <p:cNvSpPr/>
            <p:nvPr/>
          </p:nvSpPr>
          <p:spPr>
            <a:xfrm>
              <a:off x="575153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9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9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9"/>
            <p:cNvSpPr/>
            <p:nvPr/>
          </p:nvSpPr>
          <p:spPr>
            <a:xfrm>
              <a:off x="5909535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9"/>
            <p:cNvSpPr/>
            <p:nvPr/>
          </p:nvSpPr>
          <p:spPr>
            <a:xfrm>
              <a:off x="559500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9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9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9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9"/>
            <p:cNvSpPr/>
            <p:nvPr/>
          </p:nvSpPr>
          <p:spPr>
            <a:xfrm>
              <a:off x="5909535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9"/>
            <p:cNvSpPr/>
            <p:nvPr/>
          </p:nvSpPr>
          <p:spPr>
            <a:xfrm>
              <a:off x="559500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9"/>
            <p:cNvSpPr/>
            <p:nvPr/>
          </p:nvSpPr>
          <p:spPr>
            <a:xfrm>
              <a:off x="54370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9"/>
            <p:cNvSpPr/>
            <p:nvPr/>
          </p:nvSpPr>
          <p:spPr>
            <a:xfrm>
              <a:off x="575153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9"/>
            <p:cNvSpPr/>
            <p:nvPr/>
          </p:nvSpPr>
          <p:spPr>
            <a:xfrm>
              <a:off x="54370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9"/>
            <p:cNvSpPr/>
            <p:nvPr/>
          </p:nvSpPr>
          <p:spPr>
            <a:xfrm>
              <a:off x="575153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9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9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9"/>
            <p:cNvSpPr/>
            <p:nvPr/>
          </p:nvSpPr>
          <p:spPr>
            <a:xfrm>
              <a:off x="5909535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9"/>
            <p:cNvSpPr/>
            <p:nvPr/>
          </p:nvSpPr>
          <p:spPr>
            <a:xfrm>
              <a:off x="559500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9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9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9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9"/>
            <p:cNvSpPr/>
            <p:nvPr/>
          </p:nvSpPr>
          <p:spPr>
            <a:xfrm>
              <a:off x="5909535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9"/>
            <p:cNvSpPr/>
            <p:nvPr/>
          </p:nvSpPr>
          <p:spPr>
            <a:xfrm>
              <a:off x="559500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9"/>
            <p:cNvSpPr/>
            <p:nvPr/>
          </p:nvSpPr>
          <p:spPr>
            <a:xfrm>
              <a:off x="54370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9"/>
            <p:cNvSpPr/>
            <p:nvPr/>
          </p:nvSpPr>
          <p:spPr>
            <a:xfrm>
              <a:off x="575153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9"/>
            <p:cNvSpPr/>
            <p:nvPr/>
          </p:nvSpPr>
          <p:spPr>
            <a:xfrm>
              <a:off x="54370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9"/>
            <p:cNvSpPr/>
            <p:nvPr/>
          </p:nvSpPr>
          <p:spPr>
            <a:xfrm>
              <a:off x="575153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9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9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9"/>
            <p:cNvSpPr/>
            <p:nvPr/>
          </p:nvSpPr>
          <p:spPr>
            <a:xfrm>
              <a:off x="5909535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9"/>
            <p:cNvSpPr/>
            <p:nvPr/>
          </p:nvSpPr>
          <p:spPr>
            <a:xfrm>
              <a:off x="559500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9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9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9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9"/>
            <p:cNvSpPr/>
            <p:nvPr/>
          </p:nvSpPr>
          <p:spPr>
            <a:xfrm>
              <a:off x="5909535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9"/>
            <p:cNvSpPr/>
            <p:nvPr/>
          </p:nvSpPr>
          <p:spPr>
            <a:xfrm>
              <a:off x="559500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9"/>
            <p:cNvSpPr/>
            <p:nvPr/>
          </p:nvSpPr>
          <p:spPr>
            <a:xfrm>
              <a:off x="54370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9"/>
            <p:cNvSpPr/>
            <p:nvPr/>
          </p:nvSpPr>
          <p:spPr>
            <a:xfrm>
              <a:off x="575153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9"/>
            <p:cNvSpPr/>
            <p:nvPr/>
          </p:nvSpPr>
          <p:spPr>
            <a:xfrm>
              <a:off x="54370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9"/>
            <p:cNvSpPr/>
            <p:nvPr/>
          </p:nvSpPr>
          <p:spPr>
            <a:xfrm>
              <a:off x="575153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9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9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9"/>
            <p:cNvSpPr/>
            <p:nvPr/>
          </p:nvSpPr>
          <p:spPr>
            <a:xfrm>
              <a:off x="5909535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9"/>
            <p:cNvSpPr/>
            <p:nvPr/>
          </p:nvSpPr>
          <p:spPr>
            <a:xfrm>
              <a:off x="559500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9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9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9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9"/>
            <p:cNvSpPr/>
            <p:nvPr/>
          </p:nvSpPr>
          <p:spPr>
            <a:xfrm>
              <a:off x="5909535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9"/>
            <p:cNvSpPr/>
            <p:nvPr/>
          </p:nvSpPr>
          <p:spPr>
            <a:xfrm>
              <a:off x="559500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9"/>
            <p:cNvSpPr/>
            <p:nvPr/>
          </p:nvSpPr>
          <p:spPr>
            <a:xfrm>
              <a:off x="54370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9"/>
            <p:cNvSpPr/>
            <p:nvPr/>
          </p:nvSpPr>
          <p:spPr>
            <a:xfrm>
              <a:off x="575153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9"/>
            <p:cNvSpPr/>
            <p:nvPr/>
          </p:nvSpPr>
          <p:spPr>
            <a:xfrm>
              <a:off x="54370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9"/>
            <p:cNvSpPr/>
            <p:nvPr/>
          </p:nvSpPr>
          <p:spPr>
            <a:xfrm>
              <a:off x="575153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9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9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9"/>
            <p:cNvSpPr/>
            <p:nvPr/>
          </p:nvSpPr>
          <p:spPr>
            <a:xfrm>
              <a:off x="5909535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9"/>
            <p:cNvSpPr/>
            <p:nvPr/>
          </p:nvSpPr>
          <p:spPr>
            <a:xfrm>
              <a:off x="559500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9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9"/>
            <p:cNvSpPr/>
            <p:nvPr/>
          </p:nvSpPr>
          <p:spPr>
            <a:xfrm>
              <a:off x="5909535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9"/>
            <p:cNvSpPr/>
            <p:nvPr/>
          </p:nvSpPr>
          <p:spPr>
            <a:xfrm>
              <a:off x="559500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9"/>
            <p:cNvSpPr/>
            <p:nvPr/>
          </p:nvSpPr>
          <p:spPr>
            <a:xfrm>
              <a:off x="54370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9"/>
            <p:cNvSpPr/>
            <p:nvPr/>
          </p:nvSpPr>
          <p:spPr>
            <a:xfrm>
              <a:off x="575153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9"/>
            <p:cNvSpPr/>
            <p:nvPr/>
          </p:nvSpPr>
          <p:spPr>
            <a:xfrm>
              <a:off x="54370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9"/>
            <p:cNvSpPr/>
            <p:nvPr/>
          </p:nvSpPr>
          <p:spPr>
            <a:xfrm>
              <a:off x="575153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9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9"/>
            <p:cNvSpPr/>
            <p:nvPr/>
          </p:nvSpPr>
          <p:spPr>
            <a:xfrm>
              <a:off x="5909535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9"/>
            <p:cNvSpPr/>
            <p:nvPr/>
          </p:nvSpPr>
          <p:spPr>
            <a:xfrm>
              <a:off x="559500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9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9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9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9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9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9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9"/>
            <p:cNvSpPr/>
            <p:nvPr/>
          </p:nvSpPr>
          <p:spPr>
            <a:xfrm>
              <a:off x="528048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9"/>
            <p:cNvSpPr/>
            <p:nvPr/>
          </p:nvSpPr>
          <p:spPr>
            <a:xfrm>
              <a:off x="496742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9"/>
            <p:cNvSpPr/>
            <p:nvPr/>
          </p:nvSpPr>
          <p:spPr>
            <a:xfrm>
              <a:off x="481090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9"/>
            <p:cNvSpPr/>
            <p:nvPr/>
          </p:nvSpPr>
          <p:spPr>
            <a:xfrm>
              <a:off x="51239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9"/>
            <p:cNvSpPr/>
            <p:nvPr/>
          </p:nvSpPr>
          <p:spPr>
            <a:xfrm>
              <a:off x="481090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9"/>
            <p:cNvSpPr/>
            <p:nvPr/>
          </p:nvSpPr>
          <p:spPr>
            <a:xfrm>
              <a:off x="51239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9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9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9"/>
            <p:cNvSpPr/>
            <p:nvPr/>
          </p:nvSpPr>
          <p:spPr>
            <a:xfrm>
              <a:off x="528048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9"/>
            <p:cNvSpPr/>
            <p:nvPr/>
          </p:nvSpPr>
          <p:spPr>
            <a:xfrm>
              <a:off x="496742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9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9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9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9"/>
            <p:cNvSpPr/>
            <p:nvPr/>
          </p:nvSpPr>
          <p:spPr>
            <a:xfrm>
              <a:off x="528048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9"/>
            <p:cNvSpPr/>
            <p:nvPr/>
          </p:nvSpPr>
          <p:spPr>
            <a:xfrm>
              <a:off x="496742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9"/>
            <p:cNvSpPr/>
            <p:nvPr/>
          </p:nvSpPr>
          <p:spPr>
            <a:xfrm>
              <a:off x="481090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9"/>
            <p:cNvSpPr/>
            <p:nvPr/>
          </p:nvSpPr>
          <p:spPr>
            <a:xfrm>
              <a:off x="51239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9"/>
            <p:cNvSpPr/>
            <p:nvPr/>
          </p:nvSpPr>
          <p:spPr>
            <a:xfrm>
              <a:off x="481090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9"/>
            <p:cNvSpPr/>
            <p:nvPr/>
          </p:nvSpPr>
          <p:spPr>
            <a:xfrm>
              <a:off x="51239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9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9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9"/>
            <p:cNvSpPr/>
            <p:nvPr/>
          </p:nvSpPr>
          <p:spPr>
            <a:xfrm>
              <a:off x="528048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9"/>
            <p:cNvSpPr/>
            <p:nvPr/>
          </p:nvSpPr>
          <p:spPr>
            <a:xfrm>
              <a:off x="496742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9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9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9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9"/>
            <p:cNvSpPr/>
            <p:nvPr/>
          </p:nvSpPr>
          <p:spPr>
            <a:xfrm>
              <a:off x="528048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9"/>
            <p:cNvSpPr/>
            <p:nvPr/>
          </p:nvSpPr>
          <p:spPr>
            <a:xfrm>
              <a:off x="496742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9"/>
            <p:cNvSpPr/>
            <p:nvPr/>
          </p:nvSpPr>
          <p:spPr>
            <a:xfrm>
              <a:off x="481090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9"/>
            <p:cNvSpPr/>
            <p:nvPr/>
          </p:nvSpPr>
          <p:spPr>
            <a:xfrm>
              <a:off x="51239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9"/>
            <p:cNvSpPr/>
            <p:nvPr/>
          </p:nvSpPr>
          <p:spPr>
            <a:xfrm>
              <a:off x="481090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9"/>
            <p:cNvSpPr/>
            <p:nvPr/>
          </p:nvSpPr>
          <p:spPr>
            <a:xfrm>
              <a:off x="51239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9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9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9"/>
            <p:cNvSpPr/>
            <p:nvPr/>
          </p:nvSpPr>
          <p:spPr>
            <a:xfrm>
              <a:off x="528048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9"/>
            <p:cNvSpPr/>
            <p:nvPr/>
          </p:nvSpPr>
          <p:spPr>
            <a:xfrm>
              <a:off x="496742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9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9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9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9"/>
            <p:cNvSpPr/>
            <p:nvPr/>
          </p:nvSpPr>
          <p:spPr>
            <a:xfrm>
              <a:off x="528048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9"/>
            <p:cNvSpPr/>
            <p:nvPr/>
          </p:nvSpPr>
          <p:spPr>
            <a:xfrm>
              <a:off x="496742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9"/>
            <p:cNvSpPr/>
            <p:nvPr/>
          </p:nvSpPr>
          <p:spPr>
            <a:xfrm>
              <a:off x="481090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9"/>
            <p:cNvSpPr/>
            <p:nvPr/>
          </p:nvSpPr>
          <p:spPr>
            <a:xfrm>
              <a:off x="51239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9"/>
            <p:cNvSpPr/>
            <p:nvPr/>
          </p:nvSpPr>
          <p:spPr>
            <a:xfrm>
              <a:off x="481090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9"/>
            <p:cNvSpPr/>
            <p:nvPr/>
          </p:nvSpPr>
          <p:spPr>
            <a:xfrm>
              <a:off x="51239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9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9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9"/>
            <p:cNvSpPr/>
            <p:nvPr/>
          </p:nvSpPr>
          <p:spPr>
            <a:xfrm>
              <a:off x="528048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9"/>
            <p:cNvSpPr/>
            <p:nvPr/>
          </p:nvSpPr>
          <p:spPr>
            <a:xfrm>
              <a:off x="496742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9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9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9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9"/>
            <p:cNvSpPr/>
            <p:nvPr/>
          </p:nvSpPr>
          <p:spPr>
            <a:xfrm>
              <a:off x="528048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9"/>
            <p:cNvSpPr/>
            <p:nvPr/>
          </p:nvSpPr>
          <p:spPr>
            <a:xfrm>
              <a:off x="496742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9"/>
            <p:cNvSpPr/>
            <p:nvPr/>
          </p:nvSpPr>
          <p:spPr>
            <a:xfrm>
              <a:off x="481090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9"/>
            <p:cNvSpPr/>
            <p:nvPr/>
          </p:nvSpPr>
          <p:spPr>
            <a:xfrm>
              <a:off x="51239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9"/>
            <p:cNvSpPr/>
            <p:nvPr/>
          </p:nvSpPr>
          <p:spPr>
            <a:xfrm>
              <a:off x="481090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9"/>
            <p:cNvSpPr/>
            <p:nvPr/>
          </p:nvSpPr>
          <p:spPr>
            <a:xfrm>
              <a:off x="51239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9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9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9"/>
            <p:cNvSpPr/>
            <p:nvPr/>
          </p:nvSpPr>
          <p:spPr>
            <a:xfrm>
              <a:off x="528048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9"/>
            <p:cNvSpPr/>
            <p:nvPr/>
          </p:nvSpPr>
          <p:spPr>
            <a:xfrm>
              <a:off x="496742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9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9"/>
            <p:cNvSpPr/>
            <p:nvPr/>
          </p:nvSpPr>
          <p:spPr>
            <a:xfrm>
              <a:off x="528048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9"/>
            <p:cNvSpPr/>
            <p:nvPr/>
          </p:nvSpPr>
          <p:spPr>
            <a:xfrm>
              <a:off x="496742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9"/>
            <p:cNvSpPr/>
            <p:nvPr/>
          </p:nvSpPr>
          <p:spPr>
            <a:xfrm>
              <a:off x="481090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9"/>
            <p:cNvSpPr/>
            <p:nvPr/>
          </p:nvSpPr>
          <p:spPr>
            <a:xfrm>
              <a:off x="51239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9"/>
            <p:cNvSpPr/>
            <p:nvPr/>
          </p:nvSpPr>
          <p:spPr>
            <a:xfrm>
              <a:off x="481090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9"/>
            <p:cNvSpPr/>
            <p:nvPr/>
          </p:nvSpPr>
          <p:spPr>
            <a:xfrm>
              <a:off x="51239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9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528048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496742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9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9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46529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433984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1833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4496373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1833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4496373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46529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33984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9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9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9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9"/>
            <p:cNvSpPr/>
            <p:nvPr/>
          </p:nvSpPr>
          <p:spPr>
            <a:xfrm>
              <a:off x="46529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9"/>
            <p:cNvSpPr/>
            <p:nvPr/>
          </p:nvSpPr>
          <p:spPr>
            <a:xfrm>
              <a:off x="433984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9"/>
            <p:cNvSpPr/>
            <p:nvPr/>
          </p:nvSpPr>
          <p:spPr>
            <a:xfrm>
              <a:off x="41833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9"/>
            <p:cNvSpPr/>
            <p:nvPr/>
          </p:nvSpPr>
          <p:spPr>
            <a:xfrm>
              <a:off x="4496373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9"/>
            <p:cNvSpPr/>
            <p:nvPr/>
          </p:nvSpPr>
          <p:spPr>
            <a:xfrm>
              <a:off x="41833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9"/>
            <p:cNvSpPr/>
            <p:nvPr/>
          </p:nvSpPr>
          <p:spPr>
            <a:xfrm>
              <a:off x="4496373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9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9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9"/>
            <p:cNvSpPr/>
            <p:nvPr/>
          </p:nvSpPr>
          <p:spPr>
            <a:xfrm>
              <a:off x="46529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9"/>
            <p:cNvSpPr/>
            <p:nvPr/>
          </p:nvSpPr>
          <p:spPr>
            <a:xfrm>
              <a:off x="433984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9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9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9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9"/>
            <p:cNvSpPr/>
            <p:nvPr/>
          </p:nvSpPr>
          <p:spPr>
            <a:xfrm>
              <a:off x="46529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9"/>
            <p:cNvSpPr/>
            <p:nvPr/>
          </p:nvSpPr>
          <p:spPr>
            <a:xfrm>
              <a:off x="433984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9"/>
            <p:cNvSpPr/>
            <p:nvPr/>
          </p:nvSpPr>
          <p:spPr>
            <a:xfrm>
              <a:off x="41833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9"/>
            <p:cNvSpPr/>
            <p:nvPr/>
          </p:nvSpPr>
          <p:spPr>
            <a:xfrm>
              <a:off x="4496373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9"/>
            <p:cNvSpPr/>
            <p:nvPr/>
          </p:nvSpPr>
          <p:spPr>
            <a:xfrm>
              <a:off x="41833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9"/>
            <p:cNvSpPr/>
            <p:nvPr/>
          </p:nvSpPr>
          <p:spPr>
            <a:xfrm>
              <a:off x="4496373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9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9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9"/>
            <p:cNvSpPr/>
            <p:nvPr/>
          </p:nvSpPr>
          <p:spPr>
            <a:xfrm>
              <a:off x="46529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9"/>
            <p:cNvSpPr/>
            <p:nvPr/>
          </p:nvSpPr>
          <p:spPr>
            <a:xfrm>
              <a:off x="433984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9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9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9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9"/>
            <p:cNvSpPr/>
            <p:nvPr/>
          </p:nvSpPr>
          <p:spPr>
            <a:xfrm>
              <a:off x="46529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9"/>
            <p:cNvSpPr/>
            <p:nvPr/>
          </p:nvSpPr>
          <p:spPr>
            <a:xfrm>
              <a:off x="433984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9"/>
            <p:cNvSpPr/>
            <p:nvPr/>
          </p:nvSpPr>
          <p:spPr>
            <a:xfrm>
              <a:off x="41833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9"/>
            <p:cNvSpPr/>
            <p:nvPr/>
          </p:nvSpPr>
          <p:spPr>
            <a:xfrm>
              <a:off x="4496373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9"/>
            <p:cNvSpPr/>
            <p:nvPr/>
          </p:nvSpPr>
          <p:spPr>
            <a:xfrm>
              <a:off x="41833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9"/>
            <p:cNvSpPr/>
            <p:nvPr/>
          </p:nvSpPr>
          <p:spPr>
            <a:xfrm>
              <a:off x="4496373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9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9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9"/>
            <p:cNvSpPr/>
            <p:nvPr/>
          </p:nvSpPr>
          <p:spPr>
            <a:xfrm>
              <a:off x="46529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9"/>
            <p:cNvSpPr/>
            <p:nvPr/>
          </p:nvSpPr>
          <p:spPr>
            <a:xfrm>
              <a:off x="433984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9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9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9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9"/>
            <p:cNvSpPr/>
            <p:nvPr/>
          </p:nvSpPr>
          <p:spPr>
            <a:xfrm>
              <a:off x="46529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9"/>
            <p:cNvSpPr/>
            <p:nvPr/>
          </p:nvSpPr>
          <p:spPr>
            <a:xfrm>
              <a:off x="433984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9"/>
            <p:cNvSpPr/>
            <p:nvPr/>
          </p:nvSpPr>
          <p:spPr>
            <a:xfrm>
              <a:off x="41833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9"/>
            <p:cNvSpPr/>
            <p:nvPr/>
          </p:nvSpPr>
          <p:spPr>
            <a:xfrm>
              <a:off x="4496373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9"/>
            <p:cNvSpPr/>
            <p:nvPr/>
          </p:nvSpPr>
          <p:spPr>
            <a:xfrm>
              <a:off x="41833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9"/>
            <p:cNvSpPr/>
            <p:nvPr/>
          </p:nvSpPr>
          <p:spPr>
            <a:xfrm>
              <a:off x="4496373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9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9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9"/>
            <p:cNvSpPr/>
            <p:nvPr/>
          </p:nvSpPr>
          <p:spPr>
            <a:xfrm>
              <a:off x="46529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9"/>
            <p:cNvSpPr/>
            <p:nvPr/>
          </p:nvSpPr>
          <p:spPr>
            <a:xfrm>
              <a:off x="433984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9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9"/>
            <p:cNvSpPr/>
            <p:nvPr/>
          </p:nvSpPr>
          <p:spPr>
            <a:xfrm>
              <a:off x="46529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9"/>
            <p:cNvSpPr/>
            <p:nvPr/>
          </p:nvSpPr>
          <p:spPr>
            <a:xfrm>
              <a:off x="433984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9"/>
            <p:cNvSpPr/>
            <p:nvPr/>
          </p:nvSpPr>
          <p:spPr>
            <a:xfrm>
              <a:off x="41833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9"/>
            <p:cNvSpPr/>
            <p:nvPr/>
          </p:nvSpPr>
          <p:spPr>
            <a:xfrm>
              <a:off x="4496373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9"/>
            <p:cNvSpPr/>
            <p:nvPr/>
          </p:nvSpPr>
          <p:spPr>
            <a:xfrm>
              <a:off x="41833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9"/>
            <p:cNvSpPr/>
            <p:nvPr/>
          </p:nvSpPr>
          <p:spPr>
            <a:xfrm>
              <a:off x="4496373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9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9"/>
            <p:cNvSpPr/>
            <p:nvPr/>
          </p:nvSpPr>
          <p:spPr>
            <a:xfrm>
              <a:off x="46529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9"/>
            <p:cNvSpPr/>
            <p:nvPr/>
          </p:nvSpPr>
          <p:spPr>
            <a:xfrm>
              <a:off x="433984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9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9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9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9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9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9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9"/>
            <p:cNvSpPr/>
            <p:nvPr/>
          </p:nvSpPr>
          <p:spPr>
            <a:xfrm>
              <a:off x="402544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9"/>
            <p:cNvSpPr/>
            <p:nvPr/>
          </p:nvSpPr>
          <p:spPr>
            <a:xfrm>
              <a:off x="371091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9"/>
            <p:cNvSpPr/>
            <p:nvPr/>
          </p:nvSpPr>
          <p:spPr>
            <a:xfrm>
              <a:off x="355438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9"/>
            <p:cNvSpPr/>
            <p:nvPr/>
          </p:nvSpPr>
          <p:spPr>
            <a:xfrm>
              <a:off x="386891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9"/>
            <p:cNvSpPr/>
            <p:nvPr/>
          </p:nvSpPr>
          <p:spPr>
            <a:xfrm>
              <a:off x="355438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9"/>
            <p:cNvSpPr/>
            <p:nvPr/>
          </p:nvSpPr>
          <p:spPr>
            <a:xfrm>
              <a:off x="386891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9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9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9"/>
            <p:cNvSpPr/>
            <p:nvPr/>
          </p:nvSpPr>
          <p:spPr>
            <a:xfrm>
              <a:off x="402544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9"/>
            <p:cNvSpPr/>
            <p:nvPr/>
          </p:nvSpPr>
          <p:spPr>
            <a:xfrm>
              <a:off x="371091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9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9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9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9"/>
            <p:cNvSpPr/>
            <p:nvPr/>
          </p:nvSpPr>
          <p:spPr>
            <a:xfrm>
              <a:off x="402544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9"/>
            <p:cNvSpPr/>
            <p:nvPr/>
          </p:nvSpPr>
          <p:spPr>
            <a:xfrm>
              <a:off x="371091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9"/>
            <p:cNvSpPr/>
            <p:nvPr/>
          </p:nvSpPr>
          <p:spPr>
            <a:xfrm>
              <a:off x="355438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9"/>
            <p:cNvSpPr/>
            <p:nvPr/>
          </p:nvSpPr>
          <p:spPr>
            <a:xfrm>
              <a:off x="386891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9"/>
            <p:cNvSpPr/>
            <p:nvPr/>
          </p:nvSpPr>
          <p:spPr>
            <a:xfrm>
              <a:off x="355438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9"/>
            <p:cNvSpPr/>
            <p:nvPr/>
          </p:nvSpPr>
          <p:spPr>
            <a:xfrm>
              <a:off x="386891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9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9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9"/>
            <p:cNvSpPr/>
            <p:nvPr/>
          </p:nvSpPr>
          <p:spPr>
            <a:xfrm>
              <a:off x="402544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9"/>
            <p:cNvSpPr/>
            <p:nvPr/>
          </p:nvSpPr>
          <p:spPr>
            <a:xfrm>
              <a:off x="371091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9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9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9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9"/>
            <p:cNvSpPr/>
            <p:nvPr/>
          </p:nvSpPr>
          <p:spPr>
            <a:xfrm>
              <a:off x="402544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9"/>
            <p:cNvSpPr/>
            <p:nvPr/>
          </p:nvSpPr>
          <p:spPr>
            <a:xfrm>
              <a:off x="371091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9"/>
            <p:cNvSpPr/>
            <p:nvPr/>
          </p:nvSpPr>
          <p:spPr>
            <a:xfrm>
              <a:off x="355438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9"/>
            <p:cNvSpPr/>
            <p:nvPr/>
          </p:nvSpPr>
          <p:spPr>
            <a:xfrm>
              <a:off x="386891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9"/>
            <p:cNvSpPr/>
            <p:nvPr/>
          </p:nvSpPr>
          <p:spPr>
            <a:xfrm>
              <a:off x="355438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9"/>
            <p:cNvSpPr/>
            <p:nvPr/>
          </p:nvSpPr>
          <p:spPr>
            <a:xfrm>
              <a:off x="386891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9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9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9"/>
            <p:cNvSpPr/>
            <p:nvPr/>
          </p:nvSpPr>
          <p:spPr>
            <a:xfrm>
              <a:off x="402544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9"/>
            <p:cNvSpPr/>
            <p:nvPr/>
          </p:nvSpPr>
          <p:spPr>
            <a:xfrm>
              <a:off x="371091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9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9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9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9"/>
            <p:cNvSpPr/>
            <p:nvPr/>
          </p:nvSpPr>
          <p:spPr>
            <a:xfrm>
              <a:off x="402544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9"/>
            <p:cNvSpPr/>
            <p:nvPr/>
          </p:nvSpPr>
          <p:spPr>
            <a:xfrm>
              <a:off x="371091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9"/>
            <p:cNvSpPr/>
            <p:nvPr/>
          </p:nvSpPr>
          <p:spPr>
            <a:xfrm>
              <a:off x="355438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9"/>
            <p:cNvSpPr/>
            <p:nvPr/>
          </p:nvSpPr>
          <p:spPr>
            <a:xfrm>
              <a:off x="386891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9"/>
            <p:cNvSpPr/>
            <p:nvPr/>
          </p:nvSpPr>
          <p:spPr>
            <a:xfrm>
              <a:off x="355438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9"/>
            <p:cNvSpPr/>
            <p:nvPr/>
          </p:nvSpPr>
          <p:spPr>
            <a:xfrm>
              <a:off x="386891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9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9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9"/>
            <p:cNvSpPr/>
            <p:nvPr/>
          </p:nvSpPr>
          <p:spPr>
            <a:xfrm>
              <a:off x="402544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9"/>
            <p:cNvSpPr/>
            <p:nvPr/>
          </p:nvSpPr>
          <p:spPr>
            <a:xfrm>
              <a:off x="371091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9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9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9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9"/>
            <p:cNvSpPr/>
            <p:nvPr/>
          </p:nvSpPr>
          <p:spPr>
            <a:xfrm>
              <a:off x="402544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9"/>
            <p:cNvSpPr/>
            <p:nvPr/>
          </p:nvSpPr>
          <p:spPr>
            <a:xfrm>
              <a:off x="371091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9"/>
            <p:cNvSpPr/>
            <p:nvPr/>
          </p:nvSpPr>
          <p:spPr>
            <a:xfrm>
              <a:off x="355438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9"/>
            <p:cNvSpPr/>
            <p:nvPr/>
          </p:nvSpPr>
          <p:spPr>
            <a:xfrm>
              <a:off x="386891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9"/>
            <p:cNvSpPr/>
            <p:nvPr/>
          </p:nvSpPr>
          <p:spPr>
            <a:xfrm>
              <a:off x="355438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9"/>
            <p:cNvSpPr/>
            <p:nvPr/>
          </p:nvSpPr>
          <p:spPr>
            <a:xfrm>
              <a:off x="386891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9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9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9"/>
            <p:cNvSpPr/>
            <p:nvPr/>
          </p:nvSpPr>
          <p:spPr>
            <a:xfrm>
              <a:off x="402544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9"/>
            <p:cNvSpPr/>
            <p:nvPr/>
          </p:nvSpPr>
          <p:spPr>
            <a:xfrm>
              <a:off x="371091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9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9"/>
            <p:cNvSpPr/>
            <p:nvPr/>
          </p:nvSpPr>
          <p:spPr>
            <a:xfrm>
              <a:off x="402544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9"/>
            <p:cNvSpPr/>
            <p:nvPr/>
          </p:nvSpPr>
          <p:spPr>
            <a:xfrm>
              <a:off x="371091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9"/>
            <p:cNvSpPr/>
            <p:nvPr/>
          </p:nvSpPr>
          <p:spPr>
            <a:xfrm>
              <a:off x="355438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9"/>
            <p:cNvSpPr/>
            <p:nvPr/>
          </p:nvSpPr>
          <p:spPr>
            <a:xfrm>
              <a:off x="386891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9"/>
            <p:cNvSpPr/>
            <p:nvPr/>
          </p:nvSpPr>
          <p:spPr>
            <a:xfrm>
              <a:off x="355438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9"/>
            <p:cNvSpPr/>
            <p:nvPr/>
          </p:nvSpPr>
          <p:spPr>
            <a:xfrm>
              <a:off x="386891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9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9"/>
            <p:cNvSpPr/>
            <p:nvPr/>
          </p:nvSpPr>
          <p:spPr>
            <a:xfrm>
              <a:off x="402544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9"/>
            <p:cNvSpPr/>
            <p:nvPr/>
          </p:nvSpPr>
          <p:spPr>
            <a:xfrm>
              <a:off x="371091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9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9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9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9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9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9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9"/>
            <p:cNvSpPr/>
            <p:nvPr/>
          </p:nvSpPr>
          <p:spPr>
            <a:xfrm>
              <a:off x="3399336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9"/>
            <p:cNvSpPr/>
            <p:nvPr/>
          </p:nvSpPr>
          <p:spPr>
            <a:xfrm>
              <a:off x="30833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9"/>
            <p:cNvSpPr/>
            <p:nvPr/>
          </p:nvSpPr>
          <p:spPr>
            <a:xfrm>
              <a:off x="292680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9"/>
            <p:cNvSpPr/>
            <p:nvPr/>
          </p:nvSpPr>
          <p:spPr>
            <a:xfrm>
              <a:off x="324133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9"/>
            <p:cNvSpPr/>
            <p:nvPr/>
          </p:nvSpPr>
          <p:spPr>
            <a:xfrm>
              <a:off x="292680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9"/>
            <p:cNvSpPr/>
            <p:nvPr/>
          </p:nvSpPr>
          <p:spPr>
            <a:xfrm>
              <a:off x="324133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9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9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9"/>
            <p:cNvSpPr/>
            <p:nvPr/>
          </p:nvSpPr>
          <p:spPr>
            <a:xfrm>
              <a:off x="3399336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9"/>
            <p:cNvSpPr/>
            <p:nvPr/>
          </p:nvSpPr>
          <p:spPr>
            <a:xfrm>
              <a:off x="30833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9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9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9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9"/>
            <p:cNvSpPr/>
            <p:nvPr/>
          </p:nvSpPr>
          <p:spPr>
            <a:xfrm>
              <a:off x="3399336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9"/>
            <p:cNvSpPr/>
            <p:nvPr/>
          </p:nvSpPr>
          <p:spPr>
            <a:xfrm>
              <a:off x="30833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9"/>
            <p:cNvSpPr/>
            <p:nvPr/>
          </p:nvSpPr>
          <p:spPr>
            <a:xfrm>
              <a:off x="292680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9"/>
            <p:cNvSpPr/>
            <p:nvPr/>
          </p:nvSpPr>
          <p:spPr>
            <a:xfrm>
              <a:off x="324133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9"/>
            <p:cNvSpPr/>
            <p:nvPr/>
          </p:nvSpPr>
          <p:spPr>
            <a:xfrm>
              <a:off x="292680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9"/>
            <p:cNvSpPr/>
            <p:nvPr/>
          </p:nvSpPr>
          <p:spPr>
            <a:xfrm>
              <a:off x="324133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9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9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9"/>
            <p:cNvSpPr/>
            <p:nvPr/>
          </p:nvSpPr>
          <p:spPr>
            <a:xfrm>
              <a:off x="3399336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9"/>
            <p:cNvSpPr/>
            <p:nvPr/>
          </p:nvSpPr>
          <p:spPr>
            <a:xfrm>
              <a:off x="30833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9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9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9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9"/>
            <p:cNvSpPr/>
            <p:nvPr/>
          </p:nvSpPr>
          <p:spPr>
            <a:xfrm>
              <a:off x="3399336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9"/>
            <p:cNvSpPr/>
            <p:nvPr/>
          </p:nvSpPr>
          <p:spPr>
            <a:xfrm>
              <a:off x="30833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9"/>
            <p:cNvSpPr/>
            <p:nvPr/>
          </p:nvSpPr>
          <p:spPr>
            <a:xfrm>
              <a:off x="292680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324133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292680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324133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9"/>
            <p:cNvSpPr/>
            <p:nvPr/>
          </p:nvSpPr>
          <p:spPr>
            <a:xfrm>
              <a:off x="3399336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9"/>
            <p:cNvSpPr/>
            <p:nvPr/>
          </p:nvSpPr>
          <p:spPr>
            <a:xfrm>
              <a:off x="30833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3399336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30833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292680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324133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292680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324133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9"/>
            <p:cNvSpPr/>
            <p:nvPr/>
          </p:nvSpPr>
          <p:spPr>
            <a:xfrm>
              <a:off x="3399336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9"/>
            <p:cNvSpPr/>
            <p:nvPr/>
          </p:nvSpPr>
          <p:spPr>
            <a:xfrm>
              <a:off x="30833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3399336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30833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292680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324133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292680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324133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9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9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3399336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30833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3399336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30833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292680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324133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292680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324133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3399336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30833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27702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245722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229922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2613754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229922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2613754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27702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245722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27702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245722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229922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2613754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229922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2613754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27702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245722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27702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245722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229922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2613754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9"/>
            <p:cNvSpPr/>
            <p:nvPr/>
          </p:nvSpPr>
          <p:spPr>
            <a:xfrm>
              <a:off x="229922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9"/>
            <p:cNvSpPr/>
            <p:nvPr/>
          </p:nvSpPr>
          <p:spPr>
            <a:xfrm>
              <a:off x="2613754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27702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245722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27702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245722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229922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2613754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229922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2613754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27702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245722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27702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245722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229922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2613754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229922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2613754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27702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245722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27702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245722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229922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2613754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229922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2613754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27702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245722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214270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182964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167312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198469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167312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198469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214270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9"/>
            <p:cNvSpPr/>
            <p:nvPr/>
          </p:nvSpPr>
          <p:spPr>
            <a:xfrm>
              <a:off x="182964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9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9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9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9"/>
            <p:cNvSpPr/>
            <p:nvPr/>
          </p:nvSpPr>
          <p:spPr>
            <a:xfrm>
              <a:off x="214270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9"/>
            <p:cNvSpPr/>
            <p:nvPr/>
          </p:nvSpPr>
          <p:spPr>
            <a:xfrm>
              <a:off x="182964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9"/>
            <p:cNvSpPr/>
            <p:nvPr/>
          </p:nvSpPr>
          <p:spPr>
            <a:xfrm>
              <a:off x="167312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9"/>
            <p:cNvSpPr/>
            <p:nvPr/>
          </p:nvSpPr>
          <p:spPr>
            <a:xfrm>
              <a:off x="198469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9"/>
            <p:cNvSpPr/>
            <p:nvPr/>
          </p:nvSpPr>
          <p:spPr>
            <a:xfrm>
              <a:off x="167312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9"/>
            <p:cNvSpPr/>
            <p:nvPr/>
          </p:nvSpPr>
          <p:spPr>
            <a:xfrm>
              <a:off x="198469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9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9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9"/>
            <p:cNvSpPr/>
            <p:nvPr/>
          </p:nvSpPr>
          <p:spPr>
            <a:xfrm>
              <a:off x="214270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9"/>
            <p:cNvSpPr/>
            <p:nvPr/>
          </p:nvSpPr>
          <p:spPr>
            <a:xfrm>
              <a:off x="182964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9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9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9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9"/>
            <p:cNvSpPr/>
            <p:nvPr/>
          </p:nvSpPr>
          <p:spPr>
            <a:xfrm>
              <a:off x="214270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9"/>
            <p:cNvSpPr/>
            <p:nvPr/>
          </p:nvSpPr>
          <p:spPr>
            <a:xfrm>
              <a:off x="182964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9"/>
            <p:cNvSpPr/>
            <p:nvPr/>
          </p:nvSpPr>
          <p:spPr>
            <a:xfrm>
              <a:off x="167312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9"/>
            <p:cNvSpPr/>
            <p:nvPr/>
          </p:nvSpPr>
          <p:spPr>
            <a:xfrm>
              <a:off x="198469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9"/>
            <p:cNvSpPr/>
            <p:nvPr/>
          </p:nvSpPr>
          <p:spPr>
            <a:xfrm>
              <a:off x="167312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9"/>
            <p:cNvSpPr/>
            <p:nvPr/>
          </p:nvSpPr>
          <p:spPr>
            <a:xfrm>
              <a:off x="198469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9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9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9"/>
            <p:cNvSpPr/>
            <p:nvPr/>
          </p:nvSpPr>
          <p:spPr>
            <a:xfrm>
              <a:off x="214270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9"/>
            <p:cNvSpPr/>
            <p:nvPr/>
          </p:nvSpPr>
          <p:spPr>
            <a:xfrm>
              <a:off x="182964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9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9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9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9"/>
            <p:cNvSpPr/>
            <p:nvPr/>
          </p:nvSpPr>
          <p:spPr>
            <a:xfrm>
              <a:off x="214270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9"/>
            <p:cNvSpPr/>
            <p:nvPr/>
          </p:nvSpPr>
          <p:spPr>
            <a:xfrm>
              <a:off x="182964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9"/>
            <p:cNvSpPr/>
            <p:nvPr/>
          </p:nvSpPr>
          <p:spPr>
            <a:xfrm>
              <a:off x="167312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9"/>
            <p:cNvSpPr/>
            <p:nvPr/>
          </p:nvSpPr>
          <p:spPr>
            <a:xfrm>
              <a:off x="198469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9"/>
            <p:cNvSpPr/>
            <p:nvPr/>
          </p:nvSpPr>
          <p:spPr>
            <a:xfrm>
              <a:off x="167312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9"/>
            <p:cNvSpPr/>
            <p:nvPr/>
          </p:nvSpPr>
          <p:spPr>
            <a:xfrm>
              <a:off x="198469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9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9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9"/>
            <p:cNvSpPr/>
            <p:nvPr/>
          </p:nvSpPr>
          <p:spPr>
            <a:xfrm>
              <a:off x="214270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9"/>
            <p:cNvSpPr/>
            <p:nvPr/>
          </p:nvSpPr>
          <p:spPr>
            <a:xfrm>
              <a:off x="182964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9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9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9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9"/>
            <p:cNvSpPr/>
            <p:nvPr/>
          </p:nvSpPr>
          <p:spPr>
            <a:xfrm>
              <a:off x="214270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9"/>
            <p:cNvSpPr/>
            <p:nvPr/>
          </p:nvSpPr>
          <p:spPr>
            <a:xfrm>
              <a:off x="182964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9"/>
            <p:cNvSpPr/>
            <p:nvPr/>
          </p:nvSpPr>
          <p:spPr>
            <a:xfrm>
              <a:off x="167312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9"/>
            <p:cNvSpPr/>
            <p:nvPr/>
          </p:nvSpPr>
          <p:spPr>
            <a:xfrm>
              <a:off x="198469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9"/>
            <p:cNvSpPr/>
            <p:nvPr/>
          </p:nvSpPr>
          <p:spPr>
            <a:xfrm>
              <a:off x="167312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9"/>
            <p:cNvSpPr/>
            <p:nvPr/>
          </p:nvSpPr>
          <p:spPr>
            <a:xfrm>
              <a:off x="198469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9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9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9"/>
            <p:cNvSpPr/>
            <p:nvPr/>
          </p:nvSpPr>
          <p:spPr>
            <a:xfrm>
              <a:off x="214270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9"/>
            <p:cNvSpPr/>
            <p:nvPr/>
          </p:nvSpPr>
          <p:spPr>
            <a:xfrm>
              <a:off x="182964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9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9"/>
            <p:cNvSpPr/>
            <p:nvPr/>
          </p:nvSpPr>
          <p:spPr>
            <a:xfrm>
              <a:off x="214270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9"/>
            <p:cNvSpPr/>
            <p:nvPr/>
          </p:nvSpPr>
          <p:spPr>
            <a:xfrm>
              <a:off x="182964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9"/>
            <p:cNvSpPr/>
            <p:nvPr/>
          </p:nvSpPr>
          <p:spPr>
            <a:xfrm>
              <a:off x="167312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9"/>
            <p:cNvSpPr/>
            <p:nvPr/>
          </p:nvSpPr>
          <p:spPr>
            <a:xfrm>
              <a:off x="198469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9"/>
            <p:cNvSpPr/>
            <p:nvPr/>
          </p:nvSpPr>
          <p:spPr>
            <a:xfrm>
              <a:off x="167312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9"/>
            <p:cNvSpPr/>
            <p:nvPr/>
          </p:nvSpPr>
          <p:spPr>
            <a:xfrm>
              <a:off x="198469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9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9"/>
            <p:cNvSpPr/>
            <p:nvPr/>
          </p:nvSpPr>
          <p:spPr>
            <a:xfrm>
              <a:off x="214270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9"/>
            <p:cNvSpPr/>
            <p:nvPr/>
          </p:nvSpPr>
          <p:spPr>
            <a:xfrm>
              <a:off x="182964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9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9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9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9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9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9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9"/>
            <p:cNvSpPr/>
            <p:nvPr/>
          </p:nvSpPr>
          <p:spPr>
            <a:xfrm>
              <a:off x="151512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9"/>
            <p:cNvSpPr/>
            <p:nvPr/>
          </p:nvSpPr>
          <p:spPr>
            <a:xfrm>
              <a:off x="1200715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9"/>
            <p:cNvSpPr/>
            <p:nvPr/>
          </p:nvSpPr>
          <p:spPr>
            <a:xfrm>
              <a:off x="1045663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9"/>
            <p:cNvSpPr/>
            <p:nvPr/>
          </p:nvSpPr>
          <p:spPr>
            <a:xfrm>
              <a:off x="1357241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9"/>
            <p:cNvSpPr/>
            <p:nvPr/>
          </p:nvSpPr>
          <p:spPr>
            <a:xfrm>
              <a:off x="1045663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9"/>
            <p:cNvSpPr/>
            <p:nvPr/>
          </p:nvSpPr>
          <p:spPr>
            <a:xfrm>
              <a:off x="1357241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9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9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9"/>
            <p:cNvSpPr/>
            <p:nvPr/>
          </p:nvSpPr>
          <p:spPr>
            <a:xfrm>
              <a:off x="151512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9"/>
            <p:cNvSpPr/>
            <p:nvPr/>
          </p:nvSpPr>
          <p:spPr>
            <a:xfrm>
              <a:off x="1200715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9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9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9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9"/>
            <p:cNvSpPr/>
            <p:nvPr/>
          </p:nvSpPr>
          <p:spPr>
            <a:xfrm>
              <a:off x="151512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5"/>
                    <a:pt x="180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9"/>
            <p:cNvSpPr/>
            <p:nvPr/>
          </p:nvSpPr>
          <p:spPr>
            <a:xfrm>
              <a:off x="1200715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9"/>
            <p:cNvSpPr/>
            <p:nvPr/>
          </p:nvSpPr>
          <p:spPr>
            <a:xfrm>
              <a:off x="1045663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9"/>
            <p:cNvSpPr/>
            <p:nvPr/>
          </p:nvSpPr>
          <p:spPr>
            <a:xfrm>
              <a:off x="1357241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9"/>
            <p:cNvSpPr/>
            <p:nvPr/>
          </p:nvSpPr>
          <p:spPr>
            <a:xfrm>
              <a:off x="1045663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9"/>
            <p:cNvSpPr/>
            <p:nvPr/>
          </p:nvSpPr>
          <p:spPr>
            <a:xfrm>
              <a:off x="1357241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9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9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9"/>
            <p:cNvSpPr/>
            <p:nvPr/>
          </p:nvSpPr>
          <p:spPr>
            <a:xfrm>
              <a:off x="151512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8"/>
                    <a:pt x="180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9"/>
            <p:cNvSpPr/>
            <p:nvPr/>
          </p:nvSpPr>
          <p:spPr>
            <a:xfrm>
              <a:off x="1200715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9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9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9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9"/>
            <p:cNvSpPr/>
            <p:nvPr/>
          </p:nvSpPr>
          <p:spPr>
            <a:xfrm>
              <a:off x="151512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9"/>
            <p:cNvSpPr/>
            <p:nvPr/>
          </p:nvSpPr>
          <p:spPr>
            <a:xfrm>
              <a:off x="1200715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9"/>
            <p:cNvSpPr/>
            <p:nvPr/>
          </p:nvSpPr>
          <p:spPr>
            <a:xfrm>
              <a:off x="1045663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9"/>
            <p:cNvSpPr/>
            <p:nvPr/>
          </p:nvSpPr>
          <p:spPr>
            <a:xfrm>
              <a:off x="1357241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9"/>
            <p:cNvSpPr/>
            <p:nvPr/>
          </p:nvSpPr>
          <p:spPr>
            <a:xfrm>
              <a:off x="1045663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9"/>
            <p:cNvSpPr/>
            <p:nvPr/>
          </p:nvSpPr>
          <p:spPr>
            <a:xfrm>
              <a:off x="1357241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9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9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9"/>
            <p:cNvSpPr/>
            <p:nvPr/>
          </p:nvSpPr>
          <p:spPr>
            <a:xfrm>
              <a:off x="151512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9"/>
            <p:cNvSpPr/>
            <p:nvPr/>
          </p:nvSpPr>
          <p:spPr>
            <a:xfrm>
              <a:off x="1200715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9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9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9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9"/>
            <p:cNvSpPr/>
            <p:nvPr/>
          </p:nvSpPr>
          <p:spPr>
            <a:xfrm>
              <a:off x="151512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9"/>
            <p:cNvSpPr/>
            <p:nvPr/>
          </p:nvSpPr>
          <p:spPr>
            <a:xfrm>
              <a:off x="1200715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9"/>
            <p:cNvSpPr/>
            <p:nvPr/>
          </p:nvSpPr>
          <p:spPr>
            <a:xfrm>
              <a:off x="1045663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9"/>
            <p:cNvSpPr/>
            <p:nvPr/>
          </p:nvSpPr>
          <p:spPr>
            <a:xfrm>
              <a:off x="1357241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9"/>
            <p:cNvSpPr/>
            <p:nvPr/>
          </p:nvSpPr>
          <p:spPr>
            <a:xfrm>
              <a:off x="1045663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9"/>
            <p:cNvSpPr/>
            <p:nvPr/>
          </p:nvSpPr>
          <p:spPr>
            <a:xfrm>
              <a:off x="1357241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9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9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9"/>
            <p:cNvSpPr/>
            <p:nvPr/>
          </p:nvSpPr>
          <p:spPr>
            <a:xfrm>
              <a:off x="151512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9"/>
            <p:cNvSpPr/>
            <p:nvPr/>
          </p:nvSpPr>
          <p:spPr>
            <a:xfrm>
              <a:off x="1200715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9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9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9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9"/>
            <p:cNvSpPr/>
            <p:nvPr/>
          </p:nvSpPr>
          <p:spPr>
            <a:xfrm>
              <a:off x="151512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67"/>
                    <a:pt x="1" y="382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9"/>
            <p:cNvSpPr/>
            <p:nvPr/>
          </p:nvSpPr>
          <p:spPr>
            <a:xfrm>
              <a:off x="1200715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9"/>
            <p:cNvSpPr/>
            <p:nvPr/>
          </p:nvSpPr>
          <p:spPr>
            <a:xfrm>
              <a:off x="1045663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9"/>
            <p:cNvSpPr/>
            <p:nvPr/>
          </p:nvSpPr>
          <p:spPr>
            <a:xfrm>
              <a:off x="1357241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9"/>
            <p:cNvSpPr/>
            <p:nvPr/>
          </p:nvSpPr>
          <p:spPr>
            <a:xfrm>
              <a:off x="1045663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9"/>
            <p:cNvSpPr/>
            <p:nvPr/>
          </p:nvSpPr>
          <p:spPr>
            <a:xfrm>
              <a:off x="1357241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7" y="762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9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9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9"/>
            <p:cNvSpPr/>
            <p:nvPr/>
          </p:nvSpPr>
          <p:spPr>
            <a:xfrm>
              <a:off x="151512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9"/>
            <p:cNvSpPr/>
            <p:nvPr/>
          </p:nvSpPr>
          <p:spPr>
            <a:xfrm>
              <a:off x="1200715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9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9"/>
            <p:cNvSpPr/>
            <p:nvPr/>
          </p:nvSpPr>
          <p:spPr>
            <a:xfrm>
              <a:off x="151512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9"/>
            <p:cNvSpPr/>
            <p:nvPr/>
          </p:nvSpPr>
          <p:spPr>
            <a:xfrm>
              <a:off x="1200715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9"/>
            <p:cNvSpPr/>
            <p:nvPr/>
          </p:nvSpPr>
          <p:spPr>
            <a:xfrm>
              <a:off x="1045663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9"/>
            <p:cNvSpPr/>
            <p:nvPr/>
          </p:nvSpPr>
          <p:spPr>
            <a:xfrm>
              <a:off x="1357241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9"/>
            <p:cNvSpPr/>
            <p:nvPr/>
          </p:nvSpPr>
          <p:spPr>
            <a:xfrm>
              <a:off x="1045663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9"/>
            <p:cNvSpPr/>
            <p:nvPr/>
          </p:nvSpPr>
          <p:spPr>
            <a:xfrm>
              <a:off x="1357241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9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9"/>
            <p:cNvSpPr/>
            <p:nvPr/>
          </p:nvSpPr>
          <p:spPr>
            <a:xfrm>
              <a:off x="151512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67"/>
                    <a:pt x="1" y="381"/>
                  </a:cubicBezTo>
                  <a:cubicBezTo>
                    <a:pt x="1" y="596"/>
                    <a:pt x="180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9"/>
            <p:cNvSpPr/>
            <p:nvPr/>
          </p:nvSpPr>
          <p:spPr>
            <a:xfrm>
              <a:off x="1200715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9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9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9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9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9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9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9"/>
            <p:cNvSpPr/>
            <p:nvPr/>
          </p:nvSpPr>
          <p:spPr>
            <a:xfrm>
              <a:off x="887662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9"/>
            <p:cNvSpPr/>
            <p:nvPr/>
          </p:nvSpPr>
          <p:spPr>
            <a:xfrm>
              <a:off x="573134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9"/>
            <p:cNvSpPr/>
            <p:nvPr/>
          </p:nvSpPr>
          <p:spPr>
            <a:xfrm>
              <a:off x="416608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9"/>
            <p:cNvSpPr/>
            <p:nvPr/>
          </p:nvSpPr>
          <p:spPr>
            <a:xfrm>
              <a:off x="731135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9"/>
            <p:cNvSpPr/>
            <p:nvPr/>
          </p:nvSpPr>
          <p:spPr>
            <a:xfrm>
              <a:off x="416608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9"/>
            <p:cNvSpPr/>
            <p:nvPr/>
          </p:nvSpPr>
          <p:spPr>
            <a:xfrm>
              <a:off x="731135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9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9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9"/>
            <p:cNvSpPr/>
            <p:nvPr/>
          </p:nvSpPr>
          <p:spPr>
            <a:xfrm>
              <a:off x="887662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9"/>
            <p:cNvSpPr/>
            <p:nvPr/>
          </p:nvSpPr>
          <p:spPr>
            <a:xfrm>
              <a:off x="573134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9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9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9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9"/>
            <p:cNvSpPr/>
            <p:nvPr/>
          </p:nvSpPr>
          <p:spPr>
            <a:xfrm>
              <a:off x="887662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9"/>
            <p:cNvSpPr/>
            <p:nvPr/>
          </p:nvSpPr>
          <p:spPr>
            <a:xfrm>
              <a:off x="573134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9"/>
            <p:cNvSpPr/>
            <p:nvPr/>
          </p:nvSpPr>
          <p:spPr>
            <a:xfrm>
              <a:off x="416608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9"/>
            <p:cNvSpPr/>
            <p:nvPr/>
          </p:nvSpPr>
          <p:spPr>
            <a:xfrm>
              <a:off x="731135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9"/>
            <p:cNvSpPr/>
            <p:nvPr/>
          </p:nvSpPr>
          <p:spPr>
            <a:xfrm>
              <a:off x="416608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9"/>
            <p:cNvSpPr/>
            <p:nvPr/>
          </p:nvSpPr>
          <p:spPr>
            <a:xfrm>
              <a:off x="731135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9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9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9"/>
            <p:cNvSpPr/>
            <p:nvPr/>
          </p:nvSpPr>
          <p:spPr>
            <a:xfrm>
              <a:off x="887662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9"/>
            <p:cNvSpPr/>
            <p:nvPr/>
          </p:nvSpPr>
          <p:spPr>
            <a:xfrm>
              <a:off x="573134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9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9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9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9"/>
            <p:cNvSpPr/>
            <p:nvPr/>
          </p:nvSpPr>
          <p:spPr>
            <a:xfrm>
              <a:off x="887662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9"/>
            <p:cNvSpPr/>
            <p:nvPr/>
          </p:nvSpPr>
          <p:spPr>
            <a:xfrm>
              <a:off x="573134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9"/>
            <p:cNvSpPr/>
            <p:nvPr/>
          </p:nvSpPr>
          <p:spPr>
            <a:xfrm>
              <a:off x="416608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9"/>
            <p:cNvSpPr/>
            <p:nvPr/>
          </p:nvSpPr>
          <p:spPr>
            <a:xfrm>
              <a:off x="731135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9"/>
            <p:cNvSpPr/>
            <p:nvPr/>
          </p:nvSpPr>
          <p:spPr>
            <a:xfrm>
              <a:off x="416608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9"/>
            <p:cNvSpPr/>
            <p:nvPr/>
          </p:nvSpPr>
          <p:spPr>
            <a:xfrm>
              <a:off x="731135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9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9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9"/>
            <p:cNvSpPr/>
            <p:nvPr/>
          </p:nvSpPr>
          <p:spPr>
            <a:xfrm>
              <a:off x="887662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9"/>
            <p:cNvSpPr/>
            <p:nvPr/>
          </p:nvSpPr>
          <p:spPr>
            <a:xfrm>
              <a:off x="573134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9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9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9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9"/>
            <p:cNvSpPr/>
            <p:nvPr/>
          </p:nvSpPr>
          <p:spPr>
            <a:xfrm>
              <a:off x="887662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9"/>
            <p:cNvSpPr/>
            <p:nvPr/>
          </p:nvSpPr>
          <p:spPr>
            <a:xfrm>
              <a:off x="573134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9"/>
            <p:cNvSpPr/>
            <p:nvPr/>
          </p:nvSpPr>
          <p:spPr>
            <a:xfrm>
              <a:off x="416608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9"/>
            <p:cNvSpPr/>
            <p:nvPr/>
          </p:nvSpPr>
          <p:spPr>
            <a:xfrm>
              <a:off x="731135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9"/>
            <p:cNvSpPr/>
            <p:nvPr/>
          </p:nvSpPr>
          <p:spPr>
            <a:xfrm>
              <a:off x="416608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9"/>
            <p:cNvSpPr/>
            <p:nvPr/>
          </p:nvSpPr>
          <p:spPr>
            <a:xfrm>
              <a:off x="731135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9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9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9"/>
            <p:cNvSpPr/>
            <p:nvPr/>
          </p:nvSpPr>
          <p:spPr>
            <a:xfrm>
              <a:off x="887662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9"/>
            <p:cNvSpPr/>
            <p:nvPr/>
          </p:nvSpPr>
          <p:spPr>
            <a:xfrm>
              <a:off x="573134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9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9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9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9"/>
            <p:cNvSpPr/>
            <p:nvPr/>
          </p:nvSpPr>
          <p:spPr>
            <a:xfrm>
              <a:off x="887662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9"/>
            <p:cNvSpPr/>
            <p:nvPr/>
          </p:nvSpPr>
          <p:spPr>
            <a:xfrm>
              <a:off x="573134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9"/>
            <p:cNvSpPr/>
            <p:nvPr/>
          </p:nvSpPr>
          <p:spPr>
            <a:xfrm>
              <a:off x="416608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9"/>
            <p:cNvSpPr/>
            <p:nvPr/>
          </p:nvSpPr>
          <p:spPr>
            <a:xfrm>
              <a:off x="731135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9"/>
            <p:cNvSpPr/>
            <p:nvPr/>
          </p:nvSpPr>
          <p:spPr>
            <a:xfrm>
              <a:off x="416608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9"/>
            <p:cNvSpPr/>
            <p:nvPr/>
          </p:nvSpPr>
          <p:spPr>
            <a:xfrm>
              <a:off x="731135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9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9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9"/>
            <p:cNvSpPr/>
            <p:nvPr/>
          </p:nvSpPr>
          <p:spPr>
            <a:xfrm>
              <a:off x="887662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9"/>
            <p:cNvSpPr/>
            <p:nvPr/>
          </p:nvSpPr>
          <p:spPr>
            <a:xfrm>
              <a:off x="573134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9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9"/>
            <p:cNvSpPr/>
            <p:nvPr/>
          </p:nvSpPr>
          <p:spPr>
            <a:xfrm>
              <a:off x="887662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9"/>
            <p:cNvSpPr/>
            <p:nvPr/>
          </p:nvSpPr>
          <p:spPr>
            <a:xfrm>
              <a:off x="573134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9"/>
            <p:cNvSpPr/>
            <p:nvPr/>
          </p:nvSpPr>
          <p:spPr>
            <a:xfrm>
              <a:off x="416608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9"/>
            <p:cNvSpPr/>
            <p:nvPr/>
          </p:nvSpPr>
          <p:spPr>
            <a:xfrm>
              <a:off x="731135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9"/>
            <p:cNvSpPr/>
            <p:nvPr/>
          </p:nvSpPr>
          <p:spPr>
            <a:xfrm>
              <a:off x="416608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9"/>
            <p:cNvSpPr/>
            <p:nvPr/>
          </p:nvSpPr>
          <p:spPr>
            <a:xfrm>
              <a:off x="731135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9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9"/>
            <p:cNvSpPr/>
            <p:nvPr/>
          </p:nvSpPr>
          <p:spPr>
            <a:xfrm>
              <a:off x="887662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9"/>
            <p:cNvSpPr/>
            <p:nvPr/>
          </p:nvSpPr>
          <p:spPr>
            <a:xfrm>
              <a:off x="573134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9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9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9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9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9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9"/>
            <p:cNvSpPr/>
            <p:nvPr/>
          </p:nvSpPr>
          <p:spPr>
            <a:xfrm>
              <a:off x="260081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9"/>
            <p:cNvSpPr/>
            <p:nvPr/>
          </p:nvSpPr>
          <p:spPr>
            <a:xfrm>
              <a:off x="-5297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9"/>
            <p:cNvSpPr/>
            <p:nvPr/>
          </p:nvSpPr>
          <p:spPr>
            <a:xfrm>
              <a:off x="103555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9"/>
            <p:cNvSpPr/>
            <p:nvPr/>
          </p:nvSpPr>
          <p:spPr>
            <a:xfrm>
              <a:off x="103555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9"/>
            <p:cNvSpPr/>
            <p:nvPr/>
          </p:nvSpPr>
          <p:spPr>
            <a:xfrm>
              <a:off x="260081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9"/>
            <p:cNvSpPr/>
            <p:nvPr/>
          </p:nvSpPr>
          <p:spPr>
            <a:xfrm>
              <a:off x="-5297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9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9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9"/>
            <p:cNvSpPr/>
            <p:nvPr/>
          </p:nvSpPr>
          <p:spPr>
            <a:xfrm>
              <a:off x="260081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9"/>
            <p:cNvSpPr/>
            <p:nvPr/>
          </p:nvSpPr>
          <p:spPr>
            <a:xfrm>
              <a:off x="-5297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9"/>
            <p:cNvSpPr/>
            <p:nvPr/>
          </p:nvSpPr>
          <p:spPr>
            <a:xfrm>
              <a:off x="103555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9"/>
            <p:cNvSpPr/>
            <p:nvPr/>
          </p:nvSpPr>
          <p:spPr>
            <a:xfrm>
              <a:off x="103555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9"/>
            <p:cNvSpPr/>
            <p:nvPr/>
          </p:nvSpPr>
          <p:spPr>
            <a:xfrm>
              <a:off x="260081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9"/>
            <p:cNvSpPr/>
            <p:nvPr/>
          </p:nvSpPr>
          <p:spPr>
            <a:xfrm>
              <a:off x="-5297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9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9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9"/>
            <p:cNvSpPr/>
            <p:nvPr/>
          </p:nvSpPr>
          <p:spPr>
            <a:xfrm>
              <a:off x="260081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9"/>
            <p:cNvSpPr/>
            <p:nvPr/>
          </p:nvSpPr>
          <p:spPr>
            <a:xfrm>
              <a:off x="-5297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9"/>
            <p:cNvSpPr/>
            <p:nvPr/>
          </p:nvSpPr>
          <p:spPr>
            <a:xfrm>
              <a:off x="103555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9"/>
            <p:cNvSpPr/>
            <p:nvPr/>
          </p:nvSpPr>
          <p:spPr>
            <a:xfrm>
              <a:off x="103555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9"/>
            <p:cNvSpPr/>
            <p:nvPr/>
          </p:nvSpPr>
          <p:spPr>
            <a:xfrm>
              <a:off x="260081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9"/>
            <p:cNvSpPr/>
            <p:nvPr/>
          </p:nvSpPr>
          <p:spPr>
            <a:xfrm>
              <a:off x="-5297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9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9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9"/>
            <p:cNvSpPr/>
            <p:nvPr/>
          </p:nvSpPr>
          <p:spPr>
            <a:xfrm>
              <a:off x="260081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9"/>
            <p:cNvSpPr/>
            <p:nvPr/>
          </p:nvSpPr>
          <p:spPr>
            <a:xfrm>
              <a:off x="-5297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9"/>
            <p:cNvSpPr/>
            <p:nvPr/>
          </p:nvSpPr>
          <p:spPr>
            <a:xfrm>
              <a:off x="103555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9"/>
            <p:cNvSpPr/>
            <p:nvPr/>
          </p:nvSpPr>
          <p:spPr>
            <a:xfrm>
              <a:off x="103555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9"/>
            <p:cNvSpPr/>
            <p:nvPr/>
          </p:nvSpPr>
          <p:spPr>
            <a:xfrm>
              <a:off x="260081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9"/>
            <p:cNvSpPr/>
            <p:nvPr/>
          </p:nvSpPr>
          <p:spPr>
            <a:xfrm>
              <a:off x="-5297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9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9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9"/>
            <p:cNvSpPr/>
            <p:nvPr/>
          </p:nvSpPr>
          <p:spPr>
            <a:xfrm>
              <a:off x="260081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9"/>
            <p:cNvSpPr/>
            <p:nvPr/>
          </p:nvSpPr>
          <p:spPr>
            <a:xfrm>
              <a:off x="-5297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9"/>
            <p:cNvSpPr/>
            <p:nvPr/>
          </p:nvSpPr>
          <p:spPr>
            <a:xfrm>
              <a:off x="103555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9"/>
            <p:cNvSpPr/>
            <p:nvPr/>
          </p:nvSpPr>
          <p:spPr>
            <a:xfrm>
              <a:off x="103555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9"/>
            <p:cNvSpPr/>
            <p:nvPr/>
          </p:nvSpPr>
          <p:spPr>
            <a:xfrm>
              <a:off x="260081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9"/>
            <p:cNvSpPr/>
            <p:nvPr/>
          </p:nvSpPr>
          <p:spPr>
            <a:xfrm>
              <a:off x="-5297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9"/>
            <p:cNvSpPr/>
            <p:nvPr/>
          </p:nvSpPr>
          <p:spPr>
            <a:xfrm>
              <a:off x="260081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9"/>
            <p:cNvSpPr/>
            <p:nvPr/>
          </p:nvSpPr>
          <p:spPr>
            <a:xfrm>
              <a:off x="-5297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9"/>
            <p:cNvSpPr/>
            <p:nvPr/>
          </p:nvSpPr>
          <p:spPr>
            <a:xfrm>
              <a:off x="103555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9"/>
            <p:cNvSpPr/>
            <p:nvPr/>
          </p:nvSpPr>
          <p:spPr>
            <a:xfrm>
              <a:off x="103555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9"/>
            <p:cNvSpPr/>
            <p:nvPr/>
          </p:nvSpPr>
          <p:spPr>
            <a:xfrm>
              <a:off x="260081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9"/>
            <p:cNvSpPr/>
            <p:nvPr/>
          </p:nvSpPr>
          <p:spPr>
            <a:xfrm>
              <a:off x="-5297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9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9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9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9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9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9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9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9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9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9"/>
            <p:cNvSpPr/>
            <p:nvPr/>
          </p:nvSpPr>
          <p:spPr>
            <a:xfrm>
              <a:off x="5909535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9"/>
            <p:cNvSpPr/>
            <p:nvPr/>
          </p:nvSpPr>
          <p:spPr>
            <a:xfrm>
              <a:off x="559500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9"/>
            <p:cNvSpPr/>
            <p:nvPr/>
          </p:nvSpPr>
          <p:spPr>
            <a:xfrm>
              <a:off x="54370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9"/>
            <p:cNvSpPr/>
            <p:nvPr/>
          </p:nvSpPr>
          <p:spPr>
            <a:xfrm>
              <a:off x="575153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9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9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9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9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9"/>
            <p:cNvSpPr/>
            <p:nvPr/>
          </p:nvSpPr>
          <p:spPr>
            <a:xfrm>
              <a:off x="5909535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9"/>
            <p:cNvSpPr/>
            <p:nvPr/>
          </p:nvSpPr>
          <p:spPr>
            <a:xfrm>
              <a:off x="559500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9"/>
            <p:cNvSpPr/>
            <p:nvPr/>
          </p:nvSpPr>
          <p:spPr>
            <a:xfrm>
              <a:off x="54370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9"/>
            <p:cNvSpPr/>
            <p:nvPr/>
          </p:nvSpPr>
          <p:spPr>
            <a:xfrm>
              <a:off x="575153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9"/>
            <p:cNvSpPr/>
            <p:nvPr/>
          </p:nvSpPr>
          <p:spPr>
            <a:xfrm>
              <a:off x="54370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9"/>
            <p:cNvSpPr/>
            <p:nvPr/>
          </p:nvSpPr>
          <p:spPr>
            <a:xfrm>
              <a:off x="575153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9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9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9"/>
            <p:cNvSpPr/>
            <p:nvPr/>
          </p:nvSpPr>
          <p:spPr>
            <a:xfrm>
              <a:off x="5909535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9"/>
            <p:cNvSpPr/>
            <p:nvPr/>
          </p:nvSpPr>
          <p:spPr>
            <a:xfrm>
              <a:off x="559500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9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9"/>
            <p:cNvSpPr/>
            <p:nvPr/>
          </p:nvSpPr>
          <p:spPr>
            <a:xfrm>
              <a:off x="5909535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9"/>
            <p:cNvSpPr/>
            <p:nvPr/>
          </p:nvSpPr>
          <p:spPr>
            <a:xfrm>
              <a:off x="559500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9"/>
            <p:cNvSpPr/>
            <p:nvPr/>
          </p:nvSpPr>
          <p:spPr>
            <a:xfrm>
              <a:off x="54370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9"/>
            <p:cNvSpPr/>
            <p:nvPr/>
          </p:nvSpPr>
          <p:spPr>
            <a:xfrm>
              <a:off x="575153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9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9"/>
            <p:cNvSpPr/>
            <p:nvPr/>
          </p:nvSpPr>
          <p:spPr>
            <a:xfrm>
              <a:off x="5909535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9"/>
            <p:cNvSpPr/>
            <p:nvPr/>
          </p:nvSpPr>
          <p:spPr>
            <a:xfrm>
              <a:off x="559500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9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9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9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9"/>
            <p:cNvSpPr/>
            <p:nvPr/>
          </p:nvSpPr>
          <p:spPr>
            <a:xfrm>
              <a:off x="528048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9"/>
            <p:cNvSpPr/>
            <p:nvPr/>
          </p:nvSpPr>
          <p:spPr>
            <a:xfrm>
              <a:off x="496742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9"/>
            <p:cNvSpPr/>
            <p:nvPr/>
          </p:nvSpPr>
          <p:spPr>
            <a:xfrm>
              <a:off x="481090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9"/>
            <p:cNvSpPr/>
            <p:nvPr/>
          </p:nvSpPr>
          <p:spPr>
            <a:xfrm>
              <a:off x="51239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9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9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9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9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9"/>
            <p:cNvSpPr/>
            <p:nvPr/>
          </p:nvSpPr>
          <p:spPr>
            <a:xfrm>
              <a:off x="528048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9"/>
            <p:cNvSpPr/>
            <p:nvPr/>
          </p:nvSpPr>
          <p:spPr>
            <a:xfrm>
              <a:off x="496742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9"/>
            <p:cNvSpPr/>
            <p:nvPr/>
          </p:nvSpPr>
          <p:spPr>
            <a:xfrm>
              <a:off x="481090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9"/>
            <p:cNvSpPr/>
            <p:nvPr/>
          </p:nvSpPr>
          <p:spPr>
            <a:xfrm>
              <a:off x="51239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9"/>
            <p:cNvSpPr/>
            <p:nvPr/>
          </p:nvSpPr>
          <p:spPr>
            <a:xfrm>
              <a:off x="481090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9"/>
            <p:cNvSpPr/>
            <p:nvPr/>
          </p:nvSpPr>
          <p:spPr>
            <a:xfrm>
              <a:off x="51239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9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9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9"/>
            <p:cNvSpPr/>
            <p:nvPr/>
          </p:nvSpPr>
          <p:spPr>
            <a:xfrm>
              <a:off x="528048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9"/>
            <p:cNvSpPr/>
            <p:nvPr/>
          </p:nvSpPr>
          <p:spPr>
            <a:xfrm>
              <a:off x="496742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9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9"/>
            <p:cNvSpPr/>
            <p:nvPr/>
          </p:nvSpPr>
          <p:spPr>
            <a:xfrm>
              <a:off x="528048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9"/>
            <p:cNvSpPr/>
            <p:nvPr/>
          </p:nvSpPr>
          <p:spPr>
            <a:xfrm>
              <a:off x="496742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9"/>
            <p:cNvSpPr/>
            <p:nvPr/>
          </p:nvSpPr>
          <p:spPr>
            <a:xfrm>
              <a:off x="481090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9"/>
            <p:cNvSpPr/>
            <p:nvPr/>
          </p:nvSpPr>
          <p:spPr>
            <a:xfrm>
              <a:off x="51239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9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9"/>
            <p:cNvSpPr/>
            <p:nvPr/>
          </p:nvSpPr>
          <p:spPr>
            <a:xfrm>
              <a:off x="528048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9"/>
            <p:cNvSpPr/>
            <p:nvPr/>
          </p:nvSpPr>
          <p:spPr>
            <a:xfrm>
              <a:off x="496742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9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9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9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9"/>
            <p:cNvSpPr/>
            <p:nvPr/>
          </p:nvSpPr>
          <p:spPr>
            <a:xfrm>
              <a:off x="46529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9"/>
            <p:cNvSpPr/>
            <p:nvPr/>
          </p:nvSpPr>
          <p:spPr>
            <a:xfrm>
              <a:off x="433984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9"/>
            <p:cNvSpPr/>
            <p:nvPr/>
          </p:nvSpPr>
          <p:spPr>
            <a:xfrm>
              <a:off x="41833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9"/>
            <p:cNvSpPr/>
            <p:nvPr/>
          </p:nvSpPr>
          <p:spPr>
            <a:xfrm>
              <a:off x="4496373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9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9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9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9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9"/>
            <p:cNvSpPr/>
            <p:nvPr/>
          </p:nvSpPr>
          <p:spPr>
            <a:xfrm>
              <a:off x="46529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9"/>
            <p:cNvSpPr/>
            <p:nvPr/>
          </p:nvSpPr>
          <p:spPr>
            <a:xfrm>
              <a:off x="433984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9"/>
            <p:cNvSpPr/>
            <p:nvPr/>
          </p:nvSpPr>
          <p:spPr>
            <a:xfrm>
              <a:off x="41833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9"/>
            <p:cNvSpPr/>
            <p:nvPr/>
          </p:nvSpPr>
          <p:spPr>
            <a:xfrm>
              <a:off x="4496373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9"/>
            <p:cNvSpPr/>
            <p:nvPr/>
          </p:nvSpPr>
          <p:spPr>
            <a:xfrm>
              <a:off x="41833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9"/>
            <p:cNvSpPr/>
            <p:nvPr/>
          </p:nvSpPr>
          <p:spPr>
            <a:xfrm>
              <a:off x="4496373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9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9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9"/>
            <p:cNvSpPr/>
            <p:nvPr/>
          </p:nvSpPr>
          <p:spPr>
            <a:xfrm>
              <a:off x="46529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9"/>
            <p:cNvSpPr/>
            <p:nvPr/>
          </p:nvSpPr>
          <p:spPr>
            <a:xfrm>
              <a:off x="433984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9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9"/>
            <p:cNvSpPr/>
            <p:nvPr/>
          </p:nvSpPr>
          <p:spPr>
            <a:xfrm>
              <a:off x="46529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9"/>
            <p:cNvSpPr/>
            <p:nvPr/>
          </p:nvSpPr>
          <p:spPr>
            <a:xfrm>
              <a:off x="433984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9"/>
            <p:cNvSpPr/>
            <p:nvPr/>
          </p:nvSpPr>
          <p:spPr>
            <a:xfrm>
              <a:off x="41833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9"/>
            <p:cNvSpPr/>
            <p:nvPr/>
          </p:nvSpPr>
          <p:spPr>
            <a:xfrm>
              <a:off x="4496373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9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9"/>
            <p:cNvSpPr/>
            <p:nvPr/>
          </p:nvSpPr>
          <p:spPr>
            <a:xfrm>
              <a:off x="46529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9"/>
            <p:cNvSpPr/>
            <p:nvPr/>
          </p:nvSpPr>
          <p:spPr>
            <a:xfrm>
              <a:off x="433984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9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9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9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9"/>
            <p:cNvSpPr/>
            <p:nvPr/>
          </p:nvSpPr>
          <p:spPr>
            <a:xfrm>
              <a:off x="402544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9"/>
            <p:cNvSpPr/>
            <p:nvPr/>
          </p:nvSpPr>
          <p:spPr>
            <a:xfrm>
              <a:off x="371091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9"/>
            <p:cNvSpPr/>
            <p:nvPr/>
          </p:nvSpPr>
          <p:spPr>
            <a:xfrm>
              <a:off x="355438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9"/>
            <p:cNvSpPr/>
            <p:nvPr/>
          </p:nvSpPr>
          <p:spPr>
            <a:xfrm>
              <a:off x="386891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9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9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9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9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9"/>
            <p:cNvSpPr/>
            <p:nvPr/>
          </p:nvSpPr>
          <p:spPr>
            <a:xfrm>
              <a:off x="402544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9"/>
            <p:cNvSpPr/>
            <p:nvPr/>
          </p:nvSpPr>
          <p:spPr>
            <a:xfrm>
              <a:off x="371091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9"/>
            <p:cNvSpPr/>
            <p:nvPr/>
          </p:nvSpPr>
          <p:spPr>
            <a:xfrm>
              <a:off x="355438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9"/>
            <p:cNvSpPr/>
            <p:nvPr/>
          </p:nvSpPr>
          <p:spPr>
            <a:xfrm>
              <a:off x="386891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9"/>
            <p:cNvSpPr/>
            <p:nvPr/>
          </p:nvSpPr>
          <p:spPr>
            <a:xfrm>
              <a:off x="355438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9"/>
            <p:cNvSpPr/>
            <p:nvPr/>
          </p:nvSpPr>
          <p:spPr>
            <a:xfrm>
              <a:off x="386891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9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9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9"/>
            <p:cNvSpPr/>
            <p:nvPr/>
          </p:nvSpPr>
          <p:spPr>
            <a:xfrm>
              <a:off x="402544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9"/>
            <p:cNvSpPr/>
            <p:nvPr/>
          </p:nvSpPr>
          <p:spPr>
            <a:xfrm>
              <a:off x="371091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9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9"/>
            <p:cNvSpPr/>
            <p:nvPr/>
          </p:nvSpPr>
          <p:spPr>
            <a:xfrm>
              <a:off x="402544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9"/>
            <p:cNvSpPr/>
            <p:nvPr/>
          </p:nvSpPr>
          <p:spPr>
            <a:xfrm>
              <a:off x="371091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9"/>
            <p:cNvSpPr/>
            <p:nvPr/>
          </p:nvSpPr>
          <p:spPr>
            <a:xfrm>
              <a:off x="355438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9"/>
            <p:cNvSpPr/>
            <p:nvPr/>
          </p:nvSpPr>
          <p:spPr>
            <a:xfrm>
              <a:off x="386891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9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9"/>
            <p:cNvSpPr/>
            <p:nvPr/>
          </p:nvSpPr>
          <p:spPr>
            <a:xfrm>
              <a:off x="402544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9"/>
            <p:cNvSpPr/>
            <p:nvPr/>
          </p:nvSpPr>
          <p:spPr>
            <a:xfrm>
              <a:off x="371091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9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9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9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9"/>
            <p:cNvSpPr/>
            <p:nvPr/>
          </p:nvSpPr>
          <p:spPr>
            <a:xfrm>
              <a:off x="3399336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9"/>
            <p:cNvSpPr/>
            <p:nvPr/>
          </p:nvSpPr>
          <p:spPr>
            <a:xfrm>
              <a:off x="30833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9"/>
            <p:cNvSpPr/>
            <p:nvPr/>
          </p:nvSpPr>
          <p:spPr>
            <a:xfrm>
              <a:off x="292680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9"/>
            <p:cNvSpPr/>
            <p:nvPr/>
          </p:nvSpPr>
          <p:spPr>
            <a:xfrm>
              <a:off x="324133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9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9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9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9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9"/>
            <p:cNvSpPr/>
            <p:nvPr/>
          </p:nvSpPr>
          <p:spPr>
            <a:xfrm>
              <a:off x="3399336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9"/>
            <p:cNvSpPr/>
            <p:nvPr/>
          </p:nvSpPr>
          <p:spPr>
            <a:xfrm>
              <a:off x="30833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9"/>
            <p:cNvSpPr/>
            <p:nvPr/>
          </p:nvSpPr>
          <p:spPr>
            <a:xfrm>
              <a:off x="292680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9"/>
            <p:cNvSpPr/>
            <p:nvPr/>
          </p:nvSpPr>
          <p:spPr>
            <a:xfrm>
              <a:off x="324133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9"/>
            <p:cNvSpPr/>
            <p:nvPr/>
          </p:nvSpPr>
          <p:spPr>
            <a:xfrm>
              <a:off x="292680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9"/>
            <p:cNvSpPr/>
            <p:nvPr/>
          </p:nvSpPr>
          <p:spPr>
            <a:xfrm>
              <a:off x="324133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9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9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9"/>
            <p:cNvSpPr/>
            <p:nvPr/>
          </p:nvSpPr>
          <p:spPr>
            <a:xfrm>
              <a:off x="3399336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9"/>
            <p:cNvSpPr/>
            <p:nvPr/>
          </p:nvSpPr>
          <p:spPr>
            <a:xfrm>
              <a:off x="30833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9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9"/>
            <p:cNvSpPr/>
            <p:nvPr/>
          </p:nvSpPr>
          <p:spPr>
            <a:xfrm>
              <a:off x="3399336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9"/>
            <p:cNvSpPr/>
            <p:nvPr/>
          </p:nvSpPr>
          <p:spPr>
            <a:xfrm>
              <a:off x="30833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9"/>
            <p:cNvSpPr/>
            <p:nvPr/>
          </p:nvSpPr>
          <p:spPr>
            <a:xfrm>
              <a:off x="292680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9"/>
            <p:cNvSpPr/>
            <p:nvPr/>
          </p:nvSpPr>
          <p:spPr>
            <a:xfrm>
              <a:off x="324133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9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9"/>
            <p:cNvSpPr/>
            <p:nvPr/>
          </p:nvSpPr>
          <p:spPr>
            <a:xfrm>
              <a:off x="3399336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9"/>
            <p:cNvSpPr/>
            <p:nvPr/>
          </p:nvSpPr>
          <p:spPr>
            <a:xfrm>
              <a:off x="30833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9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9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9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9"/>
            <p:cNvSpPr/>
            <p:nvPr/>
          </p:nvSpPr>
          <p:spPr>
            <a:xfrm>
              <a:off x="27702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9"/>
            <p:cNvSpPr/>
            <p:nvPr/>
          </p:nvSpPr>
          <p:spPr>
            <a:xfrm>
              <a:off x="245722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9"/>
            <p:cNvSpPr/>
            <p:nvPr/>
          </p:nvSpPr>
          <p:spPr>
            <a:xfrm>
              <a:off x="229922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9"/>
            <p:cNvSpPr/>
            <p:nvPr/>
          </p:nvSpPr>
          <p:spPr>
            <a:xfrm>
              <a:off x="2613754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9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9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9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9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9"/>
            <p:cNvSpPr/>
            <p:nvPr/>
          </p:nvSpPr>
          <p:spPr>
            <a:xfrm>
              <a:off x="27702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9"/>
            <p:cNvSpPr/>
            <p:nvPr/>
          </p:nvSpPr>
          <p:spPr>
            <a:xfrm>
              <a:off x="245722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9"/>
            <p:cNvSpPr/>
            <p:nvPr/>
          </p:nvSpPr>
          <p:spPr>
            <a:xfrm>
              <a:off x="229922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9"/>
            <p:cNvSpPr/>
            <p:nvPr/>
          </p:nvSpPr>
          <p:spPr>
            <a:xfrm>
              <a:off x="2613754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9"/>
            <p:cNvSpPr/>
            <p:nvPr/>
          </p:nvSpPr>
          <p:spPr>
            <a:xfrm>
              <a:off x="229922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9"/>
            <p:cNvSpPr/>
            <p:nvPr/>
          </p:nvSpPr>
          <p:spPr>
            <a:xfrm>
              <a:off x="2613754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9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9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9"/>
            <p:cNvSpPr/>
            <p:nvPr/>
          </p:nvSpPr>
          <p:spPr>
            <a:xfrm>
              <a:off x="27702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9"/>
            <p:cNvSpPr/>
            <p:nvPr/>
          </p:nvSpPr>
          <p:spPr>
            <a:xfrm>
              <a:off x="245722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9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9"/>
            <p:cNvSpPr/>
            <p:nvPr/>
          </p:nvSpPr>
          <p:spPr>
            <a:xfrm>
              <a:off x="27702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9"/>
            <p:cNvSpPr/>
            <p:nvPr/>
          </p:nvSpPr>
          <p:spPr>
            <a:xfrm>
              <a:off x="245722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9"/>
            <p:cNvSpPr/>
            <p:nvPr/>
          </p:nvSpPr>
          <p:spPr>
            <a:xfrm>
              <a:off x="229922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9"/>
            <p:cNvSpPr/>
            <p:nvPr/>
          </p:nvSpPr>
          <p:spPr>
            <a:xfrm>
              <a:off x="2613754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9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9"/>
            <p:cNvSpPr/>
            <p:nvPr/>
          </p:nvSpPr>
          <p:spPr>
            <a:xfrm>
              <a:off x="27702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9"/>
            <p:cNvSpPr/>
            <p:nvPr/>
          </p:nvSpPr>
          <p:spPr>
            <a:xfrm>
              <a:off x="245722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9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9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9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9"/>
            <p:cNvSpPr/>
            <p:nvPr/>
          </p:nvSpPr>
          <p:spPr>
            <a:xfrm>
              <a:off x="214270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9"/>
            <p:cNvSpPr/>
            <p:nvPr/>
          </p:nvSpPr>
          <p:spPr>
            <a:xfrm>
              <a:off x="182964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9"/>
            <p:cNvSpPr/>
            <p:nvPr/>
          </p:nvSpPr>
          <p:spPr>
            <a:xfrm>
              <a:off x="167312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9"/>
            <p:cNvSpPr/>
            <p:nvPr/>
          </p:nvSpPr>
          <p:spPr>
            <a:xfrm>
              <a:off x="198469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9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9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9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9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9"/>
            <p:cNvSpPr/>
            <p:nvPr/>
          </p:nvSpPr>
          <p:spPr>
            <a:xfrm>
              <a:off x="214270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9"/>
            <p:cNvSpPr/>
            <p:nvPr/>
          </p:nvSpPr>
          <p:spPr>
            <a:xfrm>
              <a:off x="182964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9"/>
            <p:cNvSpPr/>
            <p:nvPr/>
          </p:nvSpPr>
          <p:spPr>
            <a:xfrm>
              <a:off x="167312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9"/>
            <p:cNvSpPr/>
            <p:nvPr/>
          </p:nvSpPr>
          <p:spPr>
            <a:xfrm>
              <a:off x="198469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9"/>
            <p:cNvSpPr/>
            <p:nvPr/>
          </p:nvSpPr>
          <p:spPr>
            <a:xfrm>
              <a:off x="167312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9"/>
            <p:cNvSpPr/>
            <p:nvPr/>
          </p:nvSpPr>
          <p:spPr>
            <a:xfrm>
              <a:off x="198469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9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9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9"/>
            <p:cNvSpPr/>
            <p:nvPr/>
          </p:nvSpPr>
          <p:spPr>
            <a:xfrm>
              <a:off x="214270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9"/>
            <p:cNvSpPr/>
            <p:nvPr/>
          </p:nvSpPr>
          <p:spPr>
            <a:xfrm>
              <a:off x="182964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9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9"/>
            <p:cNvSpPr/>
            <p:nvPr/>
          </p:nvSpPr>
          <p:spPr>
            <a:xfrm>
              <a:off x="214270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9"/>
            <p:cNvSpPr/>
            <p:nvPr/>
          </p:nvSpPr>
          <p:spPr>
            <a:xfrm>
              <a:off x="182964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9"/>
            <p:cNvSpPr/>
            <p:nvPr/>
          </p:nvSpPr>
          <p:spPr>
            <a:xfrm>
              <a:off x="167312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9"/>
            <p:cNvSpPr/>
            <p:nvPr/>
          </p:nvSpPr>
          <p:spPr>
            <a:xfrm>
              <a:off x="198469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9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9"/>
            <p:cNvSpPr/>
            <p:nvPr/>
          </p:nvSpPr>
          <p:spPr>
            <a:xfrm>
              <a:off x="214270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9"/>
            <p:cNvSpPr/>
            <p:nvPr/>
          </p:nvSpPr>
          <p:spPr>
            <a:xfrm>
              <a:off x="182964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9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9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9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9"/>
            <p:cNvSpPr/>
            <p:nvPr/>
          </p:nvSpPr>
          <p:spPr>
            <a:xfrm>
              <a:off x="151512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9"/>
            <p:cNvSpPr/>
            <p:nvPr/>
          </p:nvSpPr>
          <p:spPr>
            <a:xfrm>
              <a:off x="1200715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9"/>
            <p:cNvSpPr/>
            <p:nvPr/>
          </p:nvSpPr>
          <p:spPr>
            <a:xfrm>
              <a:off x="1045663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9"/>
            <p:cNvSpPr/>
            <p:nvPr/>
          </p:nvSpPr>
          <p:spPr>
            <a:xfrm>
              <a:off x="1357241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9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9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9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9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9"/>
            <p:cNvSpPr/>
            <p:nvPr/>
          </p:nvSpPr>
          <p:spPr>
            <a:xfrm>
              <a:off x="151512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80"/>
                    <a:pt x="1" y="394"/>
                  </a:cubicBezTo>
                  <a:cubicBezTo>
                    <a:pt x="1" y="608"/>
                    <a:pt x="180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9"/>
            <p:cNvSpPr/>
            <p:nvPr/>
          </p:nvSpPr>
          <p:spPr>
            <a:xfrm>
              <a:off x="1200715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9"/>
            <p:cNvSpPr/>
            <p:nvPr/>
          </p:nvSpPr>
          <p:spPr>
            <a:xfrm>
              <a:off x="1045663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9"/>
            <p:cNvSpPr/>
            <p:nvPr/>
          </p:nvSpPr>
          <p:spPr>
            <a:xfrm>
              <a:off x="1357241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7" y="763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9"/>
            <p:cNvSpPr/>
            <p:nvPr/>
          </p:nvSpPr>
          <p:spPr>
            <a:xfrm>
              <a:off x="1045663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9"/>
            <p:cNvSpPr/>
            <p:nvPr/>
          </p:nvSpPr>
          <p:spPr>
            <a:xfrm>
              <a:off x="1357241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8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9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9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9"/>
            <p:cNvSpPr/>
            <p:nvPr/>
          </p:nvSpPr>
          <p:spPr>
            <a:xfrm>
              <a:off x="151512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80" y="0"/>
                    <a:pt x="1" y="179"/>
                    <a:pt x="1" y="393"/>
                  </a:cubicBezTo>
                  <a:cubicBezTo>
                    <a:pt x="1" y="607"/>
                    <a:pt x="180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9"/>
            <p:cNvSpPr/>
            <p:nvPr/>
          </p:nvSpPr>
          <p:spPr>
            <a:xfrm>
              <a:off x="1200715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81" y="774"/>
                  </a:cubicBezTo>
                  <a:cubicBezTo>
                    <a:pt x="595" y="774"/>
                    <a:pt x="774" y="607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9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9"/>
            <p:cNvSpPr/>
            <p:nvPr/>
          </p:nvSpPr>
          <p:spPr>
            <a:xfrm>
              <a:off x="151512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82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9"/>
            <p:cNvSpPr/>
            <p:nvPr/>
          </p:nvSpPr>
          <p:spPr>
            <a:xfrm>
              <a:off x="1200715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9"/>
            <p:cNvSpPr/>
            <p:nvPr/>
          </p:nvSpPr>
          <p:spPr>
            <a:xfrm>
              <a:off x="1045663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9"/>
            <p:cNvSpPr/>
            <p:nvPr/>
          </p:nvSpPr>
          <p:spPr>
            <a:xfrm>
              <a:off x="1357241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9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9"/>
            <p:cNvSpPr/>
            <p:nvPr/>
          </p:nvSpPr>
          <p:spPr>
            <a:xfrm>
              <a:off x="151512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80" y="1"/>
                    <a:pt x="1" y="179"/>
                    <a:pt x="1" y="394"/>
                  </a:cubicBezTo>
                  <a:cubicBezTo>
                    <a:pt x="1" y="596"/>
                    <a:pt x="180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9"/>
            <p:cNvSpPr/>
            <p:nvPr/>
          </p:nvSpPr>
          <p:spPr>
            <a:xfrm>
              <a:off x="1200715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5" y="775"/>
                    <a:pt x="774" y="596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9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9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9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9"/>
            <p:cNvSpPr/>
            <p:nvPr/>
          </p:nvSpPr>
          <p:spPr>
            <a:xfrm>
              <a:off x="887662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9"/>
            <p:cNvSpPr/>
            <p:nvPr/>
          </p:nvSpPr>
          <p:spPr>
            <a:xfrm>
              <a:off x="573134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9"/>
            <p:cNvSpPr/>
            <p:nvPr/>
          </p:nvSpPr>
          <p:spPr>
            <a:xfrm>
              <a:off x="416608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9"/>
            <p:cNvSpPr/>
            <p:nvPr/>
          </p:nvSpPr>
          <p:spPr>
            <a:xfrm>
              <a:off x="731135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9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9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9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9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9"/>
            <p:cNvSpPr/>
            <p:nvPr/>
          </p:nvSpPr>
          <p:spPr>
            <a:xfrm>
              <a:off x="887662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9"/>
            <p:cNvSpPr/>
            <p:nvPr/>
          </p:nvSpPr>
          <p:spPr>
            <a:xfrm>
              <a:off x="573134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9"/>
            <p:cNvSpPr/>
            <p:nvPr/>
          </p:nvSpPr>
          <p:spPr>
            <a:xfrm>
              <a:off x="416608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9"/>
            <p:cNvSpPr/>
            <p:nvPr/>
          </p:nvSpPr>
          <p:spPr>
            <a:xfrm>
              <a:off x="731135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9"/>
            <p:cNvSpPr/>
            <p:nvPr/>
          </p:nvSpPr>
          <p:spPr>
            <a:xfrm>
              <a:off x="416608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9"/>
            <p:cNvSpPr/>
            <p:nvPr/>
          </p:nvSpPr>
          <p:spPr>
            <a:xfrm>
              <a:off x="731135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9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9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9"/>
            <p:cNvSpPr/>
            <p:nvPr/>
          </p:nvSpPr>
          <p:spPr>
            <a:xfrm>
              <a:off x="887662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9"/>
            <p:cNvSpPr/>
            <p:nvPr/>
          </p:nvSpPr>
          <p:spPr>
            <a:xfrm>
              <a:off x="573134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9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9"/>
            <p:cNvSpPr/>
            <p:nvPr/>
          </p:nvSpPr>
          <p:spPr>
            <a:xfrm>
              <a:off x="887662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9"/>
            <p:cNvSpPr/>
            <p:nvPr/>
          </p:nvSpPr>
          <p:spPr>
            <a:xfrm>
              <a:off x="573134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9"/>
            <p:cNvSpPr/>
            <p:nvPr/>
          </p:nvSpPr>
          <p:spPr>
            <a:xfrm>
              <a:off x="416608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9"/>
            <p:cNvSpPr/>
            <p:nvPr/>
          </p:nvSpPr>
          <p:spPr>
            <a:xfrm>
              <a:off x="731135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9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9"/>
            <p:cNvSpPr/>
            <p:nvPr/>
          </p:nvSpPr>
          <p:spPr>
            <a:xfrm>
              <a:off x="887662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9"/>
            <p:cNvSpPr/>
            <p:nvPr/>
          </p:nvSpPr>
          <p:spPr>
            <a:xfrm>
              <a:off x="573134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9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9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9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9"/>
            <p:cNvSpPr/>
            <p:nvPr/>
          </p:nvSpPr>
          <p:spPr>
            <a:xfrm>
              <a:off x="260081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9"/>
            <p:cNvSpPr/>
            <p:nvPr/>
          </p:nvSpPr>
          <p:spPr>
            <a:xfrm>
              <a:off x="-5297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9"/>
            <p:cNvSpPr/>
            <p:nvPr/>
          </p:nvSpPr>
          <p:spPr>
            <a:xfrm>
              <a:off x="103555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9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9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9"/>
            <p:cNvSpPr/>
            <p:nvPr/>
          </p:nvSpPr>
          <p:spPr>
            <a:xfrm>
              <a:off x="260081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9"/>
            <p:cNvSpPr/>
            <p:nvPr/>
          </p:nvSpPr>
          <p:spPr>
            <a:xfrm>
              <a:off x="-5297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9"/>
            <p:cNvSpPr/>
            <p:nvPr/>
          </p:nvSpPr>
          <p:spPr>
            <a:xfrm>
              <a:off x="103555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9"/>
            <p:cNvSpPr/>
            <p:nvPr/>
          </p:nvSpPr>
          <p:spPr>
            <a:xfrm>
              <a:off x="103555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9"/>
            <p:cNvSpPr/>
            <p:nvPr/>
          </p:nvSpPr>
          <p:spPr>
            <a:xfrm>
              <a:off x="260081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9"/>
            <p:cNvSpPr/>
            <p:nvPr/>
          </p:nvSpPr>
          <p:spPr>
            <a:xfrm>
              <a:off x="-5297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9"/>
            <p:cNvSpPr/>
            <p:nvPr/>
          </p:nvSpPr>
          <p:spPr>
            <a:xfrm>
              <a:off x="260081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9"/>
            <p:cNvSpPr/>
            <p:nvPr/>
          </p:nvSpPr>
          <p:spPr>
            <a:xfrm>
              <a:off x="-5297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9"/>
            <p:cNvSpPr/>
            <p:nvPr/>
          </p:nvSpPr>
          <p:spPr>
            <a:xfrm>
              <a:off x="103555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9"/>
            <p:cNvSpPr/>
            <p:nvPr/>
          </p:nvSpPr>
          <p:spPr>
            <a:xfrm>
              <a:off x="260081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9"/>
            <p:cNvSpPr/>
            <p:nvPr/>
          </p:nvSpPr>
          <p:spPr>
            <a:xfrm>
              <a:off x="-5297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9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9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9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9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9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9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9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9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9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9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9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9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9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9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9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9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9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9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9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9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9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9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9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9"/>
            <p:cNvSpPr/>
            <p:nvPr/>
          </p:nvSpPr>
          <p:spPr>
            <a:xfrm>
              <a:off x="9048777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9"/>
            <p:cNvSpPr/>
            <p:nvPr/>
          </p:nvSpPr>
          <p:spPr>
            <a:xfrm>
              <a:off x="8734250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9"/>
            <p:cNvSpPr/>
            <p:nvPr/>
          </p:nvSpPr>
          <p:spPr>
            <a:xfrm>
              <a:off x="85762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9"/>
            <p:cNvSpPr/>
            <p:nvPr/>
          </p:nvSpPr>
          <p:spPr>
            <a:xfrm>
              <a:off x="889077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9"/>
            <p:cNvSpPr/>
            <p:nvPr/>
          </p:nvSpPr>
          <p:spPr>
            <a:xfrm>
              <a:off x="85762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9"/>
            <p:cNvSpPr/>
            <p:nvPr/>
          </p:nvSpPr>
          <p:spPr>
            <a:xfrm>
              <a:off x="889077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9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9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9"/>
            <p:cNvSpPr/>
            <p:nvPr/>
          </p:nvSpPr>
          <p:spPr>
            <a:xfrm>
              <a:off x="9048777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9"/>
            <p:cNvSpPr/>
            <p:nvPr/>
          </p:nvSpPr>
          <p:spPr>
            <a:xfrm>
              <a:off x="8734250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9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9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9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9"/>
            <p:cNvSpPr/>
            <p:nvPr/>
          </p:nvSpPr>
          <p:spPr>
            <a:xfrm>
              <a:off x="9048777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9"/>
            <p:cNvSpPr/>
            <p:nvPr/>
          </p:nvSpPr>
          <p:spPr>
            <a:xfrm>
              <a:off x="8734250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9"/>
            <p:cNvSpPr/>
            <p:nvPr/>
          </p:nvSpPr>
          <p:spPr>
            <a:xfrm>
              <a:off x="85762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9"/>
            <p:cNvSpPr/>
            <p:nvPr/>
          </p:nvSpPr>
          <p:spPr>
            <a:xfrm>
              <a:off x="889077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9"/>
            <p:cNvSpPr/>
            <p:nvPr/>
          </p:nvSpPr>
          <p:spPr>
            <a:xfrm>
              <a:off x="85762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9"/>
            <p:cNvSpPr/>
            <p:nvPr/>
          </p:nvSpPr>
          <p:spPr>
            <a:xfrm>
              <a:off x="889077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9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9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9"/>
            <p:cNvSpPr/>
            <p:nvPr/>
          </p:nvSpPr>
          <p:spPr>
            <a:xfrm>
              <a:off x="9048777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9"/>
            <p:cNvSpPr/>
            <p:nvPr/>
          </p:nvSpPr>
          <p:spPr>
            <a:xfrm>
              <a:off x="8734250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9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9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9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9"/>
            <p:cNvSpPr/>
            <p:nvPr/>
          </p:nvSpPr>
          <p:spPr>
            <a:xfrm>
              <a:off x="9048777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9"/>
            <p:cNvSpPr/>
            <p:nvPr/>
          </p:nvSpPr>
          <p:spPr>
            <a:xfrm>
              <a:off x="8734250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9"/>
            <p:cNvSpPr/>
            <p:nvPr/>
          </p:nvSpPr>
          <p:spPr>
            <a:xfrm>
              <a:off x="85762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9"/>
            <p:cNvSpPr/>
            <p:nvPr/>
          </p:nvSpPr>
          <p:spPr>
            <a:xfrm>
              <a:off x="889077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9"/>
            <p:cNvSpPr/>
            <p:nvPr/>
          </p:nvSpPr>
          <p:spPr>
            <a:xfrm>
              <a:off x="85762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9"/>
            <p:cNvSpPr/>
            <p:nvPr/>
          </p:nvSpPr>
          <p:spPr>
            <a:xfrm>
              <a:off x="889077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9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9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9"/>
            <p:cNvSpPr/>
            <p:nvPr/>
          </p:nvSpPr>
          <p:spPr>
            <a:xfrm>
              <a:off x="9048777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9"/>
            <p:cNvSpPr/>
            <p:nvPr/>
          </p:nvSpPr>
          <p:spPr>
            <a:xfrm>
              <a:off x="8734250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9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9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9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9"/>
            <p:cNvSpPr/>
            <p:nvPr/>
          </p:nvSpPr>
          <p:spPr>
            <a:xfrm>
              <a:off x="9048777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9"/>
            <p:cNvSpPr/>
            <p:nvPr/>
          </p:nvSpPr>
          <p:spPr>
            <a:xfrm>
              <a:off x="8734250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9"/>
            <p:cNvSpPr/>
            <p:nvPr/>
          </p:nvSpPr>
          <p:spPr>
            <a:xfrm>
              <a:off x="85762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9"/>
            <p:cNvSpPr/>
            <p:nvPr/>
          </p:nvSpPr>
          <p:spPr>
            <a:xfrm>
              <a:off x="889077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9"/>
            <p:cNvSpPr/>
            <p:nvPr/>
          </p:nvSpPr>
          <p:spPr>
            <a:xfrm>
              <a:off x="85762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9"/>
            <p:cNvSpPr/>
            <p:nvPr/>
          </p:nvSpPr>
          <p:spPr>
            <a:xfrm>
              <a:off x="889077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9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9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9"/>
            <p:cNvSpPr/>
            <p:nvPr/>
          </p:nvSpPr>
          <p:spPr>
            <a:xfrm>
              <a:off x="9048777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9"/>
            <p:cNvSpPr/>
            <p:nvPr/>
          </p:nvSpPr>
          <p:spPr>
            <a:xfrm>
              <a:off x="8734250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9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9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9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9"/>
            <p:cNvSpPr/>
            <p:nvPr/>
          </p:nvSpPr>
          <p:spPr>
            <a:xfrm>
              <a:off x="9048777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9"/>
            <p:cNvSpPr/>
            <p:nvPr/>
          </p:nvSpPr>
          <p:spPr>
            <a:xfrm>
              <a:off x="8734250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9"/>
            <p:cNvSpPr/>
            <p:nvPr/>
          </p:nvSpPr>
          <p:spPr>
            <a:xfrm>
              <a:off x="85762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9"/>
            <p:cNvSpPr/>
            <p:nvPr/>
          </p:nvSpPr>
          <p:spPr>
            <a:xfrm>
              <a:off x="889077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9"/>
            <p:cNvSpPr/>
            <p:nvPr/>
          </p:nvSpPr>
          <p:spPr>
            <a:xfrm>
              <a:off x="85762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9"/>
            <p:cNvSpPr/>
            <p:nvPr/>
          </p:nvSpPr>
          <p:spPr>
            <a:xfrm>
              <a:off x="889077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608" y="762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9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9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9"/>
            <p:cNvSpPr/>
            <p:nvPr/>
          </p:nvSpPr>
          <p:spPr>
            <a:xfrm>
              <a:off x="9048777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9"/>
            <p:cNvSpPr/>
            <p:nvPr/>
          </p:nvSpPr>
          <p:spPr>
            <a:xfrm>
              <a:off x="8734250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9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9"/>
            <p:cNvSpPr/>
            <p:nvPr/>
          </p:nvSpPr>
          <p:spPr>
            <a:xfrm>
              <a:off x="9048777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9"/>
            <p:cNvSpPr/>
            <p:nvPr/>
          </p:nvSpPr>
          <p:spPr>
            <a:xfrm>
              <a:off x="8734250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9"/>
            <p:cNvSpPr/>
            <p:nvPr/>
          </p:nvSpPr>
          <p:spPr>
            <a:xfrm>
              <a:off x="85762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9"/>
            <p:cNvSpPr/>
            <p:nvPr/>
          </p:nvSpPr>
          <p:spPr>
            <a:xfrm>
              <a:off x="889077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9"/>
            <p:cNvSpPr/>
            <p:nvPr/>
          </p:nvSpPr>
          <p:spPr>
            <a:xfrm>
              <a:off x="85762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9"/>
            <p:cNvSpPr/>
            <p:nvPr/>
          </p:nvSpPr>
          <p:spPr>
            <a:xfrm>
              <a:off x="889077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9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9"/>
            <p:cNvSpPr/>
            <p:nvPr/>
          </p:nvSpPr>
          <p:spPr>
            <a:xfrm>
              <a:off x="9048777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9"/>
            <p:cNvSpPr/>
            <p:nvPr/>
          </p:nvSpPr>
          <p:spPr>
            <a:xfrm>
              <a:off x="8734250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9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9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9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9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9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9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9"/>
            <p:cNvSpPr/>
            <p:nvPr/>
          </p:nvSpPr>
          <p:spPr>
            <a:xfrm>
              <a:off x="841972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9"/>
            <p:cNvSpPr/>
            <p:nvPr/>
          </p:nvSpPr>
          <p:spPr>
            <a:xfrm>
              <a:off x="8106669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9"/>
            <p:cNvSpPr/>
            <p:nvPr/>
          </p:nvSpPr>
          <p:spPr>
            <a:xfrm>
              <a:off x="795014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9"/>
            <p:cNvSpPr/>
            <p:nvPr/>
          </p:nvSpPr>
          <p:spPr>
            <a:xfrm>
              <a:off x="8263196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9"/>
            <p:cNvSpPr/>
            <p:nvPr/>
          </p:nvSpPr>
          <p:spPr>
            <a:xfrm>
              <a:off x="795014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9"/>
            <p:cNvSpPr/>
            <p:nvPr/>
          </p:nvSpPr>
          <p:spPr>
            <a:xfrm>
              <a:off x="8263196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9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9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9"/>
            <p:cNvSpPr/>
            <p:nvPr/>
          </p:nvSpPr>
          <p:spPr>
            <a:xfrm>
              <a:off x="841972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9"/>
            <p:cNvSpPr/>
            <p:nvPr/>
          </p:nvSpPr>
          <p:spPr>
            <a:xfrm>
              <a:off x="8106669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9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9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9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9"/>
            <p:cNvSpPr/>
            <p:nvPr/>
          </p:nvSpPr>
          <p:spPr>
            <a:xfrm>
              <a:off x="841972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9"/>
            <p:cNvSpPr/>
            <p:nvPr/>
          </p:nvSpPr>
          <p:spPr>
            <a:xfrm>
              <a:off x="8106669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9"/>
            <p:cNvSpPr/>
            <p:nvPr/>
          </p:nvSpPr>
          <p:spPr>
            <a:xfrm>
              <a:off x="795014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9"/>
            <p:cNvSpPr/>
            <p:nvPr/>
          </p:nvSpPr>
          <p:spPr>
            <a:xfrm>
              <a:off x="8263196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9"/>
            <p:cNvSpPr/>
            <p:nvPr/>
          </p:nvSpPr>
          <p:spPr>
            <a:xfrm>
              <a:off x="795014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9"/>
            <p:cNvSpPr/>
            <p:nvPr/>
          </p:nvSpPr>
          <p:spPr>
            <a:xfrm>
              <a:off x="8263196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9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9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9"/>
            <p:cNvSpPr/>
            <p:nvPr/>
          </p:nvSpPr>
          <p:spPr>
            <a:xfrm>
              <a:off x="841972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9"/>
            <p:cNvSpPr/>
            <p:nvPr/>
          </p:nvSpPr>
          <p:spPr>
            <a:xfrm>
              <a:off x="8106669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9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9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9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9"/>
            <p:cNvSpPr/>
            <p:nvPr/>
          </p:nvSpPr>
          <p:spPr>
            <a:xfrm>
              <a:off x="841972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9"/>
            <p:cNvSpPr/>
            <p:nvPr/>
          </p:nvSpPr>
          <p:spPr>
            <a:xfrm>
              <a:off x="8106669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9"/>
            <p:cNvSpPr/>
            <p:nvPr/>
          </p:nvSpPr>
          <p:spPr>
            <a:xfrm>
              <a:off x="795014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9"/>
            <p:cNvSpPr/>
            <p:nvPr/>
          </p:nvSpPr>
          <p:spPr>
            <a:xfrm>
              <a:off x="8263196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9"/>
            <p:cNvSpPr/>
            <p:nvPr/>
          </p:nvSpPr>
          <p:spPr>
            <a:xfrm>
              <a:off x="795014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9"/>
            <p:cNvSpPr/>
            <p:nvPr/>
          </p:nvSpPr>
          <p:spPr>
            <a:xfrm>
              <a:off x="8263196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9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9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9"/>
            <p:cNvSpPr/>
            <p:nvPr/>
          </p:nvSpPr>
          <p:spPr>
            <a:xfrm>
              <a:off x="841972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9"/>
            <p:cNvSpPr/>
            <p:nvPr/>
          </p:nvSpPr>
          <p:spPr>
            <a:xfrm>
              <a:off x="8106669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9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9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9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9"/>
            <p:cNvSpPr/>
            <p:nvPr/>
          </p:nvSpPr>
          <p:spPr>
            <a:xfrm>
              <a:off x="841972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9"/>
            <p:cNvSpPr/>
            <p:nvPr/>
          </p:nvSpPr>
          <p:spPr>
            <a:xfrm>
              <a:off x="8106669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9"/>
            <p:cNvSpPr/>
            <p:nvPr/>
          </p:nvSpPr>
          <p:spPr>
            <a:xfrm>
              <a:off x="795014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9"/>
            <p:cNvSpPr/>
            <p:nvPr/>
          </p:nvSpPr>
          <p:spPr>
            <a:xfrm>
              <a:off x="8263196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9"/>
            <p:cNvSpPr/>
            <p:nvPr/>
          </p:nvSpPr>
          <p:spPr>
            <a:xfrm>
              <a:off x="795014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9"/>
            <p:cNvSpPr/>
            <p:nvPr/>
          </p:nvSpPr>
          <p:spPr>
            <a:xfrm>
              <a:off x="8263196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9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9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9"/>
            <p:cNvSpPr/>
            <p:nvPr/>
          </p:nvSpPr>
          <p:spPr>
            <a:xfrm>
              <a:off x="841972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9"/>
            <p:cNvSpPr/>
            <p:nvPr/>
          </p:nvSpPr>
          <p:spPr>
            <a:xfrm>
              <a:off x="8106669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9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9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9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9"/>
            <p:cNvSpPr/>
            <p:nvPr/>
          </p:nvSpPr>
          <p:spPr>
            <a:xfrm>
              <a:off x="841972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9"/>
            <p:cNvSpPr/>
            <p:nvPr/>
          </p:nvSpPr>
          <p:spPr>
            <a:xfrm>
              <a:off x="8106669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9"/>
            <p:cNvSpPr/>
            <p:nvPr/>
          </p:nvSpPr>
          <p:spPr>
            <a:xfrm>
              <a:off x="795014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9"/>
            <p:cNvSpPr/>
            <p:nvPr/>
          </p:nvSpPr>
          <p:spPr>
            <a:xfrm>
              <a:off x="8263196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9"/>
            <p:cNvSpPr/>
            <p:nvPr/>
          </p:nvSpPr>
          <p:spPr>
            <a:xfrm>
              <a:off x="795014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9"/>
            <p:cNvSpPr/>
            <p:nvPr/>
          </p:nvSpPr>
          <p:spPr>
            <a:xfrm>
              <a:off x="8263196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62"/>
                    <a:pt x="394" y="762"/>
                  </a:cubicBezTo>
                  <a:cubicBezTo>
                    <a:pt x="608" y="762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9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9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9"/>
            <p:cNvSpPr/>
            <p:nvPr/>
          </p:nvSpPr>
          <p:spPr>
            <a:xfrm>
              <a:off x="841972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9"/>
            <p:cNvSpPr/>
            <p:nvPr/>
          </p:nvSpPr>
          <p:spPr>
            <a:xfrm>
              <a:off x="8106669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9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9"/>
            <p:cNvSpPr/>
            <p:nvPr/>
          </p:nvSpPr>
          <p:spPr>
            <a:xfrm>
              <a:off x="841972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9"/>
            <p:cNvSpPr/>
            <p:nvPr/>
          </p:nvSpPr>
          <p:spPr>
            <a:xfrm>
              <a:off x="8106669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9"/>
            <p:cNvSpPr/>
            <p:nvPr/>
          </p:nvSpPr>
          <p:spPr>
            <a:xfrm>
              <a:off x="795014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9"/>
            <p:cNvSpPr/>
            <p:nvPr/>
          </p:nvSpPr>
          <p:spPr>
            <a:xfrm>
              <a:off x="8263196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9"/>
            <p:cNvSpPr/>
            <p:nvPr/>
          </p:nvSpPr>
          <p:spPr>
            <a:xfrm>
              <a:off x="795014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8"/>
                    <a:pt x="167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9"/>
            <p:cNvSpPr/>
            <p:nvPr/>
          </p:nvSpPr>
          <p:spPr>
            <a:xfrm>
              <a:off x="8263196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9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9"/>
            <p:cNvSpPr/>
            <p:nvPr/>
          </p:nvSpPr>
          <p:spPr>
            <a:xfrm>
              <a:off x="841972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6"/>
                    <a:pt x="167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9"/>
            <p:cNvSpPr/>
            <p:nvPr/>
          </p:nvSpPr>
          <p:spPr>
            <a:xfrm>
              <a:off x="8106669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9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9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9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9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9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9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9"/>
            <p:cNvSpPr/>
            <p:nvPr/>
          </p:nvSpPr>
          <p:spPr>
            <a:xfrm>
              <a:off x="7792142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9"/>
            <p:cNvSpPr/>
            <p:nvPr/>
          </p:nvSpPr>
          <p:spPr>
            <a:xfrm>
              <a:off x="7479088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9"/>
            <p:cNvSpPr/>
            <p:nvPr/>
          </p:nvSpPr>
          <p:spPr>
            <a:xfrm>
              <a:off x="7322562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9"/>
            <p:cNvSpPr/>
            <p:nvPr/>
          </p:nvSpPr>
          <p:spPr>
            <a:xfrm>
              <a:off x="7635615" y="5065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9"/>
            <p:cNvSpPr/>
            <p:nvPr/>
          </p:nvSpPr>
          <p:spPr>
            <a:xfrm>
              <a:off x="7322562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9"/>
            <p:cNvSpPr/>
            <p:nvPr/>
          </p:nvSpPr>
          <p:spPr>
            <a:xfrm>
              <a:off x="7635615" y="19352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9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9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9"/>
            <p:cNvSpPr/>
            <p:nvPr/>
          </p:nvSpPr>
          <p:spPr>
            <a:xfrm>
              <a:off x="7792142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9"/>
            <p:cNvSpPr/>
            <p:nvPr/>
          </p:nvSpPr>
          <p:spPr>
            <a:xfrm>
              <a:off x="7479088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9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9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9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9"/>
            <p:cNvSpPr/>
            <p:nvPr/>
          </p:nvSpPr>
          <p:spPr>
            <a:xfrm>
              <a:off x="7792142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9"/>
            <p:cNvSpPr/>
            <p:nvPr/>
          </p:nvSpPr>
          <p:spPr>
            <a:xfrm>
              <a:off x="7479088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9"/>
            <p:cNvSpPr/>
            <p:nvPr/>
          </p:nvSpPr>
          <p:spPr>
            <a:xfrm>
              <a:off x="7322562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9"/>
            <p:cNvSpPr/>
            <p:nvPr/>
          </p:nvSpPr>
          <p:spPr>
            <a:xfrm>
              <a:off x="7635615" y="1135632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9"/>
            <p:cNvSpPr/>
            <p:nvPr/>
          </p:nvSpPr>
          <p:spPr>
            <a:xfrm>
              <a:off x="7322562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9"/>
            <p:cNvSpPr/>
            <p:nvPr/>
          </p:nvSpPr>
          <p:spPr>
            <a:xfrm>
              <a:off x="7635615" y="8211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9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9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9"/>
            <p:cNvSpPr/>
            <p:nvPr/>
          </p:nvSpPr>
          <p:spPr>
            <a:xfrm>
              <a:off x="7792142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9"/>
            <p:cNvSpPr/>
            <p:nvPr/>
          </p:nvSpPr>
          <p:spPr>
            <a:xfrm>
              <a:off x="7479088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8"/>
                    <a:pt x="179" y="774"/>
                    <a:pt x="394" y="774"/>
                  </a:cubicBezTo>
                  <a:cubicBezTo>
                    <a:pt x="608" y="774"/>
                    <a:pt x="775" y="608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9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9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9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9"/>
            <p:cNvSpPr/>
            <p:nvPr/>
          </p:nvSpPr>
          <p:spPr>
            <a:xfrm>
              <a:off x="7792142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9"/>
            <p:cNvSpPr/>
            <p:nvPr/>
          </p:nvSpPr>
          <p:spPr>
            <a:xfrm>
              <a:off x="7479088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9"/>
            <p:cNvSpPr/>
            <p:nvPr/>
          </p:nvSpPr>
          <p:spPr>
            <a:xfrm>
              <a:off x="7322562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9"/>
            <p:cNvSpPr/>
            <p:nvPr/>
          </p:nvSpPr>
          <p:spPr>
            <a:xfrm>
              <a:off x="7635615" y="17630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9"/>
            <p:cNvSpPr/>
            <p:nvPr/>
          </p:nvSpPr>
          <p:spPr>
            <a:xfrm>
              <a:off x="7322562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9"/>
            <p:cNvSpPr/>
            <p:nvPr/>
          </p:nvSpPr>
          <p:spPr>
            <a:xfrm>
              <a:off x="7635615" y="1448685"/>
              <a:ext cx="93744" cy="95096"/>
            </a:xfrm>
            <a:custGeom>
              <a:rect b="b" l="l" r="r" t="t"/>
              <a:pathLst>
                <a:path extrusionOk="0" h="774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9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9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9"/>
            <p:cNvSpPr/>
            <p:nvPr/>
          </p:nvSpPr>
          <p:spPr>
            <a:xfrm>
              <a:off x="7792142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9"/>
            <p:cNvSpPr/>
            <p:nvPr/>
          </p:nvSpPr>
          <p:spPr>
            <a:xfrm>
              <a:off x="7479088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9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9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9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9"/>
            <p:cNvSpPr/>
            <p:nvPr/>
          </p:nvSpPr>
          <p:spPr>
            <a:xfrm>
              <a:off x="7792142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9"/>
            <p:cNvSpPr/>
            <p:nvPr/>
          </p:nvSpPr>
          <p:spPr>
            <a:xfrm>
              <a:off x="7479088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9"/>
            <p:cNvSpPr/>
            <p:nvPr/>
          </p:nvSpPr>
          <p:spPr>
            <a:xfrm>
              <a:off x="7322562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9"/>
            <p:cNvSpPr/>
            <p:nvPr/>
          </p:nvSpPr>
          <p:spPr>
            <a:xfrm>
              <a:off x="7635615" y="238919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79"/>
                    <a:pt x="1" y="394"/>
                  </a:cubicBezTo>
                  <a:cubicBezTo>
                    <a:pt x="1" y="608"/>
                    <a:pt x="168" y="775"/>
                    <a:pt x="382" y="775"/>
                  </a:cubicBezTo>
                  <a:cubicBezTo>
                    <a:pt x="596" y="775"/>
                    <a:pt x="763" y="608"/>
                    <a:pt x="763" y="394"/>
                  </a:cubicBezTo>
                  <a:cubicBezTo>
                    <a:pt x="763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9"/>
            <p:cNvSpPr/>
            <p:nvPr/>
          </p:nvSpPr>
          <p:spPr>
            <a:xfrm>
              <a:off x="7322562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9"/>
            <p:cNvSpPr/>
            <p:nvPr/>
          </p:nvSpPr>
          <p:spPr>
            <a:xfrm>
              <a:off x="7635615" y="2076143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9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9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9"/>
            <p:cNvSpPr/>
            <p:nvPr/>
          </p:nvSpPr>
          <p:spPr>
            <a:xfrm>
              <a:off x="7792142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9"/>
            <p:cNvSpPr/>
            <p:nvPr/>
          </p:nvSpPr>
          <p:spPr>
            <a:xfrm>
              <a:off x="7479088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9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9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9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9"/>
            <p:cNvSpPr/>
            <p:nvPr/>
          </p:nvSpPr>
          <p:spPr>
            <a:xfrm>
              <a:off x="7792142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2"/>
                  </a:cubicBezTo>
                  <a:cubicBezTo>
                    <a:pt x="775" y="167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9"/>
            <p:cNvSpPr/>
            <p:nvPr/>
          </p:nvSpPr>
          <p:spPr>
            <a:xfrm>
              <a:off x="7479088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9"/>
            <p:cNvSpPr/>
            <p:nvPr/>
          </p:nvSpPr>
          <p:spPr>
            <a:xfrm>
              <a:off x="7322562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9"/>
            <p:cNvSpPr/>
            <p:nvPr/>
          </p:nvSpPr>
          <p:spPr>
            <a:xfrm>
              <a:off x="7635615" y="301677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9"/>
            <p:cNvSpPr/>
            <p:nvPr/>
          </p:nvSpPr>
          <p:spPr>
            <a:xfrm>
              <a:off x="7322562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75" y="596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9"/>
            <p:cNvSpPr/>
            <p:nvPr/>
          </p:nvSpPr>
          <p:spPr>
            <a:xfrm>
              <a:off x="7635615" y="270519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6"/>
                    <a:pt x="168" y="762"/>
                    <a:pt x="382" y="762"/>
                  </a:cubicBezTo>
                  <a:cubicBezTo>
                    <a:pt x="596" y="762"/>
                    <a:pt x="763" y="596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9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9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9"/>
            <p:cNvSpPr/>
            <p:nvPr/>
          </p:nvSpPr>
          <p:spPr>
            <a:xfrm>
              <a:off x="7792142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9"/>
            <p:cNvSpPr/>
            <p:nvPr/>
          </p:nvSpPr>
          <p:spPr>
            <a:xfrm>
              <a:off x="7479088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9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9"/>
            <p:cNvSpPr/>
            <p:nvPr/>
          </p:nvSpPr>
          <p:spPr>
            <a:xfrm>
              <a:off x="7792142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9"/>
            <p:cNvSpPr/>
            <p:nvPr/>
          </p:nvSpPr>
          <p:spPr>
            <a:xfrm>
              <a:off x="7479088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9"/>
            <p:cNvSpPr/>
            <p:nvPr/>
          </p:nvSpPr>
          <p:spPr>
            <a:xfrm>
              <a:off x="7322562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9"/>
            <p:cNvSpPr/>
            <p:nvPr/>
          </p:nvSpPr>
          <p:spPr>
            <a:xfrm>
              <a:off x="7635615" y="364435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81"/>
                  </a:cubicBezTo>
                  <a:cubicBezTo>
                    <a:pt x="1" y="596"/>
                    <a:pt x="168" y="774"/>
                    <a:pt x="382" y="774"/>
                  </a:cubicBezTo>
                  <a:cubicBezTo>
                    <a:pt x="596" y="774"/>
                    <a:pt x="763" y="596"/>
                    <a:pt x="763" y="381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9"/>
            <p:cNvSpPr/>
            <p:nvPr/>
          </p:nvSpPr>
          <p:spPr>
            <a:xfrm>
              <a:off x="7322562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75" y="608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9"/>
            <p:cNvSpPr/>
            <p:nvPr/>
          </p:nvSpPr>
          <p:spPr>
            <a:xfrm>
              <a:off x="7635615" y="33313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79"/>
                    <a:pt x="1" y="393"/>
                  </a:cubicBezTo>
                  <a:cubicBezTo>
                    <a:pt x="1" y="608"/>
                    <a:pt x="168" y="774"/>
                    <a:pt x="382" y="774"/>
                  </a:cubicBezTo>
                  <a:cubicBezTo>
                    <a:pt x="596" y="774"/>
                    <a:pt x="763" y="608"/>
                    <a:pt x="763" y="393"/>
                  </a:cubicBezTo>
                  <a:cubicBezTo>
                    <a:pt x="763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9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9"/>
            <p:cNvSpPr/>
            <p:nvPr/>
          </p:nvSpPr>
          <p:spPr>
            <a:xfrm>
              <a:off x="7792142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596" y="774"/>
                    <a:pt x="775" y="596"/>
                    <a:pt x="775" y="381"/>
                  </a:cubicBezTo>
                  <a:cubicBezTo>
                    <a:pt x="775" y="167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9"/>
            <p:cNvSpPr/>
            <p:nvPr/>
          </p:nvSpPr>
          <p:spPr>
            <a:xfrm>
              <a:off x="7479088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6"/>
                    <a:pt x="179" y="774"/>
                    <a:pt x="394" y="774"/>
                  </a:cubicBezTo>
                  <a:cubicBezTo>
                    <a:pt x="608" y="774"/>
                    <a:pt x="775" y="596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9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9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9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9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9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9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9"/>
            <p:cNvSpPr/>
            <p:nvPr/>
          </p:nvSpPr>
          <p:spPr>
            <a:xfrm>
              <a:off x="7164684" y="35152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9"/>
            <p:cNvSpPr/>
            <p:nvPr/>
          </p:nvSpPr>
          <p:spPr>
            <a:xfrm>
              <a:off x="685015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9"/>
            <p:cNvSpPr/>
            <p:nvPr/>
          </p:nvSpPr>
          <p:spPr>
            <a:xfrm>
              <a:off x="6693630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9"/>
            <p:cNvSpPr/>
            <p:nvPr/>
          </p:nvSpPr>
          <p:spPr>
            <a:xfrm>
              <a:off x="7008157" y="5065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9"/>
            <p:cNvSpPr/>
            <p:nvPr/>
          </p:nvSpPr>
          <p:spPr>
            <a:xfrm>
              <a:off x="6693630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9"/>
            <p:cNvSpPr/>
            <p:nvPr/>
          </p:nvSpPr>
          <p:spPr>
            <a:xfrm>
              <a:off x="7008157" y="19352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9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9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9"/>
            <p:cNvSpPr/>
            <p:nvPr/>
          </p:nvSpPr>
          <p:spPr>
            <a:xfrm>
              <a:off x="7164684" y="3699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9"/>
            <p:cNvSpPr/>
            <p:nvPr/>
          </p:nvSpPr>
          <p:spPr>
            <a:xfrm>
              <a:off x="685015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9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9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9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9"/>
            <p:cNvSpPr/>
            <p:nvPr/>
          </p:nvSpPr>
          <p:spPr>
            <a:xfrm>
              <a:off x="7164684" y="97910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9"/>
            <p:cNvSpPr/>
            <p:nvPr/>
          </p:nvSpPr>
          <p:spPr>
            <a:xfrm>
              <a:off x="685015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7" y="774"/>
                    <a:pt x="774" y="595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9"/>
            <p:cNvSpPr/>
            <p:nvPr/>
          </p:nvSpPr>
          <p:spPr>
            <a:xfrm>
              <a:off x="6693630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9"/>
            <p:cNvSpPr/>
            <p:nvPr/>
          </p:nvSpPr>
          <p:spPr>
            <a:xfrm>
              <a:off x="7008157" y="1135632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9"/>
            <p:cNvSpPr/>
            <p:nvPr/>
          </p:nvSpPr>
          <p:spPr>
            <a:xfrm>
              <a:off x="6693630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9"/>
            <p:cNvSpPr/>
            <p:nvPr/>
          </p:nvSpPr>
          <p:spPr>
            <a:xfrm>
              <a:off x="7008157" y="8211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9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9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9"/>
            <p:cNvSpPr/>
            <p:nvPr/>
          </p:nvSpPr>
          <p:spPr>
            <a:xfrm>
              <a:off x="7164684" y="6631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9"/>
            <p:cNvSpPr/>
            <p:nvPr/>
          </p:nvSpPr>
          <p:spPr>
            <a:xfrm>
              <a:off x="685015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7" y="774"/>
                    <a:pt x="774" y="608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9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9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9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9"/>
            <p:cNvSpPr/>
            <p:nvPr/>
          </p:nvSpPr>
          <p:spPr>
            <a:xfrm>
              <a:off x="7164684" y="16050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9"/>
            <p:cNvSpPr/>
            <p:nvPr/>
          </p:nvSpPr>
          <p:spPr>
            <a:xfrm>
              <a:off x="685015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9"/>
            <p:cNvSpPr/>
            <p:nvPr/>
          </p:nvSpPr>
          <p:spPr>
            <a:xfrm>
              <a:off x="6693630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9"/>
            <p:cNvSpPr/>
            <p:nvPr/>
          </p:nvSpPr>
          <p:spPr>
            <a:xfrm>
              <a:off x="7008157" y="17630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9"/>
            <p:cNvSpPr/>
            <p:nvPr/>
          </p:nvSpPr>
          <p:spPr>
            <a:xfrm>
              <a:off x="6693630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9"/>
            <p:cNvSpPr/>
            <p:nvPr/>
          </p:nvSpPr>
          <p:spPr>
            <a:xfrm>
              <a:off x="7008157" y="1448685"/>
              <a:ext cx="95096" cy="95096"/>
            </a:xfrm>
            <a:custGeom>
              <a:rect b="b" l="l" r="r" t="t"/>
              <a:pathLst>
                <a:path extrusionOk="0" h="774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9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9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9"/>
            <p:cNvSpPr/>
            <p:nvPr/>
          </p:nvSpPr>
          <p:spPr>
            <a:xfrm>
              <a:off x="7164684" y="129068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9"/>
            <p:cNvSpPr/>
            <p:nvPr/>
          </p:nvSpPr>
          <p:spPr>
            <a:xfrm>
              <a:off x="685015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9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9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9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9"/>
            <p:cNvSpPr/>
            <p:nvPr/>
          </p:nvSpPr>
          <p:spPr>
            <a:xfrm>
              <a:off x="7164684" y="223267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9"/>
            <p:cNvSpPr/>
            <p:nvPr/>
          </p:nvSpPr>
          <p:spPr>
            <a:xfrm>
              <a:off x="685015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9"/>
            <p:cNvSpPr/>
            <p:nvPr/>
          </p:nvSpPr>
          <p:spPr>
            <a:xfrm>
              <a:off x="6693630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9"/>
            <p:cNvSpPr/>
            <p:nvPr/>
          </p:nvSpPr>
          <p:spPr>
            <a:xfrm>
              <a:off x="7008157" y="238919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74" y="608"/>
                    <a:pt x="774" y="394"/>
                  </a:cubicBezTo>
                  <a:cubicBezTo>
                    <a:pt x="774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9"/>
            <p:cNvSpPr/>
            <p:nvPr/>
          </p:nvSpPr>
          <p:spPr>
            <a:xfrm>
              <a:off x="6693630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9"/>
            <p:cNvSpPr/>
            <p:nvPr/>
          </p:nvSpPr>
          <p:spPr>
            <a:xfrm>
              <a:off x="7008157" y="2076143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9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9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9"/>
            <p:cNvSpPr/>
            <p:nvPr/>
          </p:nvSpPr>
          <p:spPr>
            <a:xfrm>
              <a:off x="7164684" y="191961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9"/>
            <p:cNvSpPr/>
            <p:nvPr/>
          </p:nvSpPr>
          <p:spPr>
            <a:xfrm>
              <a:off x="685015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9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9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9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9"/>
            <p:cNvSpPr/>
            <p:nvPr/>
          </p:nvSpPr>
          <p:spPr>
            <a:xfrm>
              <a:off x="7164684" y="286025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9"/>
            <p:cNvSpPr/>
            <p:nvPr/>
          </p:nvSpPr>
          <p:spPr>
            <a:xfrm>
              <a:off x="685015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2"/>
                  </a:cubicBezTo>
                  <a:cubicBezTo>
                    <a:pt x="774" y="167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9"/>
            <p:cNvSpPr/>
            <p:nvPr/>
          </p:nvSpPr>
          <p:spPr>
            <a:xfrm>
              <a:off x="6693630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9"/>
            <p:cNvSpPr/>
            <p:nvPr/>
          </p:nvSpPr>
          <p:spPr>
            <a:xfrm>
              <a:off x="7008157" y="301677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9"/>
            <p:cNvSpPr/>
            <p:nvPr/>
          </p:nvSpPr>
          <p:spPr>
            <a:xfrm>
              <a:off x="6693630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9"/>
            <p:cNvSpPr/>
            <p:nvPr/>
          </p:nvSpPr>
          <p:spPr>
            <a:xfrm>
              <a:off x="7008157" y="270519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62"/>
                    <a:pt x="381" y="762"/>
                  </a:cubicBezTo>
                  <a:cubicBezTo>
                    <a:pt x="595" y="762"/>
                    <a:pt x="774" y="596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9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9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9"/>
            <p:cNvSpPr/>
            <p:nvPr/>
          </p:nvSpPr>
          <p:spPr>
            <a:xfrm>
              <a:off x="7164684" y="254719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9"/>
            <p:cNvSpPr/>
            <p:nvPr/>
          </p:nvSpPr>
          <p:spPr>
            <a:xfrm>
              <a:off x="685015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9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9"/>
            <p:cNvSpPr/>
            <p:nvPr/>
          </p:nvSpPr>
          <p:spPr>
            <a:xfrm>
              <a:off x="7164684" y="348930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9"/>
            <p:cNvSpPr/>
            <p:nvPr/>
          </p:nvSpPr>
          <p:spPr>
            <a:xfrm>
              <a:off x="685015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9"/>
            <p:cNvSpPr/>
            <p:nvPr/>
          </p:nvSpPr>
          <p:spPr>
            <a:xfrm>
              <a:off x="6693630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9"/>
            <p:cNvSpPr/>
            <p:nvPr/>
          </p:nvSpPr>
          <p:spPr>
            <a:xfrm>
              <a:off x="7008157" y="3644357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74" y="596"/>
                    <a:pt x="774" y="381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9"/>
            <p:cNvSpPr/>
            <p:nvPr/>
          </p:nvSpPr>
          <p:spPr>
            <a:xfrm>
              <a:off x="6693630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9"/>
            <p:cNvSpPr/>
            <p:nvPr/>
          </p:nvSpPr>
          <p:spPr>
            <a:xfrm>
              <a:off x="7008157" y="333130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74" y="608"/>
                    <a:pt x="774" y="393"/>
                  </a:cubicBezTo>
                  <a:cubicBezTo>
                    <a:pt x="774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9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9"/>
            <p:cNvSpPr/>
            <p:nvPr/>
          </p:nvSpPr>
          <p:spPr>
            <a:xfrm>
              <a:off x="7164684" y="3174778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9"/>
            <p:cNvSpPr/>
            <p:nvPr/>
          </p:nvSpPr>
          <p:spPr>
            <a:xfrm>
              <a:off x="685015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7" y="774"/>
                    <a:pt x="774" y="596"/>
                    <a:pt x="774" y="381"/>
                  </a:cubicBezTo>
                  <a:cubicBezTo>
                    <a:pt x="774" y="167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9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9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9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9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9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9"/>
            <p:cNvSpPr/>
            <p:nvPr/>
          </p:nvSpPr>
          <p:spPr>
            <a:xfrm>
              <a:off x="6538578" y="35152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9"/>
            <p:cNvSpPr/>
            <p:nvPr/>
          </p:nvSpPr>
          <p:spPr>
            <a:xfrm>
              <a:off x="6222576" y="35152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9"/>
            <p:cNvSpPr/>
            <p:nvPr/>
          </p:nvSpPr>
          <p:spPr>
            <a:xfrm>
              <a:off x="6066049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9"/>
            <p:cNvSpPr/>
            <p:nvPr/>
          </p:nvSpPr>
          <p:spPr>
            <a:xfrm>
              <a:off x="6380577" y="5065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9"/>
            <p:cNvSpPr/>
            <p:nvPr/>
          </p:nvSpPr>
          <p:spPr>
            <a:xfrm>
              <a:off x="6066049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9"/>
            <p:cNvSpPr/>
            <p:nvPr/>
          </p:nvSpPr>
          <p:spPr>
            <a:xfrm>
              <a:off x="6380577" y="19352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9"/>
            <p:cNvSpPr/>
            <p:nvPr/>
          </p:nvSpPr>
          <p:spPr>
            <a:xfrm>
              <a:off x="6538578" y="3699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9"/>
            <p:cNvSpPr/>
            <p:nvPr/>
          </p:nvSpPr>
          <p:spPr>
            <a:xfrm>
              <a:off x="6222576" y="3699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9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9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9"/>
            <p:cNvSpPr/>
            <p:nvPr/>
          </p:nvSpPr>
          <p:spPr>
            <a:xfrm>
              <a:off x="6538578" y="97910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62" y="595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9"/>
            <p:cNvSpPr/>
            <p:nvPr/>
          </p:nvSpPr>
          <p:spPr>
            <a:xfrm>
              <a:off x="6222576" y="97910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9"/>
            <p:cNvSpPr/>
            <p:nvPr/>
          </p:nvSpPr>
          <p:spPr>
            <a:xfrm>
              <a:off x="6066049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9"/>
            <p:cNvSpPr/>
            <p:nvPr/>
          </p:nvSpPr>
          <p:spPr>
            <a:xfrm>
              <a:off x="6380577" y="1135632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9"/>
            <p:cNvSpPr/>
            <p:nvPr/>
          </p:nvSpPr>
          <p:spPr>
            <a:xfrm>
              <a:off x="6066049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9"/>
            <p:cNvSpPr/>
            <p:nvPr/>
          </p:nvSpPr>
          <p:spPr>
            <a:xfrm>
              <a:off x="6380577" y="8211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9"/>
            <p:cNvSpPr/>
            <p:nvPr/>
          </p:nvSpPr>
          <p:spPr>
            <a:xfrm>
              <a:off x="6538578" y="66310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8"/>
                    <a:pt x="167" y="774"/>
                    <a:pt x="381" y="774"/>
                  </a:cubicBezTo>
                  <a:cubicBezTo>
                    <a:pt x="595" y="774"/>
                    <a:pt x="762" y="608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9"/>
            <p:cNvSpPr/>
            <p:nvPr/>
          </p:nvSpPr>
          <p:spPr>
            <a:xfrm>
              <a:off x="6222576" y="6631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608" y="774"/>
                    <a:pt x="774" y="608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9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9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9"/>
            <p:cNvSpPr/>
            <p:nvPr/>
          </p:nvSpPr>
          <p:spPr>
            <a:xfrm>
              <a:off x="6538578" y="16050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9"/>
            <p:cNvSpPr/>
            <p:nvPr/>
          </p:nvSpPr>
          <p:spPr>
            <a:xfrm>
              <a:off x="6222576" y="16050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9"/>
            <p:cNvSpPr/>
            <p:nvPr/>
          </p:nvSpPr>
          <p:spPr>
            <a:xfrm>
              <a:off x="6066049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9"/>
            <p:cNvSpPr/>
            <p:nvPr/>
          </p:nvSpPr>
          <p:spPr>
            <a:xfrm>
              <a:off x="6380577" y="17630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9"/>
            <p:cNvSpPr/>
            <p:nvPr/>
          </p:nvSpPr>
          <p:spPr>
            <a:xfrm>
              <a:off x="6066049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9"/>
            <p:cNvSpPr/>
            <p:nvPr/>
          </p:nvSpPr>
          <p:spPr>
            <a:xfrm>
              <a:off x="6380577" y="1448685"/>
              <a:ext cx="95218" cy="95096"/>
            </a:xfrm>
            <a:custGeom>
              <a:rect b="b" l="l" r="r" t="t"/>
              <a:pathLst>
                <a:path extrusionOk="0" h="774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9"/>
            <p:cNvSpPr/>
            <p:nvPr/>
          </p:nvSpPr>
          <p:spPr>
            <a:xfrm>
              <a:off x="6538578" y="129068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9"/>
            <p:cNvSpPr/>
            <p:nvPr/>
          </p:nvSpPr>
          <p:spPr>
            <a:xfrm>
              <a:off x="6222576" y="129068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9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9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9"/>
            <p:cNvSpPr/>
            <p:nvPr/>
          </p:nvSpPr>
          <p:spPr>
            <a:xfrm>
              <a:off x="6538578" y="223267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9"/>
            <p:cNvSpPr/>
            <p:nvPr/>
          </p:nvSpPr>
          <p:spPr>
            <a:xfrm>
              <a:off x="6222576" y="223267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9"/>
            <p:cNvSpPr/>
            <p:nvPr/>
          </p:nvSpPr>
          <p:spPr>
            <a:xfrm>
              <a:off x="6066049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9"/>
            <p:cNvSpPr/>
            <p:nvPr/>
          </p:nvSpPr>
          <p:spPr>
            <a:xfrm>
              <a:off x="6380577" y="238919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9"/>
            <p:cNvSpPr/>
            <p:nvPr/>
          </p:nvSpPr>
          <p:spPr>
            <a:xfrm>
              <a:off x="6066049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9"/>
            <p:cNvSpPr/>
            <p:nvPr/>
          </p:nvSpPr>
          <p:spPr>
            <a:xfrm>
              <a:off x="6380577" y="2076143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9"/>
            <p:cNvSpPr/>
            <p:nvPr/>
          </p:nvSpPr>
          <p:spPr>
            <a:xfrm>
              <a:off x="6538578" y="191961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9"/>
            <p:cNvSpPr/>
            <p:nvPr/>
          </p:nvSpPr>
          <p:spPr>
            <a:xfrm>
              <a:off x="6222576" y="191961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9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9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9"/>
            <p:cNvSpPr/>
            <p:nvPr/>
          </p:nvSpPr>
          <p:spPr>
            <a:xfrm>
              <a:off x="6538578" y="286025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2"/>
                  </a:cubicBezTo>
                  <a:cubicBezTo>
                    <a:pt x="762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9"/>
            <p:cNvSpPr/>
            <p:nvPr/>
          </p:nvSpPr>
          <p:spPr>
            <a:xfrm>
              <a:off x="6222576" y="286025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9"/>
            <p:cNvSpPr/>
            <p:nvPr/>
          </p:nvSpPr>
          <p:spPr>
            <a:xfrm>
              <a:off x="6066049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9"/>
            <p:cNvSpPr/>
            <p:nvPr/>
          </p:nvSpPr>
          <p:spPr>
            <a:xfrm>
              <a:off x="6380577" y="301677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9"/>
            <p:cNvSpPr/>
            <p:nvPr/>
          </p:nvSpPr>
          <p:spPr>
            <a:xfrm>
              <a:off x="6066049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93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9"/>
            <p:cNvSpPr/>
            <p:nvPr/>
          </p:nvSpPr>
          <p:spPr>
            <a:xfrm>
              <a:off x="6380577" y="270519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62"/>
                    <a:pt x="381" y="762"/>
                  </a:cubicBezTo>
                  <a:cubicBezTo>
                    <a:pt x="596" y="762"/>
                    <a:pt x="774" y="596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9"/>
            <p:cNvSpPr/>
            <p:nvPr/>
          </p:nvSpPr>
          <p:spPr>
            <a:xfrm>
              <a:off x="6538578" y="2547197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9"/>
            <p:cNvSpPr/>
            <p:nvPr/>
          </p:nvSpPr>
          <p:spPr>
            <a:xfrm>
              <a:off x="6222576" y="254719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9"/>
            <p:cNvSpPr/>
            <p:nvPr/>
          </p:nvSpPr>
          <p:spPr>
            <a:xfrm>
              <a:off x="6538578" y="348930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9"/>
            <p:cNvSpPr/>
            <p:nvPr/>
          </p:nvSpPr>
          <p:spPr>
            <a:xfrm>
              <a:off x="6222576" y="348930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9"/>
            <p:cNvSpPr/>
            <p:nvPr/>
          </p:nvSpPr>
          <p:spPr>
            <a:xfrm>
              <a:off x="6066049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9"/>
            <p:cNvSpPr/>
            <p:nvPr/>
          </p:nvSpPr>
          <p:spPr>
            <a:xfrm>
              <a:off x="6380577" y="3644357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81"/>
                  </a:cubicBezTo>
                  <a:cubicBezTo>
                    <a:pt x="0" y="596"/>
                    <a:pt x="179" y="774"/>
                    <a:pt x="381" y="774"/>
                  </a:cubicBezTo>
                  <a:cubicBezTo>
                    <a:pt x="596" y="774"/>
                    <a:pt x="774" y="596"/>
                    <a:pt x="774" y="381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9"/>
            <p:cNvSpPr/>
            <p:nvPr/>
          </p:nvSpPr>
          <p:spPr>
            <a:xfrm>
              <a:off x="6066049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93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9"/>
            <p:cNvSpPr/>
            <p:nvPr/>
          </p:nvSpPr>
          <p:spPr>
            <a:xfrm>
              <a:off x="6380577" y="333130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8"/>
                    <a:pt x="179" y="774"/>
                    <a:pt x="381" y="774"/>
                  </a:cubicBezTo>
                  <a:cubicBezTo>
                    <a:pt x="596" y="774"/>
                    <a:pt x="774" y="608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9"/>
            <p:cNvSpPr/>
            <p:nvPr/>
          </p:nvSpPr>
          <p:spPr>
            <a:xfrm>
              <a:off x="6538578" y="3174778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6"/>
                    <a:pt x="167" y="774"/>
                    <a:pt x="381" y="774"/>
                  </a:cubicBezTo>
                  <a:cubicBezTo>
                    <a:pt x="595" y="774"/>
                    <a:pt x="762" y="596"/>
                    <a:pt x="762" y="381"/>
                  </a:cubicBezTo>
                  <a:cubicBezTo>
                    <a:pt x="762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9"/>
            <p:cNvSpPr/>
            <p:nvPr/>
          </p:nvSpPr>
          <p:spPr>
            <a:xfrm>
              <a:off x="6222576" y="3174778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6"/>
                    <a:pt x="179" y="774"/>
                    <a:pt x="393" y="774"/>
                  </a:cubicBezTo>
                  <a:cubicBezTo>
                    <a:pt x="608" y="774"/>
                    <a:pt x="774" y="596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9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9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9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9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9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9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9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9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9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9"/>
            <p:cNvSpPr/>
            <p:nvPr/>
          </p:nvSpPr>
          <p:spPr>
            <a:xfrm>
              <a:off x="9048777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9"/>
            <p:cNvSpPr/>
            <p:nvPr/>
          </p:nvSpPr>
          <p:spPr>
            <a:xfrm>
              <a:off x="8734250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9"/>
            <p:cNvSpPr/>
            <p:nvPr/>
          </p:nvSpPr>
          <p:spPr>
            <a:xfrm>
              <a:off x="85762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9"/>
            <p:cNvSpPr/>
            <p:nvPr/>
          </p:nvSpPr>
          <p:spPr>
            <a:xfrm>
              <a:off x="889077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608" y="774"/>
                    <a:pt x="774" y="595"/>
                    <a:pt x="774" y="381"/>
                  </a:cubicBezTo>
                  <a:cubicBezTo>
                    <a:pt x="774" y="167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9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9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9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9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9"/>
            <p:cNvSpPr/>
            <p:nvPr/>
          </p:nvSpPr>
          <p:spPr>
            <a:xfrm>
              <a:off x="9048777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9"/>
            <p:cNvSpPr/>
            <p:nvPr/>
          </p:nvSpPr>
          <p:spPr>
            <a:xfrm>
              <a:off x="8734250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6" y="775"/>
                    <a:pt x="774" y="608"/>
                    <a:pt x="774" y="394"/>
                  </a:cubicBezTo>
                  <a:cubicBezTo>
                    <a:pt x="774" y="180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9"/>
            <p:cNvSpPr/>
            <p:nvPr/>
          </p:nvSpPr>
          <p:spPr>
            <a:xfrm>
              <a:off x="85762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9"/>
            <p:cNvSpPr/>
            <p:nvPr/>
          </p:nvSpPr>
          <p:spPr>
            <a:xfrm>
              <a:off x="889077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608" y="763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9"/>
            <p:cNvSpPr/>
            <p:nvPr/>
          </p:nvSpPr>
          <p:spPr>
            <a:xfrm>
              <a:off x="85762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9"/>
            <p:cNvSpPr/>
            <p:nvPr/>
          </p:nvSpPr>
          <p:spPr>
            <a:xfrm>
              <a:off x="889077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8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9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9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9"/>
            <p:cNvSpPr/>
            <p:nvPr/>
          </p:nvSpPr>
          <p:spPr>
            <a:xfrm>
              <a:off x="9048777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9"/>
            <p:cNvSpPr/>
            <p:nvPr/>
          </p:nvSpPr>
          <p:spPr>
            <a:xfrm>
              <a:off x="8734250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6" y="774"/>
                    <a:pt x="774" y="607"/>
                    <a:pt x="774" y="393"/>
                  </a:cubicBezTo>
                  <a:cubicBezTo>
                    <a:pt x="774" y="179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9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9"/>
            <p:cNvSpPr/>
            <p:nvPr/>
          </p:nvSpPr>
          <p:spPr>
            <a:xfrm>
              <a:off x="9048777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9"/>
            <p:cNvSpPr/>
            <p:nvPr/>
          </p:nvSpPr>
          <p:spPr>
            <a:xfrm>
              <a:off x="8734250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9"/>
            <p:cNvSpPr/>
            <p:nvPr/>
          </p:nvSpPr>
          <p:spPr>
            <a:xfrm>
              <a:off x="85762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9"/>
            <p:cNvSpPr/>
            <p:nvPr/>
          </p:nvSpPr>
          <p:spPr>
            <a:xfrm>
              <a:off x="889077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67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9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9"/>
            <p:cNvSpPr/>
            <p:nvPr/>
          </p:nvSpPr>
          <p:spPr>
            <a:xfrm>
              <a:off x="9048777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9"/>
            <p:cNvSpPr/>
            <p:nvPr/>
          </p:nvSpPr>
          <p:spPr>
            <a:xfrm>
              <a:off x="8734250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94"/>
                  </a:cubicBezTo>
                  <a:cubicBezTo>
                    <a:pt x="774" y="179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9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9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9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9"/>
            <p:cNvSpPr/>
            <p:nvPr/>
          </p:nvSpPr>
          <p:spPr>
            <a:xfrm>
              <a:off x="841972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9"/>
            <p:cNvSpPr/>
            <p:nvPr/>
          </p:nvSpPr>
          <p:spPr>
            <a:xfrm>
              <a:off x="8106669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9"/>
            <p:cNvSpPr/>
            <p:nvPr/>
          </p:nvSpPr>
          <p:spPr>
            <a:xfrm>
              <a:off x="795014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67"/>
                    <a:pt x="1" y="381"/>
                  </a:cubicBezTo>
                  <a:cubicBezTo>
                    <a:pt x="1" y="595"/>
                    <a:pt x="167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9"/>
            <p:cNvSpPr/>
            <p:nvPr/>
          </p:nvSpPr>
          <p:spPr>
            <a:xfrm>
              <a:off x="8263196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67"/>
                    <a:pt x="1" y="381"/>
                  </a:cubicBezTo>
                  <a:cubicBezTo>
                    <a:pt x="1" y="595"/>
                    <a:pt x="179" y="774"/>
                    <a:pt x="394" y="774"/>
                  </a:cubicBezTo>
                  <a:cubicBezTo>
                    <a:pt x="608" y="774"/>
                    <a:pt x="775" y="595"/>
                    <a:pt x="775" y="381"/>
                  </a:cubicBezTo>
                  <a:cubicBezTo>
                    <a:pt x="775" y="167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9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9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9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9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9"/>
            <p:cNvSpPr/>
            <p:nvPr/>
          </p:nvSpPr>
          <p:spPr>
            <a:xfrm>
              <a:off x="841972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80"/>
                    <a:pt x="1" y="394"/>
                  </a:cubicBezTo>
                  <a:cubicBezTo>
                    <a:pt x="1" y="608"/>
                    <a:pt x="167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9"/>
            <p:cNvSpPr/>
            <p:nvPr/>
          </p:nvSpPr>
          <p:spPr>
            <a:xfrm>
              <a:off x="8106669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82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9"/>
            <p:cNvSpPr/>
            <p:nvPr/>
          </p:nvSpPr>
          <p:spPr>
            <a:xfrm>
              <a:off x="795014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9"/>
            <p:cNvSpPr/>
            <p:nvPr/>
          </p:nvSpPr>
          <p:spPr>
            <a:xfrm>
              <a:off x="8263196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63"/>
                    <a:pt x="394" y="763"/>
                  </a:cubicBezTo>
                  <a:cubicBezTo>
                    <a:pt x="608" y="763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9"/>
            <p:cNvSpPr/>
            <p:nvPr/>
          </p:nvSpPr>
          <p:spPr>
            <a:xfrm>
              <a:off x="795014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8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9"/>
            <p:cNvSpPr/>
            <p:nvPr/>
          </p:nvSpPr>
          <p:spPr>
            <a:xfrm>
              <a:off x="8263196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8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8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9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9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9"/>
            <p:cNvSpPr/>
            <p:nvPr/>
          </p:nvSpPr>
          <p:spPr>
            <a:xfrm>
              <a:off x="841972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7" y="0"/>
                    <a:pt x="1" y="179"/>
                    <a:pt x="1" y="393"/>
                  </a:cubicBezTo>
                  <a:cubicBezTo>
                    <a:pt x="1" y="607"/>
                    <a:pt x="167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9"/>
            <p:cNvSpPr/>
            <p:nvPr/>
          </p:nvSpPr>
          <p:spPr>
            <a:xfrm>
              <a:off x="8106669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82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9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9"/>
            <p:cNvSpPr/>
            <p:nvPr/>
          </p:nvSpPr>
          <p:spPr>
            <a:xfrm>
              <a:off x="841972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9"/>
            <p:cNvSpPr/>
            <p:nvPr/>
          </p:nvSpPr>
          <p:spPr>
            <a:xfrm>
              <a:off x="8106669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9"/>
            <p:cNvSpPr/>
            <p:nvPr/>
          </p:nvSpPr>
          <p:spPr>
            <a:xfrm>
              <a:off x="795014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67"/>
                    <a:pt x="1" y="382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9"/>
            <p:cNvSpPr/>
            <p:nvPr/>
          </p:nvSpPr>
          <p:spPr>
            <a:xfrm>
              <a:off x="8263196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67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67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9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9"/>
            <p:cNvSpPr/>
            <p:nvPr/>
          </p:nvSpPr>
          <p:spPr>
            <a:xfrm>
              <a:off x="841972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7" y="1"/>
                    <a:pt x="1" y="179"/>
                    <a:pt x="1" y="394"/>
                  </a:cubicBezTo>
                  <a:cubicBezTo>
                    <a:pt x="1" y="596"/>
                    <a:pt x="167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9"/>
            <p:cNvSpPr/>
            <p:nvPr/>
          </p:nvSpPr>
          <p:spPr>
            <a:xfrm>
              <a:off x="8106669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82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9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9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9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9"/>
            <p:cNvSpPr/>
            <p:nvPr/>
          </p:nvSpPr>
          <p:spPr>
            <a:xfrm>
              <a:off x="7792142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9"/>
            <p:cNvSpPr/>
            <p:nvPr/>
          </p:nvSpPr>
          <p:spPr>
            <a:xfrm>
              <a:off x="7479088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9"/>
            <p:cNvSpPr/>
            <p:nvPr/>
          </p:nvSpPr>
          <p:spPr>
            <a:xfrm>
              <a:off x="7322562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75" y="595"/>
                    <a:pt x="775" y="381"/>
                  </a:cubicBezTo>
                  <a:cubicBezTo>
                    <a:pt x="775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9"/>
            <p:cNvSpPr/>
            <p:nvPr/>
          </p:nvSpPr>
          <p:spPr>
            <a:xfrm>
              <a:off x="7635615" y="3942790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0"/>
                  </a:moveTo>
                  <a:cubicBezTo>
                    <a:pt x="168" y="0"/>
                    <a:pt x="1" y="167"/>
                    <a:pt x="1" y="381"/>
                  </a:cubicBezTo>
                  <a:cubicBezTo>
                    <a:pt x="1" y="595"/>
                    <a:pt x="168" y="774"/>
                    <a:pt x="382" y="774"/>
                  </a:cubicBezTo>
                  <a:cubicBezTo>
                    <a:pt x="596" y="774"/>
                    <a:pt x="763" y="595"/>
                    <a:pt x="763" y="381"/>
                  </a:cubicBezTo>
                  <a:cubicBezTo>
                    <a:pt x="763" y="167"/>
                    <a:pt x="596" y="0"/>
                    <a:pt x="3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9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9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9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9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9"/>
            <p:cNvSpPr/>
            <p:nvPr/>
          </p:nvSpPr>
          <p:spPr>
            <a:xfrm>
              <a:off x="7792142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596" y="775"/>
                    <a:pt x="775" y="608"/>
                    <a:pt x="775" y="394"/>
                  </a:cubicBezTo>
                  <a:cubicBezTo>
                    <a:pt x="775" y="180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9"/>
            <p:cNvSpPr/>
            <p:nvPr/>
          </p:nvSpPr>
          <p:spPr>
            <a:xfrm>
              <a:off x="7479088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80"/>
                    <a:pt x="1" y="394"/>
                  </a:cubicBezTo>
                  <a:cubicBezTo>
                    <a:pt x="1" y="608"/>
                    <a:pt x="179" y="775"/>
                    <a:pt x="394" y="775"/>
                  </a:cubicBezTo>
                  <a:cubicBezTo>
                    <a:pt x="608" y="775"/>
                    <a:pt x="775" y="608"/>
                    <a:pt x="775" y="394"/>
                  </a:cubicBezTo>
                  <a:cubicBezTo>
                    <a:pt x="775" y="180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9"/>
            <p:cNvSpPr/>
            <p:nvPr/>
          </p:nvSpPr>
          <p:spPr>
            <a:xfrm>
              <a:off x="7322562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9"/>
            <p:cNvSpPr/>
            <p:nvPr/>
          </p:nvSpPr>
          <p:spPr>
            <a:xfrm>
              <a:off x="7635615" y="4570248"/>
              <a:ext cx="93744" cy="93744"/>
            </a:xfrm>
            <a:custGeom>
              <a:rect b="b" l="l" r="r" t="t"/>
              <a:pathLst>
                <a:path extrusionOk="0" h="763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63"/>
                    <a:pt x="382" y="763"/>
                  </a:cubicBezTo>
                  <a:cubicBezTo>
                    <a:pt x="596" y="763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9"/>
            <p:cNvSpPr/>
            <p:nvPr/>
          </p:nvSpPr>
          <p:spPr>
            <a:xfrm>
              <a:off x="7322562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9"/>
            <p:cNvSpPr/>
            <p:nvPr/>
          </p:nvSpPr>
          <p:spPr>
            <a:xfrm>
              <a:off x="7635615" y="425719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8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8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9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9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9"/>
            <p:cNvSpPr/>
            <p:nvPr/>
          </p:nvSpPr>
          <p:spPr>
            <a:xfrm>
              <a:off x="7792142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596" y="774"/>
                    <a:pt x="775" y="607"/>
                    <a:pt x="775" y="393"/>
                  </a:cubicBezTo>
                  <a:cubicBezTo>
                    <a:pt x="775" y="179"/>
                    <a:pt x="596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9"/>
            <p:cNvSpPr/>
            <p:nvPr/>
          </p:nvSpPr>
          <p:spPr>
            <a:xfrm>
              <a:off x="7479088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607"/>
                    <a:pt x="179" y="774"/>
                    <a:pt x="394" y="774"/>
                  </a:cubicBezTo>
                  <a:cubicBezTo>
                    <a:pt x="608" y="774"/>
                    <a:pt x="775" y="607"/>
                    <a:pt x="775" y="393"/>
                  </a:cubicBezTo>
                  <a:cubicBezTo>
                    <a:pt x="775" y="179"/>
                    <a:pt x="608" y="0"/>
                    <a:pt x="3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9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9"/>
            <p:cNvSpPr/>
            <p:nvPr/>
          </p:nvSpPr>
          <p:spPr>
            <a:xfrm>
              <a:off x="7792142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9"/>
            <p:cNvSpPr/>
            <p:nvPr/>
          </p:nvSpPr>
          <p:spPr>
            <a:xfrm>
              <a:off x="7479088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82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82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9"/>
            <p:cNvSpPr/>
            <p:nvPr/>
          </p:nvSpPr>
          <p:spPr>
            <a:xfrm>
              <a:off x="7322562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75" y="596"/>
                    <a:pt x="775" y="382"/>
                  </a:cubicBezTo>
                  <a:cubicBezTo>
                    <a:pt x="775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9"/>
            <p:cNvSpPr/>
            <p:nvPr/>
          </p:nvSpPr>
          <p:spPr>
            <a:xfrm>
              <a:off x="7635615" y="4884775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2" y="1"/>
                  </a:moveTo>
                  <a:cubicBezTo>
                    <a:pt x="168" y="1"/>
                    <a:pt x="1" y="167"/>
                    <a:pt x="1" y="382"/>
                  </a:cubicBezTo>
                  <a:cubicBezTo>
                    <a:pt x="1" y="596"/>
                    <a:pt x="168" y="775"/>
                    <a:pt x="382" y="775"/>
                  </a:cubicBezTo>
                  <a:cubicBezTo>
                    <a:pt x="596" y="775"/>
                    <a:pt x="763" y="596"/>
                    <a:pt x="763" y="382"/>
                  </a:cubicBezTo>
                  <a:cubicBezTo>
                    <a:pt x="763" y="167"/>
                    <a:pt x="596" y="1"/>
                    <a:pt x="3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9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9"/>
            <p:cNvSpPr/>
            <p:nvPr/>
          </p:nvSpPr>
          <p:spPr>
            <a:xfrm>
              <a:off x="7792142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596" y="775"/>
                    <a:pt x="775" y="596"/>
                    <a:pt x="775" y="394"/>
                  </a:cubicBezTo>
                  <a:cubicBezTo>
                    <a:pt x="775" y="179"/>
                    <a:pt x="596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9"/>
            <p:cNvSpPr/>
            <p:nvPr/>
          </p:nvSpPr>
          <p:spPr>
            <a:xfrm>
              <a:off x="7479088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4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596"/>
                    <a:pt x="179" y="775"/>
                    <a:pt x="394" y="775"/>
                  </a:cubicBezTo>
                  <a:cubicBezTo>
                    <a:pt x="608" y="775"/>
                    <a:pt x="775" y="596"/>
                    <a:pt x="775" y="394"/>
                  </a:cubicBezTo>
                  <a:cubicBezTo>
                    <a:pt x="775" y="179"/>
                    <a:pt x="608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9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9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9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9"/>
            <p:cNvSpPr/>
            <p:nvPr/>
          </p:nvSpPr>
          <p:spPr>
            <a:xfrm>
              <a:off x="7164684" y="3784789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9"/>
            <p:cNvSpPr/>
            <p:nvPr/>
          </p:nvSpPr>
          <p:spPr>
            <a:xfrm>
              <a:off x="685015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9"/>
            <p:cNvSpPr/>
            <p:nvPr/>
          </p:nvSpPr>
          <p:spPr>
            <a:xfrm>
              <a:off x="6693630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9"/>
            <p:cNvSpPr/>
            <p:nvPr/>
          </p:nvSpPr>
          <p:spPr>
            <a:xfrm>
              <a:off x="7008157" y="3942790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cubicBezTo>
                    <a:pt x="0" y="595"/>
                    <a:pt x="167" y="774"/>
                    <a:pt x="381" y="774"/>
                  </a:cubicBezTo>
                  <a:cubicBezTo>
                    <a:pt x="595" y="774"/>
                    <a:pt x="774" y="595"/>
                    <a:pt x="774" y="381"/>
                  </a:cubicBezTo>
                  <a:cubicBezTo>
                    <a:pt x="774" y="167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9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9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9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9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9"/>
            <p:cNvSpPr/>
            <p:nvPr/>
          </p:nvSpPr>
          <p:spPr>
            <a:xfrm>
              <a:off x="7164684" y="4413721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9"/>
            <p:cNvSpPr/>
            <p:nvPr/>
          </p:nvSpPr>
          <p:spPr>
            <a:xfrm>
              <a:off x="685015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7" y="775"/>
                    <a:pt x="774" y="608"/>
                    <a:pt x="774" y="394"/>
                  </a:cubicBezTo>
                  <a:cubicBezTo>
                    <a:pt x="774" y="180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9"/>
            <p:cNvSpPr/>
            <p:nvPr/>
          </p:nvSpPr>
          <p:spPr>
            <a:xfrm>
              <a:off x="6693630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9"/>
            <p:cNvSpPr/>
            <p:nvPr/>
          </p:nvSpPr>
          <p:spPr>
            <a:xfrm>
              <a:off x="7008157" y="4570248"/>
              <a:ext cx="95096" cy="93744"/>
            </a:xfrm>
            <a:custGeom>
              <a:rect b="b" l="l" r="r" t="t"/>
              <a:pathLst>
                <a:path extrusionOk="0" h="763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63"/>
                    <a:pt x="381" y="763"/>
                  </a:cubicBezTo>
                  <a:cubicBezTo>
                    <a:pt x="595" y="763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9"/>
            <p:cNvSpPr/>
            <p:nvPr/>
          </p:nvSpPr>
          <p:spPr>
            <a:xfrm>
              <a:off x="6693630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9"/>
            <p:cNvSpPr/>
            <p:nvPr/>
          </p:nvSpPr>
          <p:spPr>
            <a:xfrm>
              <a:off x="7008157" y="425719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8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8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9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9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9"/>
            <p:cNvSpPr/>
            <p:nvPr/>
          </p:nvSpPr>
          <p:spPr>
            <a:xfrm>
              <a:off x="7164684" y="4099316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9"/>
            <p:cNvSpPr/>
            <p:nvPr/>
          </p:nvSpPr>
          <p:spPr>
            <a:xfrm>
              <a:off x="685015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7" y="774"/>
                    <a:pt x="774" y="607"/>
                    <a:pt x="774" y="393"/>
                  </a:cubicBezTo>
                  <a:cubicBezTo>
                    <a:pt x="774" y="179"/>
                    <a:pt x="607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9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9"/>
            <p:cNvSpPr/>
            <p:nvPr/>
          </p:nvSpPr>
          <p:spPr>
            <a:xfrm>
              <a:off x="7164684" y="5041302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9"/>
            <p:cNvSpPr/>
            <p:nvPr/>
          </p:nvSpPr>
          <p:spPr>
            <a:xfrm>
              <a:off x="685015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82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9"/>
            <p:cNvSpPr/>
            <p:nvPr/>
          </p:nvSpPr>
          <p:spPr>
            <a:xfrm>
              <a:off x="6693630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9"/>
            <p:cNvSpPr/>
            <p:nvPr/>
          </p:nvSpPr>
          <p:spPr>
            <a:xfrm>
              <a:off x="7008157" y="4884775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81" y="1"/>
                  </a:moveTo>
                  <a:cubicBezTo>
                    <a:pt x="167" y="1"/>
                    <a:pt x="0" y="167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74" y="596"/>
                    <a:pt x="774" y="382"/>
                  </a:cubicBezTo>
                  <a:cubicBezTo>
                    <a:pt x="774" y="167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9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9"/>
            <p:cNvSpPr/>
            <p:nvPr/>
          </p:nvSpPr>
          <p:spPr>
            <a:xfrm>
              <a:off x="7164684" y="4726774"/>
              <a:ext cx="95096" cy="95218"/>
            </a:xfrm>
            <a:custGeom>
              <a:rect b="b" l="l" r="r" t="t"/>
              <a:pathLst>
                <a:path extrusionOk="0" h="775" w="774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9"/>
            <p:cNvSpPr/>
            <p:nvPr/>
          </p:nvSpPr>
          <p:spPr>
            <a:xfrm>
              <a:off x="685015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7" y="775"/>
                    <a:pt x="774" y="596"/>
                    <a:pt x="774" y="394"/>
                  </a:cubicBezTo>
                  <a:cubicBezTo>
                    <a:pt x="774" y="179"/>
                    <a:pt x="607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9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9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9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9"/>
            <p:cNvSpPr/>
            <p:nvPr/>
          </p:nvSpPr>
          <p:spPr>
            <a:xfrm>
              <a:off x="6538578" y="3784789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9"/>
            <p:cNvSpPr/>
            <p:nvPr/>
          </p:nvSpPr>
          <p:spPr>
            <a:xfrm>
              <a:off x="6222576" y="3784789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9"/>
            <p:cNvSpPr/>
            <p:nvPr/>
          </p:nvSpPr>
          <p:spPr>
            <a:xfrm>
              <a:off x="6066049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93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9"/>
            <p:cNvSpPr/>
            <p:nvPr/>
          </p:nvSpPr>
          <p:spPr>
            <a:xfrm>
              <a:off x="6380577" y="3942790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0"/>
                  </a:moveTo>
                  <a:cubicBezTo>
                    <a:pt x="179" y="0"/>
                    <a:pt x="0" y="167"/>
                    <a:pt x="0" y="381"/>
                  </a:cubicBezTo>
                  <a:cubicBezTo>
                    <a:pt x="0" y="595"/>
                    <a:pt x="179" y="774"/>
                    <a:pt x="381" y="774"/>
                  </a:cubicBezTo>
                  <a:cubicBezTo>
                    <a:pt x="596" y="774"/>
                    <a:pt x="774" y="595"/>
                    <a:pt x="774" y="381"/>
                  </a:cubicBezTo>
                  <a:cubicBezTo>
                    <a:pt x="774" y="167"/>
                    <a:pt x="596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9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9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9"/>
            <p:cNvSpPr/>
            <p:nvPr/>
          </p:nvSpPr>
          <p:spPr>
            <a:xfrm>
              <a:off x="6538578" y="4413721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80"/>
                    <a:pt x="0" y="394"/>
                  </a:cubicBezTo>
                  <a:cubicBezTo>
                    <a:pt x="0" y="608"/>
                    <a:pt x="167" y="775"/>
                    <a:pt x="381" y="775"/>
                  </a:cubicBezTo>
                  <a:cubicBezTo>
                    <a:pt x="595" y="775"/>
                    <a:pt x="762" y="608"/>
                    <a:pt x="762" y="394"/>
                  </a:cubicBezTo>
                  <a:cubicBezTo>
                    <a:pt x="762" y="180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9"/>
            <p:cNvSpPr/>
            <p:nvPr/>
          </p:nvSpPr>
          <p:spPr>
            <a:xfrm>
              <a:off x="6222576" y="4413721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80"/>
                    <a:pt x="0" y="394"/>
                  </a:cubicBezTo>
                  <a:cubicBezTo>
                    <a:pt x="0" y="608"/>
                    <a:pt x="179" y="775"/>
                    <a:pt x="393" y="775"/>
                  </a:cubicBezTo>
                  <a:cubicBezTo>
                    <a:pt x="608" y="775"/>
                    <a:pt x="774" y="608"/>
                    <a:pt x="774" y="394"/>
                  </a:cubicBezTo>
                  <a:cubicBezTo>
                    <a:pt x="774" y="180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9"/>
            <p:cNvSpPr/>
            <p:nvPr/>
          </p:nvSpPr>
          <p:spPr>
            <a:xfrm>
              <a:off x="6066049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93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9"/>
            <p:cNvSpPr/>
            <p:nvPr/>
          </p:nvSpPr>
          <p:spPr>
            <a:xfrm>
              <a:off x="6380577" y="4570248"/>
              <a:ext cx="95218" cy="93744"/>
            </a:xfrm>
            <a:custGeom>
              <a:rect b="b" l="l" r="r" t="t"/>
              <a:pathLst>
                <a:path extrusionOk="0" h="763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63"/>
                    <a:pt x="381" y="763"/>
                  </a:cubicBezTo>
                  <a:cubicBezTo>
                    <a:pt x="596" y="763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9"/>
            <p:cNvSpPr/>
            <p:nvPr/>
          </p:nvSpPr>
          <p:spPr>
            <a:xfrm>
              <a:off x="6066049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9"/>
            <p:cNvSpPr/>
            <p:nvPr/>
          </p:nvSpPr>
          <p:spPr>
            <a:xfrm>
              <a:off x="6380577" y="425719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8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8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9"/>
            <p:cNvSpPr/>
            <p:nvPr/>
          </p:nvSpPr>
          <p:spPr>
            <a:xfrm>
              <a:off x="6538578" y="4099316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0"/>
                  </a:moveTo>
                  <a:cubicBezTo>
                    <a:pt x="167" y="0"/>
                    <a:pt x="0" y="179"/>
                    <a:pt x="0" y="393"/>
                  </a:cubicBezTo>
                  <a:cubicBezTo>
                    <a:pt x="0" y="607"/>
                    <a:pt x="167" y="774"/>
                    <a:pt x="381" y="774"/>
                  </a:cubicBezTo>
                  <a:cubicBezTo>
                    <a:pt x="595" y="774"/>
                    <a:pt x="762" y="607"/>
                    <a:pt x="762" y="393"/>
                  </a:cubicBezTo>
                  <a:cubicBezTo>
                    <a:pt x="762" y="179"/>
                    <a:pt x="595" y="0"/>
                    <a:pt x="3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9"/>
            <p:cNvSpPr/>
            <p:nvPr/>
          </p:nvSpPr>
          <p:spPr>
            <a:xfrm>
              <a:off x="6222576" y="4099316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0"/>
                  </a:moveTo>
                  <a:cubicBezTo>
                    <a:pt x="179" y="0"/>
                    <a:pt x="0" y="179"/>
                    <a:pt x="0" y="393"/>
                  </a:cubicBezTo>
                  <a:cubicBezTo>
                    <a:pt x="0" y="607"/>
                    <a:pt x="179" y="774"/>
                    <a:pt x="393" y="774"/>
                  </a:cubicBezTo>
                  <a:cubicBezTo>
                    <a:pt x="608" y="774"/>
                    <a:pt x="774" y="607"/>
                    <a:pt x="774" y="393"/>
                  </a:cubicBezTo>
                  <a:cubicBezTo>
                    <a:pt x="774" y="179"/>
                    <a:pt x="608" y="0"/>
                    <a:pt x="3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9"/>
            <p:cNvSpPr/>
            <p:nvPr/>
          </p:nvSpPr>
          <p:spPr>
            <a:xfrm>
              <a:off x="6538578" y="5041302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82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82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9"/>
            <p:cNvSpPr/>
            <p:nvPr/>
          </p:nvSpPr>
          <p:spPr>
            <a:xfrm>
              <a:off x="6222576" y="5041302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82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9"/>
            <p:cNvSpPr/>
            <p:nvPr/>
          </p:nvSpPr>
          <p:spPr>
            <a:xfrm>
              <a:off x="6066049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9"/>
            <p:cNvSpPr/>
            <p:nvPr/>
          </p:nvSpPr>
          <p:spPr>
            <a:xfrm>
              <a:off x="6380577" y="4884775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81" y="1"/>
                  </a:moveTo>
                  <a:cubicBezTo>
                    <a:pt x="179" y="1"/>
                    <a:pt x="0" y="167"/>
                    <a:pt x="0" y="382"/>
                  </a:cubicBezTo>
                  <a:cubicBezTo>
                    <a:pt x="0" y="596"/>
                    <a:pt x="179" y="775"/>
                    <a:pt x="381" y="775"/>
                  </a:cubicBezTo>
                  <a:cubicBezTo>
                    <a:pt x="596" y="775"/>
                    <a:pt x="774" y="596"/>
                    <a:pt x="774" y="382"/>
                  </a:cubicBezTo>
                  <a:cubicBezTo>
                    <a:pt x="774" y="167"/>
                    <a:pt x="596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9"/>
            <p:cNvSpPr/>
            <p:nvPr/>
          </p:nvSpPr>
          <p:spPr>
            <a:xfrm>
              <a:off x="6538578" y="4726774"/>
              <a:ext cx="93744" cy="95218"/>
            </a:xfrm>
            <a:custGeom>
              <a:rect b="b" l="l" r="r" t="t"/>
              <a:pathLst>
                <a:path extrusionOk="0" h="775" w="763">
                  <a:moveTo>
                    <a:pt x="381" y="1"/>
                  </a:moveTo>
                  <a:cubicBezTo>
                    <a:pt x="167" y="1"/>
                    <a:pt x="0" y="179"/>
                    <a:pt x="0" y="394"/>
                  </a:cubicBezTo>
                  <a:cubicBezTo>
                    <a:pt x="0" y="596"/>
                    <a:pt x="167" y="775"/>
                    <a:pt x="381" y="775"/>
                  </a:cubicBezTo>
                  <a:cubicBezTo>
                    <a:pt x="595" y="775"/>
                    <a:pt x="762" y="596"/>
                    <a:pt x="762" y="394"/>
                  </a:cubicBezTo>
                  <a:cubicBezTo>
                    <a:pt x="762" y="179"/>
                    <a:pt x="595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9"/>
            <p:cNvSpPr/>
            <p:nvPr/>
          </p:nvSpPr>
          <p:spPr>
            <a:xfrm>
              <a:off x="6222576" y="4726774"/>
              <a:ext cx="95218" cy="95218"/>
            </a:xfrm>
            <a:custGeom>
              <a:rect b="b" l="l" r="r" t="t"/>
              <a:pathLst>
                <a:path extrusionOk="0" h="775" w="775">
                  <a:moveTo>
                    <a:pt x="393" y="1"/>
                  </a:moveTo>
                  <a:cubicBezTo>
                    <a:pt x="179" y="1"/>
                    <a:pt x="0" y="179"/>
                    <a:pt x="0" y="394"/>
                  </a:cubicBezTo>
                  <a:cubicBezTo>
                    <a:pt x="0" y="596"/>
                    <a:pt x="179" y="775"/>
                    <a:pt x="393" y="775"/>
                  </a:cubicBezTo>
                  <a:cubicBezTo>
                    <a:pt x="608" y="775"/>
                    <a:pt x="774" y="596"/>
                    <a:pt x="774" y="394"/>
                  </a:cubicBezTo>
                  <a:cubicBezTo>
                    <a:pt x="774" y="179"/>
                    <a:pt x="608" y="1"/>
                    <a:pt x="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7" name="Google Shape;3287;p9"/>
          <p:cNvSpPr txBox="1"/>
          <p:nvPr>
            <p:ph type="title"/>
          </p:nvPr>
        </p:nvSpPr>
        <p:spPr>
          <a:xfrm>
            <a:off x="4592401" y="1764975"/>
            <a:ext cx="3001500" cy="8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88" name="Google Shape;3288;p9"/>
          <p:cNvSpPr txBox="1"/>
          <p:nvPr>
            <p:ph idx="1" type="subTitle"/>
          </p:nvPr>
        </p:nvSpPr>
        <p:spPr>
          <a:xfrm>
            <a:off x="4592401" y="2488150"/>
            <a:ext cx="3001500" cy="119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2"/>
        </a:solidFill>
      </p:bgPr>
    </p:bg>
    <p:spTree>
      <p:nvGrpSpPr>
        <p:cNvPr id="3289" name="Shape 3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0" name="Google Shape;3290;p10"/>
          <p:cNvSpPr txBox="1"/>
          <p:nvPr>
            <p:ph type="title"/>
          </p:nvPr>
        </p:nvSpPr>
        <p:spPr>
          <a:xfrm>
            <a:off x="5217275" y="457200"/>
            <a:ext cx="3286200" cy="15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62" Type="http://schemas.openxmlformats.org/officeDocument/2006/relationships/slideLayout" Target="../slideLayouts/slideLayout62.xml"/><Relationship Id="rId61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20.xml"/><Relationship Id="rId63" Type="http://schemas.openxmlformats.org/officeDocument/2006/relationships/theme" Target="../theme/theme2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60" Type="http://schemas.openxmlformats.org/officeDocument/2006/relationships/slideLayout" Target="../slideLayouts/slideLayout60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5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10.xml"/><Relationship Id="rId54" Type="http://schemas.openxmlformats.org/officeDocument/2006/relationships/slideLayout" Target="../slideLayouts/slideLayout54.xml"/><Relationship Id="rId13" Type="http://schemas.openxmlformats.org/officeDocument/2006/relationships/slideLayout" Target="../slideLayouts/slideLayout13.xml"/><Relationship Id="rId5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12.xml"/><Relationship Id="rId56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15.xml"/><Relationship Id="rId59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14.xml"/><Relationship Id="rId58" Type="http://schemas.openxmlformats.org/officeDocument/2006/relationships/slideLayout" Target="../slideLayouts/slideLayout5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lackey"/>
              <a:buNone/>
              <a:defRPr sz="2800">
                <a:solidFill>
                  <a:schemeClr val="dk1"/>
                </a:solidFill>
                <a:latin typeface="Slackey"/>
                <a:ea typeface="Slackey"/>
                <a:cs typeface="Slackey"/>
                <a:sym typeface="Slacke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●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1pPr>
            <a:lvl2pPr indent="-3302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○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2pPr>
            <a:lvl3pPr indent="-3302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■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3pPr>
            <a:lvl4pPr indent="-3302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●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4pPr>
            <a:lvl5pPr indent="-3302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○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5pPr>
            <a:lvl6pPr indent="-3302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■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6pPr>
            <a:lvl7pPr indent="-3302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●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7pPr>
            <a:lvl8pPr indent="-3302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chitects Daughter"/>
              <a:buChar char="○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8pPr>
            <a:lvl9pPr indent="-3302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Architects Daughter"/>
              <a:buChar char="■"/>
              <a:defRPr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jp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635" name="Shape 18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36" name="Google Shape;18636;p64"/>
          <p:cNvGrpSpPr/>
          <p:nvPr/>
        </p:nvGrpSpPr>
        <p:grpSpPr>
          <a:xfrm rot="218129">
            <a:off x="-759667" y="815663"/>
            <a:ext cx="8786966" cy="2912780"/>
            <a:chOff x="3197875" y="3466725"/>
            <a:chExt cx="4366521" cy="1278779"/>
          </a:xfrm>
        </p:grpSpPr>
        <p:sp>
          <p:nvSpPr>
            <p:cNvPr id="18637" name="Google Shape;18637;p64"/>
            <p:cNvSpPr/>
            <p:nvPr/>
          </p:nvSpPr>
          <p:spPr>
            <a:xfrm>
              <a:off x="3197875" y="3466725"/>
              <a:ext cx="4366521" cy="1278779"/>
            </a:xfrm>
            <a:custGeom>
              <a:rect b="b" l="l" r="r" t="t"/>
              <a:pathLst>
                <a:path extrusionOk="0" h="39649" w="135375">
                  <a:moveTo>
                    <a:pt x="135374" y="1"/>
                  </a:moveTo>
                  <a:lnTo>
                    <a:pt x="47256" y="5085"/>
                  </a:lnTo>
                  <a:lnTo>
                    <a:pt x="49447" y="21158"/>
                  </a:lnTo>
                  <a:lnTo>
                    <a:pt x="49447" y="21158"/>
                  </a:lnTo>
                  <a:lnTo>
                    <a:pt x="18217" y="17265"/>
                  </a:lnTo>
                  <a:lnTo>
                    <a:pt x="25051" y="27171"/>
                  </a:lnTo>
                  <a:lnTo>
                    <a:pt x="0" y="28397"/>
                  </a:lnTo>
                  <a:lnTo>
                    <a:pt x="39898" y="37577"/>
                  </a:lnTo>
                  <a:lnTo>
                    <a:pt x="36076" y="26706"/>
                  </a:lnTo>
                  <a:lnTo>
                    <a:pt x="50661" y="28135"/>
                  </a:lnTo>
                  <a:lnTo>
                    <a:pt x="52078" y="39649"/>
                  </a:lnTo>
                  <a:lnTo>
                    <a:pt x="131195" y="34529"/>
                  </a:lnTo>
                  <a:lnTo>
                    <a:pt x="1353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8" name="Google Shape;18638;p64"/>
            <p:cNvSpPr/>
            <p:nvPr/>
          </p:nvSpPr>
          <p:spPr>
            <a:xfrm>
              <a:off x="3336506" y="3502076"/>
              <a:ext cx="4173732" cy="1194278"/>
            </a:xfrm>
            <a:custGeom>
              <a:rect b="b" l="l" r="r" t="t"/>
              <a:pathLst>
                <a:path extrusionOk="0" h="37029" w="129398">
                  <a:moveTo>
                    <a:pt x="129398" y="0"/>
                  </a:moveTo>
                  <a:lnTo>
                    <a:pt x="44173" y="4834"/>
                  </a:lnTo>
                  <a:lnTo>
                    <a:pt x="46637" y="21074"/>
                  </a:lnTo>
                  <a:lnTo>
                    <a:pt x="16217" y="17252"/>
                  </a:lnTo>
                  <a:lnTo>
                    <a:pt x="16217" y="17252"/>
                  </a:lnTo>
                  <a:lnTo>
                    <a:pt x="23015" y="26956"/>
                  </a:lnTo>
                  <a:lnTo>
                    <a:pt x="1" y="27396"/>
                  </a:lnTo>
                  <a:lnTo>
                    <a:pt x="33731" y="34171"/>
                  </a:lnTo>
                  <a:lnTo>
                    <a:pt x="29826" y="24253"/>
                  </a:lnTo>
                  <a:lnTo>
                    <a:pt x="47852" y="26313"/>
                  </a:lnTo>
                  <a:lnTo>
                    <a:pt x="49054" y="37029"/>
                  </a:lnTo>
                  <a:lnTo>
                    <a:pt x="125421" y="31849"/>
                  </a:lnTo>
                  <a:lnTo>
                    <a:pt x="1293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39" name="Google Shape;18639;p64"/>
          <p:cNvSpPr txBox="1"/>
          <p:nvPr>
            <p:ph type="ctrTitle"/>
          </p:nvPr>
        </p:nvSpPr>
        <p:spPr>
          <a:xfrm>
            <a:off x="2136925" y="1719548"/>
            <a:ext cx="5973900" cy="919800"/>
          </a:xfrm>
          <a:prstGeom prst="rect">
            <a:avLst/>
          </a:prstGeom>
        </p:spPr>
        <p:txBody>
          <a:bodyPr anchorCtr="0" anchor="t" bIns="91425" lIns="11430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Crying comics</a:t>
            </a:r>
            <a:endParaRPr/>
          </a:p>
        </p:txBody>
      </p:sp>
      <p:sp>
        <p:nvSpPr>
          <p:cNvPr id="18640" name="Google Shape;18640;p64"/>
          <p:cNvSpPr txBox="1"/>
          <p:nvPr>
            <p:ph idx="1" type="subTitle"/>
          </p:nvPr>
        </p:nvSpPr>
        <p:spPr>
          <a:xfrm rot="-1384">
            <a:off x="2888100" y="2596933"/>
            <a:ext cx="44715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How to get from zero to hero at comics creation!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6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044" name="Shape 19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5" name="Google Shape;19045;p73"/>
          <p:cNvSpPr/>
          <p:nvPr/>
        </p:nvSpPr>
        <p:spPr>
          <a:xfrm>
            <a:off x="1972488" y="1815800"/>
            <a:ext cx="5199031" cy="1511918"/>
          </a:xfrm>
          <a:custGeom>
            <a:rect b="b" l="l" r="r" t="t"/>
            <a:pathLst>
              <a:path extrusionOk="0" h="100443" w="325907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046" name="Google Shape;19046;p73"/>
          <p:cNvSpPr txBox="1"/>
          <p:nvPr>
            <p:ph type="title"/>
          </p:nvPr>
        </p:nvSpPr>
        <p:spPr>
          <a:xfrm>
            <a:off x="2269650" y="2151750"/>
            <a:ext cx="46047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9050" name="Shape 19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1" name="Google Shape;19051;p74"/>
          <p:cNvSpPr/>
          <p:nvPr/>
        </p:nvSpPr>
        <p:spPr>
          <a:xfrm>
            <a:off x="836263" y="1634325"/>
            <a:ext cx="7471472" cy="3155424"/>
          </a:xfrm>
          <a:custGeom>
            <a:rect b="b" l="l" r="r" t="t"/>
            <a:pathLst>
              <a:path extrusionOk="0" h="144595" w="181854">
                <a:moveTo>
                  <a:pt x="178988" y="0"/>
                </a:moveTo>
                <a:lnTo>
                  <a:pt x="0" y="1274"/>
                </a:lnTo>
                <a:lnTo>
                  <a:pt x="1440" y="139600"/>
                </a:lnTo>
                <a:lnTo>
                  <a:pt x="181854" y="144595"/>
                </a:lnTo>
                <a:lnTo>
                  <a:pt x="181471" y="133344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052" name="Google Shape;19052;p74"/>
          <p:cNvSpPr txBox="1"/>
          <p:nvPr>
            <p:ph type="title"/>
          </p:nvPr>
        </p:nvSpPr>
        <p:spPr>
          <a:xfrm>
            <a:off x="1953750" y="250225"/>
            <a:ext cx="50916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IN TIME</a:t>
            </a:r>
            <a:endParaRPr/>
          </a:p>
        </p:txBody>
      </p:sp>
      <p:grpSp>
        <p:nvGrpSpPr>
          <p:cNvPr id="19053" name="Google Shape;19053;p74"/>
          <p:cNvGrpSpPr/>
          <p:nvPr/>
        </p:nvGrpSpPr>
        <p:grpSpPr>
          <a:xfrm>
            <a:off x="581725" y="2967392"/>
            <a:ext cx="7980550" cy="532154"/>
            <a:chOff x="566000" y="2305667"/>
            <a:chExt cx="7980550" cy="532154"/>
          </a:xfrm>
        </p:grpSpPr>
        <p:sp>
          <p:nvSpPr>
            <p:cNvPr id="19054" name="Google Shape;19054;p74"/>
            <p:cNvSpPr/>
            <p:nvPr/>
          </p:nvSpPr>
          <p:spPr>
            <a:xfrm>
              <a:off x="566000" y="2495025"/>
              <a:ext cx="7980550" cy="176875"/>
            </a:xfrm>
            <a:custGeom>
              <a:rect b="b" l="l" r="r" t="t"/>
              <a:pathLst>
                <a:path extrusionOk="0" h="7075" w="319222">
                  <a:moveTo>
                    <a:pt x="283" y="0"/>
                  </a:moveTo>
                  <a:lnTo>
                    <a:pt x="0" y="7070"/>
                  </a:lnTo>
                  <a:lnTo>
                    <a:pt x="319222" y="7075"/>
                  </a:lnTo>
                  <a:lnTo>
                    <a:pt x="318363" y="57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9055" name="Google Shape;19055;p74"/>
            <p:cNvSpPr/>
            <p:nvPr/>
          </p:nvSpPr>
          <p:spPr>
            <a:xfrm>
              <a:off x="2005753" y="2305667"/>
              <a:ext cx="263897" cy="266079"/>
            </a:xfrm>
            <a:custGeom>
              <a:rect b="b" l="l" r="r" t="t"/>
              <a:pathLst>
                <a:path extrusionOk="0" h="5245" w="5202">
                  <a:moveTo>
                    <a:pt x="3091" y="0"/>
                  </a:moveTo>
                  <a:cubicBezTo>
                    <a:pt x="3020" y="0"/>
                    <a:pt x="2944" y="34"/>
                    <a:pt x="2892" y="111"/>
                  </a:cubicBezTo>
                  <a:lnTo>
                    <a:pt x="2047" y="1396"/>
                  </a:lnTo>
                  <a:cubicBezTo>
                    <a:pt x="2010" y="1451"/>
                    <a:pt x="1946" y="1492"/>
                    <a:pt x="1880" y="1492"/>
                  </a:cubicBezTo>
                  <a:cubicBezTo>
                    <a:pt x="1860" y="1492"/>
                    <a:pt x="1840" y="1488"/>
                    <a:pt x="1820" y="1480"/>
                  </a:cubicBezTo>
                  <a:lnTo>
                    <a:pt x="332" y="1063"/>
                  </a:lnTo>
                  <a:cubicBezTo>
                    <a:pt x="311" y="1056"/>
                    <a:pt x="290" y="1053"/>
                    <a:pt x="270" y="1053"/>
                  </a:cubicBezTo>
                  <a:cubicBezTo>
                    <a:pt x="111" y="1053"/>
                    <a:pt x="0" y="1248"/>
                    <a:pt x="106" y="1396"/>
                  </a:cubicBezTo>
                  <a:lnTo>
                    <a:pt x="1058" y="2599"/>
                  </a:lnTo>
                  <a:cubicBezTo>
                    <a:pt x="1118" y="2658"/>
                    <a:pt x="1118" y="2766"/>
                    <a:pt x="1070" y="2837"/>
                  </a:cubicBezTo>
                  <a:lnTo>
                    <a:pt x="225" y="4111"/>
                  </a:lnTo>
                  <a:cubicBezTo>
                    <a:pt x="132" y="4256"/>
                    <a:pt x="246" y="4446"/>
                    <a:pt x="402" y="4446"/>
                  </a:cubicBezTo>
                  <a:cubicBezTo>
                    <a:pt x="426" y="4446"/>
                    <a:pt x="450" y="4442"/>
                    <a:pt x="475" y="4432"/>
                  </a:cubicBezTo>
                  <a:lnTo>
                    <a:pt x="1928" y="3897"/>
                  </a:lnTo>
                  <a:cubicBezTo>
                    <a:pt x="1956" y="3880"/>
                    <a:pt x="1986" y="3872"/>
                    <a:pt x="2016" y="3872"/>
                  </a:cubicBezTo>
                  <a:cubicBezTo>
                    <a:pt x="2072" y="3872"/>
                    <a:pt x="2127" y="3901"/>
                    <a:pt x="2166" y="3956"/>
                  </a:cubicBezTo>
                  <a:lnTo>
                    <a:pt x="3118" y="5159"/>
                  </a:lnTo>
                  <a:cubicBezTo>
                    <a:pt x="3165" y="5218"/>
                    <a:pt x="3226" y="5244"/>
                    <a:pt x="3286" y="5244"/>
                  </a:cubicBezTo>
                  <a:cubicBezTo>
                    <a:pt x="3394" y="5244"/>
                    <a:pt x="3495" y="5158"/>
                    <a:pt x="3487" y="5028"/>
                  </a:cubicBezTo>
                  <a:lnTo>
                    <a:pt x="3428" y="3492"/>
                  </a:lnTo>
                  <a:cubicBezTo>
                    <a:pt x="3428" y="3397"/>
                    <a:pt x="3475" y="3313"/>
                    <a:pt x="3559" y="3278"/>
                  </a:cubicBezTo>
                  <a:lnTo>
                    <a:pt x="4999" y="2742"/>
                  </a:lnTo>
                  <a:cubicBezTo>
                    <a:pt x="5202" y="2670"/>
                    <a:pt x="5178" y="2408"/>
                    <a:pt x="4988" y="2349"/>
                  </a:cubicBezTo>
                  <a:lnTo>
                    <a:pt x="3499" y="1932"/>
                  </a:lnTo>
                  <a:cubicBezTo>
                    <a:pt x="3416" y="1896"/>
                    <a:pt x="3356" y="1825"/>
                    <a:pt x="3356" y="1730"/>
                  </a:cubicBezTo>
                  <a:lnTo>
                    <a:pt x="3297" y="206"/>
                  </a:lnTo>
                  <a:cubicBezTo>
                    <a:pt x="3297" y="77"/>
                    <a:pt x="3198" y="0"/>
                    <a:pt x="309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6" name="Google Shape;19056;p74"/>
            <p:cNvSpPr/>
            <p:nvPr/>
          </p:nvSpPr>
          <p:spPr>
            <a:xfrm>
              <a:off x="3634528" y="2571742"/>
              <a:ext cx="263897" cy="266079"/>
            </a:xfrm>
            <a:custGeom>
              <a:rect b="b" l="l" r="r" t="t"/>
              <a:pathLst>
                <a:path extrusionOk="0" h="5245" w="5202">
                  <a:moveTo>
                    <a:pt x="3091" y="0"/>
                  </a:moveTo>
                  <a:cubicBezTo>
                    <a:pt x="3020" y="0"/>
                    <a:pt x="2944" y="34"/>
                    <a:pt x="2892" y="111"/>
                  </a:cubicBezTo>
                  <a:lnTo>
                    <a:pt x="2047" y="1396"/>
                  </a:lnTo>
                  <a:cubicBezTo>
                    <a:pt x="2010" y="1451"/>
                    <a:pt x="1946" y="1492"/>
                    <a:pt x="1880" y="1492"/>
                  </a:cubicBezTo>
                  <a:cubicBezTo>
                    <a:pt x="1860" y="1492"/>
                    <a:pt x="1840" y="1488"/>
                    <a:pt x="1820" y="1480"/>
                  </a:cubicBezTo>
                  <a:lnTo>
                    <a:pt x="332" y="1063"/>
                  </a:lnTo>
                  <a:cubicBezTo>
                    <a:pt x="311" y="1056"/>
                    <a:pt x="290" y="1053"/>
                    <a:pt x="270" y="1053"/>
                  </a:cubicBezTo>
                  <a:cubicBezTo>
                    <a:pt x="111" y="1053"/>
                    <a:pt x="0" y="1248"/>
                    <a:pt x="106" y="1396"/>
                  </a:cubicBezTo>
                  <a:lnTo>
                    <a:pt x="1058" y="2599"/>
                  </a:lnTo>
                  <a:cubicBezTo>
                    <a:pt x="1118" y="2658"/>
                    <a:pt x="1118" y="2766"/>
                    <a:pt x="1070" y="2837"/>
                  </a:cubicBezTo>
                  <a:lnTo>
                    <a:pt x="225" y="4111"/>
                  </a:lnTo>
                  <a:cubicBezTo>
                    <a:pt x="132" y="4256"/>
                    <a:pt x="246" y="4446"/>
                    <a:pt x="402" y="4446"/>
                  </a:cubicBezTo>
                  <a:cubicBezTo>
                    <a:pt x="426" y="4446"/>
                    <a:pt x="450" y="4442"/>
                    <a:pt x="475" y="4432"/>
                  </a:cubicBezTo>
                  <a:lnTo>
                    <a:pt x="1928" y="3897"/>
                  </a:lnTo>
                  <a:cubicBezTo>
                    <a:pt x="1956" y="3880"/>
                    <a:pt x="1986" y="3872"/>
                    <a:pt x="2016" y="3872"/>
                  </a:cubicBezTo>
                  <a:cubicBezTo>
                    <a:pt x="2072" y="3872"/>
                    <a:pt x="2127" y="3901"/>
                    <a:pt x="2166" y="3956"/>
                  </a:cubicBezTo>
                  <a:lnTo>
                    <a:pt x="3118" y="5159"/>
                  </a:lnTo>
                  <a:cubicBezTo>
                    <a:pt x="3165" y="5218"/>
                    <a:pt x="3226" y="5244"/>
                    <a:pt x="3286" y="5244"/>
                  </a:cubicBezTo>
                  <a:cubicBezTo>
                    <a:pt x="3394" y="5244"/>
                    <a:pt x="3495" y="5158"/>
                    <a:pt x="3487" y="5028"/>
                  </a:cubicBezTo>
                  <a:lnTo>
                    <a:pt x="3428" y="3492"/>
                  </a:lnTo>
                  <a:cubicBezTo>
                    <a:pt x="3428" y="3397"/>
                    <a:pt x="3475" y="3313"/>
                    <a:pt x="3559" y="3278"/>
                  </a:cubicBezTo>
                  <a:lnTo>
                    <a:pt x="4999" y="2742"/>
                  </a:lnTo>
                  <a:cubicBezTo>
                    <a:pt x="5202" y="2670"/>
                    <a:pt x="5178" y="2408"/>
                    <a:pt x="4988" y="2349"/>
                  </a:cubicBezTo>
                  <a:lnTo>
                    <a:pt x="3499" y="1932"/>
                  </a:lnTo>
                  <a:cubicBezTo>
                    <a:pt x="3416" y="1896"/>
                    <a:pt x="3356" y="1825"/>
                    <a:pt x="3356" y="1730"/>
                  </a:cubicBezTo>
                  <a:lnTo>
                    <a:pt x="3297" y="206"/>
                  </a:lnTo>
                  <a:cubicBezTo>
                    <a:pt x="3297" y="77"/>
                    <a:pt x="3198" y="0"/>
                    <a:pt x="309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7" name="Google Shape;19057;p74"/>
            <p:cNvSpPr/>
            <p:nvPr/>
          </p:nvSpPr>
          <p:spPr>
            <a:xfrm>
              <a:off x="5263303" y="2305667"/>
              <a:ext cx="263897" cy="266079"/>
            </a:xfrm>
            <a:custGeom>
              <a:rect b="b" l="l" r="r" t="t"/>
              <a:pathLst>
                <a:path extrusionOk="0" h="5245" w="5202">
                  <a:moveTo>
                    <a:pt x="3091" y="0"/>
                  </a:moveTo>
                  <a:cubicBezTo>
                    <a:pt x="3020" y="0"/>
                    <a:pt x="2944" y="34"/>
                    <a:pt x="2892" y="111"/>
                  </a:cubicBezTo>
                  <a:lnTo>
                    <a:pt x="2047" y="1396"/>
                  </a:lnTo>
                  <a:cubicBezTo>
                    <a:pt x="2010" y="1451"/>
                    <a:pt x="1946" y="1492"/>
                    <a:pt x="1880" y="1492"/>
                  </a:cubicBezTo>
                  <a:cubicBezTo>
                    <a:pt x="1860" y="1492"/>
                    <a:pt x="1840" y="1488"/>
                    <a:pt x="1820" y="1480"/>
                  </a:cubicBezTo>
                  <a:lnTo>
                    <a:pt x="332" y="1063"/>
                  </a:lnTo>
                  <a:cubicBezTo>
                    <a:pt x="311" y="1056"/>
                    <a:pt x="290" y="1053"/>
                    <a:pt x="270" y="1053"/>
                  </a:cubicBezTo>
                  <a:cubicBezTo>
                    <a:pt x="111" y="1053"/>
                    <a:pt x="0" y="1248"/>
                    <a:pt x="106" y="1396"/>
                  </a:cubicBezTo>
                  <a:lnTo>
                    <a:pt x="1058" y="2599"/>
                  </a:lnTo>
                  <a:cubicBezTo>
                    <a:pt x="1118" y="2658"/>
                    <a:pt x="1118" y="2766"/>
                    <a:pt x="1070" y="2837"/>
                  </a:cubicBezTo>
                  <a:lnTo>
                    <a:pt x="225" y="4111"/>
                  </a:lnTo>
                  <a:cubicBezTo>
                    <a:pt x="132" y="4256"/>
                    <a:pt x="246" y="4446"/>
                    <a:pt x="402" y="4446"/>
                  </a:cubicBezTo>
                  <a:cubicBezTo>
                    <a:pt x="426" y="4446"/>
                    <a:pt x="450" y="4442"/>
                    <a:pt x="475" y="4432"/>
                  </a:cubicBezTo>
                  <a:lnTo>
                    <a:pt x="1928" y="3897"/>
                  </a:lnTo>
                  <a:cubicBezTo>
                    <a:pt x="1956" y="3880"/>
                    <a:pt x="1986" y="3872"/>
                    <a:pt x="2016" y="3872"/>
                  </a:cubicBezTo>
                  <a:cubicBezTo>
                    <a:pt x="2072" y="3872"/>
                    <a:pt x="2127" y="3901"/>
                    <a:pt x="2166" y="3956"/>
                  </a:cubicBezTo>
                  <a:lnTo>
                    <a:pt x="3118" y="5159"/>
                  </a:lnTo>
                  <a:cubicBezTo>
                    <a:pt x="3165" y="5218"/>
                    <a:pt x="3226" y="5244"/>
                    <a:pt x="3286" y="5244"/>
                  </a:cubicBezTo>
                  <a:cubicBezTo>
                    <a:pt x="3394" y="5244"/>
                    <a:pt x="3495" y="5158"/>
                    <a:pt x="3487" y="5028"/>
                  </a:cubicBezTo>
                  <a:lnTo>
                    <a:pt x="3428" y="3492"/>
                  </a:lnTo>
                  <a:cubicBezTo>
                    <a:pt x="3428" y="3397"/>
                    <a:pt x="3475" y="3313"/>
                    <a:pt x="3559" y="3278"/>
                  </a:cubicBezTo>
                  <a:lnTo>
                    <a:pt x="4999" y="2742"/>
                  </a:lnTo>
                  <a:cubicBezTo>
                    <a:pt x="5202" y="2670"/>
                    <a:pt x="5178" y="2408"/>
                    <a:pt x="4988" y="2349"/>
                  </a:cubicBezTo>
                  <a:lnTo>
                    <a:pt x="3499" y="1932"/>
                  </a:lnTo>
                  <a:cubicBezTo>
                    <a:pt x="3416" y="1896"/>
                    <a:pt x="3356" y="1825"/>
                    <a:pt x="3356" y="1730"/>
                  </a:cubicBezTo>
                  <a:lnTo>
                    <a:pt x="3297" y="206"/>
                  </a:lnTo>
                  <a:cubicBezTo>
                    <a:pt x="3297" y="77"/>
                    <a:pt x="3198" y="0"/>
                    <a:pt x="309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8" name="Google Shape;19058;p74"/>
            <p:cNvSpPr/>
            <p:nvPr/>
          </p:nvSpPr>
          <p:spPr>
            <a:xfrm>
              <a:off x="6892078" y="2571742"/>
              <a:ext cx="263897" cy="266079"/>
            </a:xfrm>
            <a:custGeom>
              <a:rect b="b" l="l" r="r" t="t"/>
              <a:pathLst>
                <a:path extrusionOk="0" h="5245" w="5202">
                  <a:moveTo>
                    <a:pt x="3091" y="0"/>
                  </a:moveTo>
                  <a:cubicBezTo>
                    <a:pt x="3020" y="0"/>
                    <a:pt x="2944" y="34"/>
                    <a:pt x="2892" y="111"/>
                  </a:cubicBezTo>
                  <a:lnTo>
                    <a:pt x="2047" y="1396"/>
                  </a:lnTo>
                  <a:cubicBezTo>
                    <a:pt x="2010" y="1451"/>
                    <a:pt x="1946" y="1492"/>
                    <a:pt x="1880" y="1492"/>
                  </a:cubicBezTo>
                  <a:cubicBezTo>
                    <a:pt x="1860" y="1492"/>
                    <a:pt x="1840" y="1488"/>
                    <a:pt x="1820" y="1480"/>
                  </a:cubicBezTo>
                  <a:lnTo>
                    <a:pt x="332" y="1063"/>
                  </a:lnTo>
                  <a:cubicBezTo>
                    <a:pt x="311" y="1056"/>
                    <a:pt x="290" y="1053"/>
                    <a:pt x="270" y="1053"/>
                  </a:cubicBezTo>
                  <a:cubicBezTo>
                    <a:pt x="111" y="1053"/>
                    <a:pt x="0" y="1248"/>
                    <a:pt x="106" y="1396"/>
                  </a:cubicBezTo>
                  <a:lnTo>
                    <a:pt x="1058" y="2599"/>
                  </a:lnTo>
                  <a:cubicBezTo>
                    <a:pt x="1118" y="2658"/>
                    <a:pt x="1118" y="2766"/>
                    <a:pt x="1070" y="2837"/>
                  </a:cubicBezTo>
                  <a:lnTo>
                    <a:pt x="225" y="4111"/>
                  </a:lnTo>
                  <a:cubicBezTo>
                    <a:pt x="132" y="4256"/>
                    <a:pt x="246" y="4446"/>
                    <a:pt x="402" y="4446"/>
                  </a:cubicBezTo>
                  <a:cubicBezTo>
                    <a:pt x="426" y="4446"/>
                    <a:pt x="450" y="4442"/>
                    <a:pt x="475" y="4432"/>
                  </a:cubicBezTo>
                  <a:lnTo>
                    <a:pt x="1928" y="3897"/>
                  </a:lnTo>
                  <a:cubicBezTo>
                    <a:pt x="1956" y="3880"/>
                    <a:pt x="1986" y="3872"/>
                    <a:pt x="2016" y="3872"/>
                  </a:cubicBezTo>
                  <a:cubicBezTo>
                    <a:pt x="2072" y="3872"/>
                    <a:pt x="2127" y="3901"/>
                    <a:pt x="2166" y="3956"/>
                  </a:cubicBezTo>
                  <a:lnTo>
                    <a:pt x="3118" y="5159"/>
                  </a:lnTo>
                  <a:cubicBezTo>
                    <a:pt x="3165" y="5218"/>
                    <a:pt x="3226" y="5244"/>
                    <a:pt x="3286" y="5244"/>
                  </a:cubicBezTo>
                  <a:cubicBezTo>
                    <a:pt x="3394" y="5244"/>
                    <a:pt x="3495" y="5158"/>
                    <a:pt x="3487" y="5028"/>
                  </a:cubicBezTo>
                  <a:lnTo>
                    <a:pt x="3428" y="3492"/>
                  </a:lnTo>
                  <a:cubicBezTo>
                    <a:pt x="3428" y="3397"/>
                    <a:pt x="3475" y="3313"/>
                    <a:pt x="3559" y="3278"/>
                  </a:cubicBezTo>
                  <a:lnTo>
                    <a:pt x="4999" y="2742"/>
                  </a:lnTo>
                  <a:cubicBezTo>
                    <a:pt x="5202" y="2670"/>
                    <a:pt x="5178" y="2408"/>
                    <a:pt x="4988" y="2349"/>
                  </a:cubicBezTo>
                  <a:lnTo>
                    <a:pt x="3499" y="1932"/>
                  </a:lnTo>
                  <a:cubicBezTo>
                    <a:pt x="3416" y="1896"/>
                    <a:pt x="3356" y="1825"/>
                    <a:pt x="3356" y="1730"/>
                  </a:cubicBezTo>
                  <a:lnTo>
                    <a:pt x="3297" y="206"/>
                  </a:lnTo>
                  <a:cubicBezTo>
                    <a:pt x="3297" y="77"/>
                    <a:pt x="3198" y="0"/>
                    <a:pt x="309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059" name="Google Shape;1905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8025" y="1442075"/>
            <a:ext cx="1577050" cy="157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60" name="Google Shape;19060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8725" y="3499550"/>
            <a:ext cx="1577050" cy="157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61" name="Google Shape;19061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5850" y="1526561"/>
            <a:ext cx="1408075" cy="140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62" name="Google Shape;19062;p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87450" y="3550400"/>
            <a:ext cx="1526200" cy="15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9066" name="Shape 19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7" name="Google Shape;19067;p75"/>
          <p:cNvSpPr/>
          <p:nvPr/>
        </p:nvSpPr>
        <p:spPr>
          <a:xfrm>
            <a:off x="1358400" y="1153225"/>
            <a:ext cx="6664600" cy="3473800"/>
          </a:xfrm>
          <a:custGeom>
            <a:rect b="b" l="l" r="r" t="t"/>
            <a:pathLst>
              <a:path extrusionOk="0" h="138952" w="266584">
                <a:moveTo>
                  <a:pt x="0" y="0"/>
                </a:moveTo>
                <a:lnTo>
                  <a:pt x="12735" y="138952"/>
                </a:lnTo>
                <a:lnTo>
                  <a:pt x="22640" y="105841"/>
                </a:lnTo>
                <a:lnTo>
                  <a:pt x="225267" y="106407"/>
                </a:lnTo>
                <a:lnTo>
                  <a:pt x="266584" y="1698"/>
                </a:lnTo>
                <a:close/>
              </a:path>
            </a:pathLst>
          </a:cu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068" name="Google Shape;19068;p75"/>
          <p:cNvSpPr txBox="1"/>
          <p:nvPr>
            <p:ph type="title"/>
          </p:nvPr>
        </p:nvSpPr>
        <p:spPr>
          <a:xfrm>
            <a:off x="2706000" y="2483979"/>
            <a:ext cx="3732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100"/>
              <a:t>SOLUTION</a:t>
            </a:r>
            <a:endParaRPr sz="5100"/>
          </a:p>
        </p:txBody>
      </p:sp>
      <p:sp>
        <p:nvSpPr>
          <p:cNvPr id="19069" name="Google Shape;19069;p75"/>
          <p:cNvSpPr txBox="1"/>
          <p:nvPr>
            <p:ph idx="2" type="title"/>
          </p:nvPr>
        </p:nvSpPr>
        <p:spPr>
          <a:xfrm>
            <a:off x="3484800" y="1338573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73" name="Shape 19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4" name="Google Shape;19074;p76"/>
          <p:cNvSpPr/>
          <p:nvPr/>
        </p:nvSpPr>
        <p:spPr>
          <a:xfrm>
            <a:off x="5343525" y="1738325"/>
            <a:ext cx="3200400" cy="2109775"/>
          </a:xfrm>
          <a:custGeom>
            <a:rect b="b" l="l" r="r" t="t"/>
            <a:pathLst>
              <a:path extrusionOk="0" h="84391" w="128016">
                <a:moveTo>
                  <a:pt x="0" y="84391"/>
                </a:moveTo>
                <a:lnTo>
                  <a:pt x="128016" y="79819"/>
                </a:lnTo>
                <a:lnTo>
                  <a:pt x="127841" y="0"/>
                </a:lnTo>
                <a:lnTo>
                  <a:pt x="2787" y="3876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075" name="Google Shape;19075;p76"/>
          <p:cNvSpPr txBox="1"/>
          <p:nvPr>
            <p:ph type="title"/>
          </p:nvPr>
        </p:nvSpPr>
        <p:spPr>
          <a:xfrm>
            <a:off x="5212125" y="498600"/>
            <a:ext cx="34632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</a:t>
            </a:r>
            <a:r>
              <a:rPr lang="en"/>
              <a:t>	</a:t>
            </a:r>
            <a:endParaRPr/>
          </a:p>
        </p:txBody>
      </p:sp>
      <p:sp>
        <p:nvSpPr>
          <p:cNvPr id="19076" name="Google Shape;19076;p76"/>
          <p:cNvSpPr txBox="1"/>
          <p:nvPr>
            <p:ph idx="1" type="subTitle"/>
          </p:nvPr>
        </p:nvSpPr>
        <p:spPr>
          <a:xfrm>
            <a:off x="5644500" y="1995875"/>
            <a:ext cx="27717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OUR WEB APPLICATION GENERATES COMIC BOOK BASED ON USER INPUT, ALSO ALLOWS FOR CHANGES OF PANELS BY USER</a:t>
            </a:r>
            <a:endParaRPr/>
          </a:p>
        </p:txBody>
      </p:sp>
      <p:grpSp>
        <p:nvGrpSpPr>
          <p:cNvPr id="19077" name="Google Shape;19077;p76"/>
          <p:cNvGrpSpPr/>
          <p:nvPr/>
        </p:nvGrpSpPr>
        <p:grpSpPr>
          <a:xfrm>
            <a:off x="81313" y="293892"/>
            <a:ext cx="5014644" cy="4245827"/>
            <a:chOff x="640172" y="990910"/>
            <a:chExt cx="3931821" cy="3590248"/>
          </a:xfrm>
        </p:grpSpPr>
        <p:sp>
          <p:nvSpPr>
            <p:cNvPr id="19078" name="Google Shape;19078;p76"/>
            <p:cNvSpPr/>
            <p:nvPr/>
          </p:nvSpPr>
          <p:spPr>
            <a:xfrm>
              <a:off x="4374378" y="2990123"/>
              <a:ext cx="31571" cy="60778"/>
            </a:xfrm>
            <a:custGeom>
              <a:rect b="b" l="l" r="r" t="t"/>
              <a:pathLst>
                <a:path extrusionOk="0" h="1929" w="1002">
                  <a:moveTo>
                    <a:pt x="746" y="1"/>
                  </a:moveTo>
                  <a:cubicBezTo>
                    <a:pt x="668" y="1"/>
                    <a:pt x="592" y="55"/>
                    <a:pt x="568" y="127"/>
                  </a:cubicBezTo>
                  <a:lnTo>
                    <a:pt x="34" y="1662"/>
                  </a:lnTo>
                  <a:cubicBezTo>
                    <a:pt x="0" y="1762"/>
                    <a:pt x="67" y="1895"/>
                    <a:pt x="167" y="1929"/>
                  </a:cubicBezTo>
                  <a:lnTo>
                    <a:pt x="234" y="1929"/>
                  </a:lnTo>
                  <a:cubicBezTo>
                    <a:pt x="301" y="1929"/>
                    <a:pt x="401" y="1895"/>
                    <a:pt x="434" y="1795"/>
                  </a:cubicBezTo>
                  <a:lnTo>
                    <a:pt x="968" y="294"/>
                  </a:lnTo>
                  <a:cubicBezTo>
                    <a:pt x="1001" y="161"/>
                    <a:pt x="968" y="61"/>
                    <a:pt x="834" y="27"/>
                  </a:cubicBezTo>
                  <a:cubicBezTo>
                    <a:pt x="806" y="9"/>
                    <a:pt x="776" y="1"/>
                    <a:pt x="746" y="1"/>
                  </a:cubicBez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9" name="Google Shape;19079;p76"/>
            <p:cNvSpPr/>
            <p:nvPr/>
          </p:nvSpPr>
          <p:spPr>
            <a:xfrm>
              <a:off x="4424821" y="3314871"/>
              <a:ext cx="130347" cy="70262"/>
            </a:xfrm>
            <a:custGeom>
              <a:rect b="b" l="l" r="r" t="t"/>
              <a:pathLst>
                <a:path extrusionOk="0" h="2230" w="4137">
                  <a:moveTo>
                    <a:pt x="245" y="1"/>
                  </a:moveTo>
                  <a:cubicBezTo>
                    <a:pt x="167" y="1"/>
                    <a:pt x="91" y="56"/>
                    <a:pt x="67" y="128"/>
                  </a:cubicBezTo>
                  <a:cubicBezTo>
                    <a:pt x="1" y="228"/>
                    <a:pt x="34" y="361"/>
                    <a:pt x="134" y="395"/>
                  </a:cubicBezTo>
                  <a:cubicBezTo>
                    <a:pt x="1969" y="1295"/>
                    <a:pt x="3737" y="2196"/>
                    <a:pt x="3737" y="2196"/>
                  </a:cubicBezTo>
                  <a:cubicBezTo>
                    <a:pt x="3770" y="2229"/>
                    <a:pt x="3803" y="2229"/>
                    <a:pt x="3837" y="2229"/>
                  </a:cubicBezTo>
                  <a:cubicBezTo>
                    <a:pt x="4037" y="2229"/>
                    <a:pt x="4137" y="1929"/>
                    <a:pt x="3937" y="1829"/>
                  </a:cubicBezTo>
                  <a:cubicBezTo>
                    <a:pt x="3937" y="1829"/>
                    <a:pt x="2135" y="928"/>
                    <a:pt x="334" y="28"/>
                  </a:cubicBezTo>
                  <a:cubicBezTo>
                    <a:pt x="306" y="9"/>
                    <a:pt x="276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0" name="Google Shape;19080;p76"/>
            <p:cNvSpPr/>
            <p:nvPr/>
          </p:nvSpPr>
          <p:spPr>
            <a:xfrm>
              <a:off x="1972844" y="3831783"/>
              <a:ext cx="1267547" cy="682106"/>
            </a:xfrm>
            <a:custGeom>
              <a:rect b="b" l="l" r="r" t="t"/>
              <a:pathLst>
                <a:path extrusionOk="0" h="21649" w="40230">
                  <a:moveTo>
                    <a:pt x="4637" y="0"/>
                  </a:moveTo>
                  <a:lnTo>
                    <a:pt x="4637" y="10508"/>
                  </a:lnTo>
                  <a:cubicBezTo>
                    <a:pt x="4637" y="13943"/>
                    <a:pt x="3470" y="17279"/>
                    <a:pt x="1368" y="19948"/>
                  </a:cubicBezTo>
                  <a:lnTo>
                    <a:pt x="0" y="21649"/>
                  </a:lnTo>
                  <a:lnTo>
                    <a:pt x="40229" y="21649"/>
                  </a:lnTo>
                  <a:lnTo>
                    <a:pt x="38861" y="19948"/>
                  </a:lnTo>
                  <a:cubicBezTo>
                    <a:pt x="36727" y="17279"/>
                    <a:pt x="35559" y="13943"/>
                    <a:pt x="35592" y="10508"/>
                  </a:cubicBezTo>
                  <a:lnTo>
                    <a:pt x="35592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1" name="Google Shape;19081;p76"/>
            <p:cNvSpPr/>
            <p:nvPr/>
          </p:nvSpPr>
          <p:spPr>
            <a:xfrm>
              <a:off x="1965472" y="3824411"/>
              <a:ext cx="1282261" cy="696851"/>
            </a:xfrm>
            <a:custGeom>
              <a:rect b="b" l="l" r="r" t="t"/>
              <a:pathLst>
                <a:path extrusionOk="0" h="22117" w="40697">
                  <a:moveTo>
                    <a:pt x="35593" y="468"/>
                  </a:moveTo>
                  <a:lnTo>
                    <a:pt x="35593" y="10742"/>
                  </a:lnTo>
                  <a:cubicBezTo>
                    <a:pt x="35593" y="14211"/>
                    <a:pt x="36760" y="17580"/>
                    <a:pt x="38929" y="20315"/>
                  </a:cubicBezTo>
                  <a:lnTo>
                    <a:pt x="39963" y="21683"/>
                  </a:lnTo>
                  <a:lnTo>
                    <a:pt x="701" y="21683"/>
                  </a:lnTo>
                  <a:lnTo>
                    <a:pt x="1769" y="20349"/>
                  </a:lnTo>
                  <a:cubicBezTo>
                    <a:pt x="3904" y="17613"/>
                    <a:pt x="5105" y="14211"/>
                    <a:pt x="5105" y="10742"/>
                  </a:cubicBezTo>
                  <a:lnTo>
                    <a:pt x="5105" y="468"/>
                  </a:lnTo>
                  <a:close/>
                  <a:moveTo>
                    <a:pt x="4871" y="1"/>
                  </a:moveTo>
                  <a:cubicBezTo>
                    <a:pt x="4738" y="1"/>
                    <a:pt x="4638" y="101"/>
                    <a:pt x="4638" y="234"/>
                  </a:cubicBezTo>
                  <a:lnTo>
                    <a:pt x="4638" y="10742"/>
                  </a:lnTo>
                  <a:cubicBezTo>
                    <a:pt x="4638" y="14111"/>
                    <a:pt x="3503" y="17380"/>
                    <a:pt x="1402" y="20048"/>
                  </a:cubicBezTo>
                  <a:lnTo>
                    <a:pt x="68" y="21750"/>
                  </a:lnTo>
                  <a:cubicBezTo>
                    <a:pt x="1" y="21816"/>
                    <a:pt x="1" y="21916"/>
                    <a:pt x="34" y="21983"/>
                  </a:cubicBezTo>
                  <a:cubicBezTo>
                    <a:pt x="68" y="22083"/>
                    <a:pt x="134" y="22116"/>
                    <a:pt x="234" y="22116"/>
                  </a:cubicBezTo>
                  <a:lnTo>
                    <a:pt x="40463" y="22116"/>
                  </a:lnTo>
                  <a:cubicBezTo>
                    <a:pt x="40530" y="22116"/>
                    <a:pt x="40630" y="22083"/>
                    <a:pt x="40663" y="21983"/>
                  </a:cubicBezTo>
                  <a:cubicBezTo>
                    <a:pt x="40697" y="21916"/>
                    <a:pt x="40663" y="21816"/>
                    <a:pt x="40630" y="21750"/>
                  </a:cubicBezTo>
                  <a:lnTo>
                    <a:pt x="39262" y="20048"/>
                  </a:lnTo>
                  <a:cubicBezTo>
                    <a:pt x="37161" y="17380"/>
                    <a:pt x="36027" y="14111"/>
                    <a:pt x="36027" y="10742"/>
                  </a:cubicBezTo>
                  <a:lnTo>
                    <a:pt x="36027" y="234"/>
                  </a:lnTo>
                  <a:cubicBezTo>
                    <a:pt x="36027" y="101"/>
                    <a:pt x="35927" y="1"/>
                    <a:pt x="3579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2" name="Google Shape;19082;p76"/>
            <p:cNvSpPr/>
            <p:nvPr/>
          </p:nvSpPr>
          <p:spPr>
            <a:xfrm>
              <a:off x="2059017" y="3831783"/>
              <a:ext cx="1094129" cy="563354"/>
            </a:xfrm>
            <a:custGeom>
              <a:rect b="b" l="l" r="r" t="t"/>
              <a:pathLst>
                <a:path extrusionOk="0" h="17880" w="34726">
                  <a:moveTo>
                    <a:pt x="1902" y="0"/>
                  </a:moveTo>
                  <a:lnTo>
                    <a:pt x="1902" y="10508"/>
                  </a:lnTo>
                  <a:cubicBezTo>
                    <a:pt x="1902" y="13076"/>
                    <a:pt x="1235" y="15611"/>
                    <a:pt x="1" y="17880"/>
                  </a:cubicBezTo>
                  <a:lnTo>
                    <a:pt x="34725" y="17880"/>
                  </a:lnTo>
                  <a:cubicBezTo>
                    <a:pt x="33491" y="15611"/>
                    <a:pt x="32824" y="13076"/>
                    <a:pt x="32857" y="10508"/>
                  </a:cubicBezTo>
                  <a:lnTo>
                    <a:pt x="32857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3" name="Google Shape;19083;p76"/>
            <p:cNvSpPr/>
            <p:nvPr/>
          </p:nvSpPr>
          <p:spPr>
            <a:xfrm>
              <a:off x="2118945" y="3881156"/>
              <a:ext cx="974306" cy="139830"/>
            </a:xfrm>
            <a:custGeom>
              <a:rect b="b" l="l" r="r" t="t"/>
              <a:pathLst>
                <a:path extrusionOk="0" h="4438" w="30923">
                  <a:moveTo>
                    <a:pt x="0" y="1"/>
                  </a:moveTo>
                  <a:lnTo>
                    <a:pt x="0" y="4437"/>
                  </a:lnTo>
                  <a:lnTo>
                    <a:pt x="30922" y="4437"/>
                  </a:lnTo>
                  <a:lnTo>
                    <a:pt x="30922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4" name="Google Shape;19084;p76"/>
            <p:cNvSpPr/>
            <p:nvPr/>
          </p:nvSpPr>
          <p:spPr>
            <a:xfrm>
              <a:off x="2111572" y="3874854"/>
              <a:ext cx="990060" cy="153473"/>
            </a:xfrm>
            <a:custGeom>
              <a:rect b="b" l="l" r="r" t="t"/>
              <a:pathLst>
                <a:path extrusionOk="0" h="4871" w="31423">
                  <a:moveTo>
                    <a:pt x="30956" y="468"/>
                  </a:moveTo>
                  <a:lnTo>
                    <a:pt x="30956" y="4437"/>
                  </a:lnTo>
                  <a:lnTo>
                    <a:pt x="468" y="4437"/>
                  </a:lnTo>
                  <a:lnTo>
                    <a:pt x="468" y="468"/>
                  </a:lnTo>
                  <a:close/>
                  <a:moveTo>
                    <a:pt x="234" y="1"/>
                  </a:moveTo>
                  <a:cubicBezTo>
                    <a:pt x="101" y="1"/>
                    <a:pt x="1" y="101"/>
                    <a:pt x="1" y="201"/>
                  </a:cubicBezTo>
                  <a:lnTo>
                    <a:pt x="1" y="4637"/>
                  </a:lnTo>
                  <a:cubicBezTo>
                    <a:pt x="1" y="4771"/>
                    <a:pt x="101" y="4871"/>
                    <a:pt x="234" y="4871"/>
                  </a:cubicBezTo>
                  <a:lnTo>
                    <a:pt x="31189" y="4871"/>
                  </a:lnTo>
                  <a:cubicBezTo>
                    <a:pt x="31290" y="4871"/>
                    <a:pt x="31423" y="4771"/>
                    <a:pt x="31390" y="4637"/>
                  </a:cubicBezTo>
                  <a:lnTo>
                    <a:pt x="31390" y="201"/>
                  </a:lnTo>
                  <a:cubicBezTo>
                    <a:pt x="31390" y="101"/>
                    <a:pt x="31290" y="1"/>
                    <a:pt x="3115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5" name="Google Shape;19085;p76"/>
            <p:cNvSpPr/>
            <p:nvPr/>
          </p:nvSpPr>
          <p:spPr>
            <a:xfrm>
              <a:off x="647544" y="998282"/>
              <a:ext cx="3917107" cy="2938610"/>
            </a:xfrm>
            <a:custGeom>
              <a:rect b="b" l="l" r="r" t="t"/>
              <a:pathLst>
                <a:path extrusionOk="0" h="93267" w="124323">
                  <a:moveTo>
                    <a:pt x="3869" y="0"/>
                  </a:moveTo>
                  <a:cubicBezTo>
                    <a:pt x="1735" y="0"/>
                    <a:pt x="0" y="1735"/>
                    <a:pt x="0" y="3870"/>
                  </a:cubicBezTo>
                  <a:lnTo>
                    <a:pt x="0" y="89364"/>
                  </a:lnTo>
                  <a:cubicBezTo>
                    <a:pt x="0" y="91532"/>
                    <a:pt x="1735" y="93267"/>
                    <a:pt x="3869" y="93267"/>
                  </a:cubicBezTo>
                  <a:lnTo>
                    <a:pt x="120453" y="93267"/>
                  </a:lnTo>
                  <a:cubicBezTo>
                    <a:pt x="122621" y="93267"/>
                    <a:pt x="124322" y="91532"/>
                    <a:pt x="124322" y="89364"/>
                  </a:cubicBezTo>
                  <a:lnTo>
                    <a:pt x="124322" y="3870"/>
                  </a:lnTo>
                  <a:cubicBezTo>
                    <a:pt x="124322" y="1735"/>
                    <a:pt x="122621" y="0"/>
                    <a:pt x="12045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6" name="Google Shape;19086;p76"/>
            <p:cNvSpPr/>
            <p:nvPr/>
          </p:nvSpPr>
          <p:spPr>
            <a:xfrm>
              <a:off x="640172" y="990910"/>
              <a:ext cx="3931821" cy="2952284"/>
            </a:xfrm>
            <a:custGeom>
              <a:rect b="b" l="l" r="r" t="t"/>
              <a:pathLst>
                <a:path extrusionOk="0" h="93701" w="124790">
                  <a:moveTo>
                    <a:pt x="120687" y="468"/>
                  </a:moveTo>
                  <a:cubicBezTo>
                    <a:pt x="122721" y="468"/>
                    <a:pt x="124356" y="2102"/>
                    <a:pt x="124356" y="4104"/>
                  </a:cubicBezTo>
                  <a:lnTo>
                    <a:pt x="124356" y="89598"/>
                  </a:lnTo>
                  <a:cubicBezTo>
                    <a:pt x="124356" y="91633"/>
                    <a:pt x="122721" y="93234"/>
                    <a:pt x="120687" y="93267"/>
                  </a:cubicBezTo>
                  <a:lnTo>
                    <a:pt x="4103" y="93267"/>
                  </a:lnTo>
                  <a:cubicBezTo>
                    <a:pt x="2102" y="93267"/>
                    <a:pt x="468" y="91633"/>
                    <a:pt x="468" y="89598"/>
                  </a:cubicBezTo>
                  <a:lnTo>
                    <a:pt x="468" y="4104"/>
                  </a:lnTo>
                  <a:cubicBezTo>
                    <a:pt x="468" y="2069"/>
                    <a:pt x="2102" y="468"/>
                    <a:pt x="4103" y="468"/>
                  </a:cubicBezTo>
                  <a:close/>
                  <a:moveTo>
                    <a:pt x="4103" y="1"/>
                  </a:moveTo>
                  <a:cubicBezTo>
                    <a:pt x="1835" y="1"/>
                    <a:pt x="1" y="1835"/>
                    <a:pt x="1" y="4104"/>
                  </a:cubicBezTo>
                  <a:lnTo>
                    <a:pt x="1" y="89598"/>
                  </a:lnTo>
                  <a:cubicBezTo>
                    <a:pt x="1" y="91866"/>
                    <a:pt x="1835" y="93701"/>
                    <a:pt x="4103" y="93701"/>
                  </a:cubicBezTo>
                  <a:lnTo>
                    <a:pt x="120687" y="93701"/>
                  </a:lnTo>
                  <a:cubicBezTo>
                    <a:pt x="122955" y="93701"/>
                    <a:pt x="124790" y="91866"/>
                    <a:pt x="124790" y="89598"/>
                  </a:cubicBezTo>
                  <a:lnTo>
                    <a:pt x="124790" y="4104"/>
                  </a:lnTo>
                  <a:cubicBezTo>
                    <a:pt x="124790" y="1835"/>
                    <a:pt x="122955" y="1"/>
                    <a:pt x="12068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7" name="Google Shape;19087;p76"/>
            <p:cNvSpPr/>
            <p:nvPr/>
          </p:nvSpPr>
          <p:spPr>
            <a:xfrm>
              <a:off x="647544" y="3479687"/>
              <a:ext cx="3918147" cy="456166"/>
            </a:xfrm>
            <a:custGeom>
              <a:rect b="b" l="l" r="r" t="t"/>
              <a:pathLst>
                <a:path extrusionOk="0" h="14478" w="124356">
                  <a:moveTo>
                    <a:pt x="0" y="0"/>
                  </a:moveTo>
                  <a:lnTo>
                    <a:pt x="0" y="10608"/>
                  </a:lnTo>
                  <a:cubicBezTo>
                    <a:pt x="0" y="12743"/>
                    <a:pt x="1735" y="14477"/>
                    <a:pt x="3869" y="14477"/>
                  </a:cubicBezTo>
                  <a:lnTo>
                    <a:pt x="120453" y="14477"/>
                  </a:lnTo>
                  <a:cubicBezTo>
                    <a:pt x="122621" y="14477"/>
                    <a:pt x="124322" y="12743"/>
                    <a:pt x="124355" y="10608"/>
                  </a:cubicBezTo>
                  <a:lnTo>
                    <a:pt x="124355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8" name="Google Shape;19088;p76"/>
            <p:cNvSpPr/>
            <p:nvPr/>
          </p:nvSpPr>
          <p:spPr>
            <a:xfrm>
              <a:off x="640172" y="3472314"/>
              <a:ext cx="3931821" cy="470880"/>
            </a:xfrm>
            <a:custGeom>
              <a:rect b="b" l="l" r="r" t="t"/>
              <a:pathLst>
                <a:path extrusionOk="0" h="14945" w="124790">
                  <a:moveTo>
                    <a:pt x="124356" y="468"/>
                  </a:moveTo>
                  <a:lnTo>
                    <a:pt x="124356" y="10842"/>
                  </a:lnTo>
                  <a:cubicBezTo>
                    <a:pt x="124356" y="12877"/>
                    <a:pt x="122721" y="14478"/>
                    <a:pt x="120687" y="14511"/>
                  </a:cubicBezTo>
                  <a:lnTo>
                    <a:pt x="4103" y="14511"/>
                  </a:lnTo>
                  <a:cubicBezTo>
                    <a:pt x="2102" y="14511"/>
                    <a:pt x="468" y="12877"/>
                    <a:pt x="468" y="10842"/>
                  </a:cubicBezTo>
                  <a:lnTo>
                    <a:pt x="468" y="468"/>
                  </a:lnTo>
                  <a:close/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lnTo>
                    <a:pt x="1" y="10842"/>
                  </a:lnTo>
                  <a:cubicBezTo>
                    <a:pt x="1" y="13110"/>
                    <a:pt x="1835" y="14945"/>
                    <a:pt x="4103" y="14945"/>
                  </a:cubicBezTo>
                  <a:lnTo>
                    <a:pt x="120687" y="14945"/>
                  </a:lnTo>
                  <a:cubicBezTo>
                    <a:pt x="122955" y="14945"/>
                    <a:pt x="124790" y="13110"/>
                    <a:pt x="124790" y="10842"/>
                  </a:cubicBezTo>
                  <a:lnTo>
                    <a:pt x="124790" y="234"/>
                  </a:lnTo>
                  <a:cubicBezTo>
                    <a:pt x="124790" y="101"/>
                    <a:pt x="124690" y="1"/>
                    <a:pt x="124589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9" name="Google Shape;19089;p76"/>
            <p:cNvSpPr/>
            <p:nvPr/>
          </p:nvSpPr>
          <p:spPr>
            <a:xfrm>
              <a:off x="2509890" y="3635586"/>
              <a:ext cx="169258" cy="144714"/>
            </a:xfrm>
            <a:custGeom>
              <a:rect b="b" l="l" r="r" t="t"/>
              <a:pathLst>
                <a:path extrusionOk="0" h="4593" w="5372">
                  <a:moveTo>
                    <a:pt x="3050" y="0"/>
                  </a:moveTo>
                  <a:cubicBezTo>
                    <a:pt x="2480" y="0"/>
                    <a:pt x="1901" y="213"/>
                    <a:pt x="1435" y="690"/>
                  </a:cubicBezTo>
                  <a:cubicBezTo>
                    <a:pt x="1" y="2124"/>
                    <a:pt x="1002" y="4593"/>
                    <a:pt x="3070" y="4593"/>
                  </a:cubicBezTo>
                  <a:cubicBezTo>
                    <a:pt x="4337" y="4593"/>
                    <a:pt x="5371" y="3559"/>
                    <a:pt x="5371" y="2291"/>
                  </a:cubicBezTo>
                  <a:cubicBezTo>
                    <a:pt x="5371" y="918"/>
                    <a:pt x="4232" y="0"/>
                    <a:pt x="305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0" name="Google Shape;19090;p76"/>
            <p:cNvSpPr/>
            <p:nvPr/>
          </p:nvSpPr>
          <p:spPr>
            <a:xfrm>
              <a:off x="2500437" y="3628402"/>
              <a:ext cx="185012" cy="159270"/>
            </a:xfrm>
            <a:custGeom>
              <a:rect b="b" l="l" r="r" t="t"/>
              <a:pathLst>
                <a:path extrusionOk="0" h="5055" w="5872">
                  <a:moveTo>
                    <a:pt x="3370" y="451"/>
                  </a:moveTo>
                  <a:cubicBezTo>
                    <a:pt x="4504" y="451"/>
                    <a:pt x="5438" y="1385"/>
                    <a:pt x="5438" y="2519"/>
                  </a:cubicBezTo>
                  <a:cubicBezTo>
                    <a:pt x="5438" y="3763"/>
                    <a:pt x="4426" y="4593"/>
                    <a:pt x="3369" y="4593"/>
                  </a:cubicBezTo>
                  <a:cubicBezTo>
                    <a:pt x="2867" y="4593"/>
                    <a:pt x="2354" y="4406"/>
                    <a:pt x="1935" y="3987"/>
                  </a:cubicBezTo>
                  <a:cubicBezTo>
                    <a:pt x="634" y="2686"/>
                    <a:pt x="1535" y="484"/>
                    <a:pt x="3370" y="451"/>
                  </a:cubicBezTo>
                  <a:close/>
                  <a:moveTo>
                    <a:pt x="3342" y="1"/>
                  </a:moveTo>
                  <a:cubicBezTo>
                    <a:pt x="2722" y="1"/>
                    <a:pt x="2087" y="232"/>
                    <a:pt x="1568" y="751"/>
                  </a:cubicBezTo>
                  <a:cubicBezTo>
                    <a:pt x="1" y="2319"/>
                    <a:pt x="1101" y="5054"/>
                    <a:pt x="3370" y="5054"/>
                  </a:cubicBezTo>
                  <a:cubicBezTo>
                    <a:pt x="4771" y="5054"/>
                    <a:pt x="5872" y="3920"/>
                    <a:pt x="5872" y="2519"/>
                  </a:cubicBezTo>
                  <a:cubicBezTo>
                    <a:pt x="5872" y="1008"/>
                    <a:pt x="4637" y="1"/>
                    <a:pt x="334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1" name="Google Shape;19091;p76"/>
            <p:cNvSpPr/>
            <p:nvPr/>
          </p:nvSpPr>
          <p:spPr>
            <a:xfrm>
              <a:off x="1972844" y="4513858"/>
              <a:ext cx="1267547" cy="59959"/>
            </a:xfrm>
            <a:custGeom>
              <a:rect b="b" l="l" r="r" t="t"/>
              <a:pathLst>
                <a:path extrusionOk="0" h="1903" w="40230">
                  <a:moveTo>
                    <a:pt x="0" y="1"/>
                  </a:moveTo>
                  <a:lnTo>
                    <a:pt x="0" y="1902"/>
                  </a:lnTo>
                  <a:lnTo>
                    <a:pt x="40229" y="1902"/>
                  </a:lnTo>
                  <a:lnTo>
                    <a:pt x="40229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2" name="Google Shape;19092;p76"/>
            <p:cNvSpPr/>
            <p:nvPr/>
          </p:nvSpPr>
          <p:spPr>
            <a:xfrm>
              <a:off x="1965472" y="4507399"/>
              <a:ext cx="1282261" cy="73759"/>
            </a:xfrm>
            <a:custGeom>
              <a:rect b="b" l="l" r="r" t="t"/>
              <a:pathLst>
                <a:path extrusionOk="0" h="2341" w="40697">
                  <a:moveTo>
                    <a:pt x="40230" y="439"/>
                  </a:moveTo>
                  <a:lnTo>
                    <a:pt x="40230" y="1874"/>
                  </a:lnTo>
                  <a:lnTo>
                    <a:pt x="468" y="1874"/>
                  </a:lnTo>
                  <a:lnTo>
                    <a:pt x="468" y="439"/>
                  </a:lnTo>
                  <a:close/>
                  <a:moveTo>
                    <a:pt x="40505" y="1"/>
                  </a:moveTo>
                  <a:cubicBezTo>
                    <a:pt x="40491" y="1"/>
                    <a:pt x="40477" y="2"/>
                    <a:pt x="40463" y="6"/>
                  </a:cubicBezTo>
                  <a:lnTo>
                    <a:pt x="234" y="6"/>
                  </a:lnTo>
                  <a:cubicBezTo>
                    <a:pt x="101" y="6"/>
                    <a:pt x="1" y="106"/>
                    <a:pt x="1" y="206"/>
                  </a:cubicBezTo>
                  <a:lnTo>
                    <a:pt x="1" y="2107"/>
                  </a:lnTo>
                  <a:cubicBezTo>
                    <a:pt x="1" y="2207"/>
                    <a:pt x="101" y="2341"/>
                    <a:pt x="234" y="2341"/>
                  </a:cubicBezTo>
                  <a:lnTo>
                    <a:pt x="40463" y="2341"/>
                  </a:lnTo>
                  <a:cubicBezTo>
                    <a:pt x="40597" y="2341"/>
                    <a:pt x="40697" y="2207"/>
                    <a:pt x="40697" y="2107"/>
                  </a:cubicBezTo>
                  <a:lnTo>
                    <a:pt x="40697" y="206"/>
                  </a:lnTo>
                  <a:cubicBezTo>
                    <a:pt x="40697" y="117"/>
                    <a:pt x="40617" y="1"/>
                    <a:pt x="4050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9093" name="Google Shape;19093;p76"/>
          <p:cNvPicPr preferRelativeResize="0"/>
          <p:nvPr/>
        </p:nvPicPr>
        <p:blipFill rotWithShape="1">
          <a:blip r:embed="rId3">
            <a:alphaModFix/>
          </a:blip>
          <a:srcRect b="5822" l="0" r="0" t="5822"/>
          <a:stretch/>
        </p:blipFill>
        <p:spPr>
          <a:xfrm>
            <a:off x="392953" y="498600"/>
            <a:ext cx="4391376" cy="2586626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094" name="Google Shape;19094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950" y="498600"/>
            <a:ext cx="4391376" cy="25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98" name="Shape 19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9" name="Google Shape;19099;p77"/>
          <p:cNvSpPr txBox="1"/>
          <p:nvPr>
            <p:ph type="title"/>
          </p:nvPr>
        </p:nvSpPr>
        <p:spPr>
          <a:xfrm>
            <a:off x="4953000" y="540000"/>
            <a:ext cx="34632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0" name="Google Shape;19100;p77"/>
          <p:cNvSpPr txBox="1"/>
          <p:nvPr>
            <p:ph idx="1" type="subTitle"/>
          </p:nvPr>
        </p:nvSpPr>
        <p:spPr>
          <a:xfrm>
            <a:off x="5654900" y="2085975"/>
            <a:ext cx="27717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01" name="Google Shape;19101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25" y="0"/>
            <a:ext cx="91008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05" name="Shape 1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6" name="Google Shape;19106;p78"/>
          <p:cNvSpPr txBox="1"/>
          <p:nvPr>
            <p:ph type="title"/>
          </p:nvPr>
        </p:nvSpPr>
        <p:spPr>
          <a:xfrm>
            <a:off x="4953000" y="540000"/>
            <a:ext cx="34632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7" name="Google Shape;19107;p78"/>
          <p:cNvSpPr txBox="1"/>
          <p:nvPr>
            <p:ph idx="1" type="subTitle"/>
          </p:nvPr>
        </p:nvSpPr>
        <p:spPr>
          <a:xfrm>
            <a:off x="5654900" y="2085975"/>
            <a:ext cx="27717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08" name="Google Shape;19108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5075" y="0"/>
            <a:ext cx="937167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12" name="Shape 1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3" name="Google Shape;19113;p79"/>
          <p:cNvSpPr txBox="1"/>
          <p:nvPr>
            <p:ph type="title"/>
          </p:nvPr>
        </p:nvSpPr>
        <p:spPr>
          <a:xfrm>
            <a:off x="4953000" y="540000"/>
            <a:ext cx="34632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14" name="Google Shape;19114;p79"/>
          <p:cNvSpPr txBox="1"/>
          <p:nvPr>
            <p:ph idx="1" type="subTitle"/>
          </p:nvPr>
        </p:nvSpPr>
        <p:spPr>
          <a:xfrm>
            <a:off x="5654900" y="2085975"/>
            <a:ext cx="27717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15" name="Google Shape;19115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025"/>
            <a:ext cx="914399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19" name="Shape 19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0" name="Google Shape;19120;p80"/>
          <p:cNvSpPr txBox="1"/>
          <p:nvPr>
            <p:ph type="title"/>
          </p:nvPr>
        </p:nvSpPr>
        <p:spPr>
          <a:xfrm>
            <a:off x="4953000" y="540000"/>
            <a:ext cx="34632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21" name="Google Shape;19121;p80"/>
          <p:cNvSpPr txBox="1"/>
          <p:nvPr>
            <p:ph idx="1" type="subTitle"/>
          </p:nvPr>
        </p:nvSpPr>
        <p:spPr>
          <a:xfrm>
            <a:off x="5654900" y="2085975"/>
            <a:ext cx="27717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22" name="Google Shape;19122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5100" y="0"/>
            <a:ext cx="92691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26" name="Shape 19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7" name="Google Shape;19127;p81"/>
          <p:cNvSpPr txBox="1"/>
          <p:nvPr>
            <p:ph type="title"/>
          </p:nvPr>
        </p:nvSpPr>
        <p:spPr>
          <a:xfrm>
            <a:off x="4953000" y="540000"/>
            <a:ext cx="3463200" cy="7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28" name="Google Shape;19128;p81"/>
          <p:cNvSpPr txBox="1"/>
          <p:nvPr>
            <p:ph idx="1" type="subTitle"/>
          </p:nvPr>
        </p:nvSpPr>
        <p:spPr>
          <a:xfrm>
            <a:off x="5654900" y="2085975"/>
            <a:ext cx="2771700" cy="14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29" name="Google Shape;19129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7575" y="72450"/>
            <a:ext cx="36374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33" name="Shape 19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4" name="Google Shape;19134;p82"/>
          <p:cNvSpPr/>
          <p:nvPr/>
        </p:nvSpPr>
        <p:spPr>
          <a:xfrm>
            <a:off x="1029901" y="326527"/>
            <a:ext cx="5349934" cy="4012953"/>
          </a:xfrm>
          <a:custGeom>
            <a:rect b="b" l="l" r="r" t="t"/>
            <a:pathLst>
              <a:path extrusionOk="0" h="21935" w="29243">
                <a:moveTo>
                  <a:pt x="12109" y="1"/>
                </a:moveTo>
                <a:cubicBezTo>
                  <a:pt x="11823" y="1"/>
                  <a:pt x="11550" y="72"/>
                  <a:pt x="11264" y="72"/>
                </a:cubicBezTo>
                <a:cubicBezTo>
                  <a:pt x="10919" y="96"/>
                  <a:pt x="10573" y="227"/>
                  <a:pt x="10311" y="382"/>
                </a:cubicBezTo>
                <a:cubicBezTo>
                  <a:pt x="9728" y="632"/>
                  <a:pt x="9180" y="989"/>
                  <a:pt x="8728" y="1429"/>
                </a:cubicBezTo>
                <a:cubicBezTo>
                  <a:pt x="8347" y="1810"/>
                  <a:pt x="8013" y="2251"/>
                  <a:pt x="7775" y="2763"/>
                </a:cubicBezTo>
                <a:lnTo>
                  <a:pt x="7763" y="2787"/>
                </a:lnTo>
                <a:cubicBezTo>
                  <a:pt x="7644" y="2799"/>
                  <a:pt x="7525" y="2799"/>
                  <a:pt x="7406" y="2799"/>
                </a:cubicBezTo>
                <a:cubicBezTo>
                  <a:pt x="7263" y="2799"/>
                  <a:pt x="7128" y="2829"/>
                  <a:pt x="6988" y="2829"/>
                </a:cubicBezTo>
                <a:cubicBezTo>
                  <a:pt x="6953" y="2829"/>
                  <a:pt x="6918" y="2827"/>
                  <a:pt x="6882" y="2822"/>
                </a:cubicBezTo>
                <a:cubicBezTo>
                  <a:pt x="6859" y="2799"/>
                  <a:pt x="6823" y="2799"/>
                  <a:pt x="6811" y="2799"/>
                </a:cubicBezTo>
                <a:cubicBezTo>
                  <a:pt x="6823" y="2822"/>
                  <a:pt x="6859" y="2834"/>
                  <a:pt x="6870" y="2846"/>
                </a:cubicBezTo>
                <a:cubicBezTo>
                  <a:pt x="6609" y="2882"/>
                  <a:pt x="6347" y="2977"/>
                  <a:pt x="6085" y="3001"/>
                </a:cubicBezTo>
                <a:cubicBezTo>
                  <a:pt x="5739" y="3072"/>
                  <a:pt x="5418" y="3251"/>
                  <a:pt x="5096" y="3418"/>
                </a:cubicBezTo>
                <a:cubicBezTo>
                  <a:pt x="4501" y="3751"/>
                  <a:pt x="4001" y="4215"/>
                  <a:pt x="3584" y="4751"/>
                </a:cubicBezTo>
                <a:cubicBezTo>
                  <a:pt x="3465" y="4918"/>
                  <a:pt x="3334" y="5085"/>
                  <a:pt x="3251" y="5275"/>
                </a:cubicBezTo>
                <a:cubicBezTo>
                  <a:pt x="3227" y="5418"/>
                  <a:pt x="3156" y="5537"/>
                  <a:pt x="3096" y="5680"/>
                </a:cubicBezTo>
                <a:cubicBezTo>
                  <a:pt x="3001" y="5858"/>
                  <a:pt x="2953" y="6061"/>
                  <a:pt x="2834" y="6239"/>
                </a:cubicBezTo>
                <a:cubicBezTo>
                  <a:pt x="2799" y="6299"/>
                  <a:pt x="2775" y="6370"/>
                  <a:pt x="2775" y="6454"/>
                </a:cubicBezTo>
                <a:cubicBezTo>
                  <a:pt x="2775" y="6668"/>
                  <a:pt x="2703" y="6882"/>
                  <a:pt x="2679" y="7109"/>
                </a:cubicBezTo>
                <a:cubicBezTo>
                  <a:pt x="2620" y="7644"/>
                  <a:pt x="2620" y="8180"/>
                  <a:pt x="2715" y="8692"/>
                </a:cubicBezTo>
                <a:cubicBezTo>
                  <a:pt x="2775" y="9014"/>
                  <a:pt x="2882" y="9311"/>
                  <a:pt x="2977" y="9609"/>
                </a:cubicBezTo>
                <a:cubicBezTo>
                  <a:pt x="2751" y="9704"/>
                  <a:pt x="2525" y="9811"/>
                  <a:pt x="2322" y="9966"/>
                </a:cubicBezTo>
                <a:cubicBezTo>
                  <a:pt x="2227" y="10026"/>
                  <a:pt x="2144" y="10061"/>
                  <a:pt x="2037" y="10109"/>
                </a:cubicBezTo>
                <a:cubicBezTo>
                  <a:pt x="1870" y="10204"/>
                  <a:pt x="1739" y="10335"/>
                  <a:pt x="1584" y="10454"/>
                </a:cubicBezTo>
                <a:cubicBezTo>
                  <a:pt x="1048" y="10978"/>
                  <a:pt x="608" y="11597"/>
                  <a:pt x="334" y="12300"/>
                </a:cubicBezTo>
                <a:cubicBezTo>
                  <a:pt x="239" y="12562"/>
                  <a:pt x="132" y="12847"/>
                  <a:pt x="96" y="13145"/>
                </a:cubicBezTo>
                <a:cubicBezTo>
                  <a:pt x="120" y="13336"/>
                  <a:pt x="72" y="13514"/>
                  <a:pt x="60" y="13717"/>
                </a:cubicBezTo>
                <a:cubicBezTo>
                  <a:pt x="1" y="14490"/>
                  <a:pt x="120" y="15276"/>
                  <a:pt x="417" y="15991"/>
                </a:cubicBezTo>
                <a:cubicBezTo>
                  <a:pt x="501" y="16229"/>
                  <a:pt x="632" y="16419"/>
                  <a:pt x="715" y="16657"/>
                </a:cubicBezTo>
                <a:cubicBezTo>
                  <a:pt x="774" y="16824"/>
                  <a:pt x="894" y="16955"/>
                  <a:pt x="977" y="17086"/>
                </a:cubicBezTo>
                <a:cubicBezTo>
                  <a:pt x="1048" y="17193"/>
                  <a:pt x="1132" y="17324"/>
                  <a:pt x="1251" y="17407"/>
                </a:cubicBezTo>
                <a:cubicBezTo>
                  <a:pt x="1417" y="17527"/>
                  <a:pt x="1584" y="17681"/>
                  <a:pt x="1703" y="17860"/>
                </a:cubicBezTo>
                <a:cubicBezTo>
                  <a:pt x="1798" y="17979"/>
                  <a:pt x="1929" y="18074"/>
                  <a:pt x="2048" y="18158"/>
                </a:cubicBezTo>
                <a:cubicBezTo>
                  <a:pt x="2358" y="18384"/>
                  <a:pt x="2691" y="18562"/>
                  <a:pt x="3025" y="18717"/>
                </a:cubicBezTo>
                <a:cubicBezTo>
                  <a:pt x="3346" y="18860"/>
                  <a:pt x="3680" y="18920"/>
                  <a:pt x="4013" y="19027"/>
                </a:cubicBezTo>
                <a:cubicBezTo>
                  <a:pt x="4561" y="19979"/>
                  <a:pt x="5430" y="20741"/>
                  <a:pt x="6442" y="21158"/>
                </a:cubicBezTo>
                <a:cubicBezTo>
                  <a:pt x="6680" y="21253"/>
                  <a:pt x="6930" y="21360"/>
                  <a:pt x="7192" y="21396"/>
                </a:cubicBezTo>
                <a:cubicBezTo>
                  <a:pt x="7430" y="21396"/>
                  <a:pt x="7656" y="21468"/>
                  <a:pt x="7894" y="21479"/>
                </a:cubicBezTo>
                <a:cubicBezTo>
                  <a:pt x="8000" y="21491"/>
                  <a:pt x="8105" y="21495"/>
                  <a:pt x="8209" y="21495"/>
                </a:cubicBezTo>
                <a:cubicBezTo>
                  <a:pt x="8433" y="21495"/>
                  <a:pt x="8655" y="21476"/>
                  <a:pt x="8883" y="21468"/>
                </a:cubicBezTo>
                <a:cubicBezTo>
                  <a:pt x="9133" y="21456"/>
                  <a:pt x="9371" y="21360"/>
                  <a:pt x="9621" y="21360"/>
                </a:cubicBezTo>
                <a:cubicBezTo>
                  <a:pt x="9776" y="21360"/>
                  <a:pt x="9895" y="21301"/>
                  <a:pt x="10026" y="21253"/>
                </a:cubicBezTo>
                <a:cubicBezTo>
                  <a:pt x="10823" y="20979"/>
                  <a:pt x="11538" y="20467"/>
                  <a:pt x="12109" y="19848"/>
                </a:cubicBezTo>
                <a:cubicBezTo>
                  <a:pt x="12478" y="20348"/>
                  <a:pt x="12931" y="20813"/>
                  <a:pt x="13467" y="21158"/>
                </a:cubicBezTo>
                <a:cubicBezTo>
                  <a:pt x="13657" y="21277"/>
                  <a:pt x="13836" y="21408"/>
                  <a:pt x="14038" y="21468"/>
                </a:cubicBezTo>
                <a:cubicBezTo>
                  <a:pt x="14312" y="21527"/>
                  <a:pt x="14562" y="21682"/>
                  <a:pt x="14836" y="21741"/>
                </a:cubicBezTo>
                <a:cubicBezTo>
                  <a:pt x="15279" y="21868"/>
                  <a:pt x="15743" y="21934"/>
                  <a:pt x="16207" y="21934"/>
                </a:cubicBezTo>
                <a:cubicBezTo>
                  <a:pt x="16615" y="21934"/>
                  <a:pt x="17024" y="21883"/>
                  <a:pt x="17419" y="21777"/>
                </a:cubicBezTo>
                <a:cubicBezTo>
                  <a:pt x="17658" y="21718"/>
                  <a:pt x="17884" y="21598"/>
                  <a:pt x="18134" y="21575"/>
                </a:cubicBezTo>
                <a:cubicBezTo>
                  <a:pt x="18289" y="21527"/>
                  <a:pt x="18431" y="21444"/>
                  <a:pt x="18586" y="21360"/>
                </a:cubicBezTo>
                <a:cubicBezTo>
                  <a:pt x="18908" y="21182"/>
                  <a:pt x="19217" y="20979"/>
                  <a:pt x="19503" y="20717"/>
                </a:cubicBezTo>
                <a:cubicBezTo>
                  <a:pt x="19753" y="20527"/>
                  <a:pt x="19967" y="20265"/>
                  <a:pt x="20170" y="20003"/>
                </a:cubicBezTo>
                <a:cubicBezTo>
                  <a:pt x="20229" y="19908"/>
                  <a:pt x="20336" y="19813"/>
                  <a:pt x="20372" y="19693"/>
                </a:cubicBezTo>
                <a:cubicBezTo>
                  <a:pt x="20384" y="19634"/>
                  <a:pt x="20384" y="19551"/>
                  <a:pt x="20456" y="19527"/>
                </a:cubicBezTo>
                <a:cubicBezTo>
                  <a:pt x="20610" y="19634"/>
                  <a:pt x="20729" y="19765"/>
                  <a:pt x="20813" y="19908"/>
                </a:cubicBezTo>
                <a:cubicBezTo>
                  <a:pt x="20848" y="19955"/>
                  <a:pt x="20872" y="19991"/>
                  <a:pt x="20920" y="20027"/>
                </a:cubicBezTo>
                <a:cubicBezTo>
                  <a:pt x="21396" y="20420"/>
                  <a:pt x="21944" y="20741"/>
                  <a:pt x="22539" y="20932"/>
                </a:cubicBezTo>
                <a:cubicBezTo>
                  <a:pt x="22753" y="20991"/>
                  <a:pt x="22956" y="21063"/>
                  <a:pt x="23182" y="21087"/>
                </a:cubicBezTo>
                <a:cubicBezTo>
                  <a:pt x="23432" y="21087"/>
                  <a:pt x="23682" y="21122"/>
                  <a:pt x="23944" y="21146"/>
                </a:cubicBezTo>
                <a:cubicBezTo>
                  <a:pt x="24023" y="21150"/>
                  <a:pt x="24103" y="21152"/>
                  <a:pt x="24184" y="21152"/>
                </a:cubicBezTo>
                <a:cubicBezTo>
                  <a:pt x="24601" y="21152"/>
                  <a:pt x="25033" y="21099"/>
                  <a:pt x="25432" y="20979"/>
                </a:cubicBezTo>
                <a:cubicBezTo>
                  <a:pt x="25528" y="20944"/>
                  <a:pt x="25647" y="20932"/>
                  <a:pt x="25754" y="20920"/>
                </a:cubicBezTo>
                <a:cubicBezTo>
                  <a:pt x="26171" y="20801"/>
                  <a:pt x="26563" y="20586"/>
                  <a:pt x="26921" y="20348"/>
                </a:cubicBezTo>
                <a:cubicBezTo>
                  <a:pt x="27111" y="20217"/>
                  <a:pt x="27302" y="20098"/>
                  <a:pt x="27456" y="19920"/>
                </a:cubicBezTo>
                <a:cubicBezTo>
                  <a:pt x="27552" y="19765"/>
                  <a:pt x="27695" y="19634"/>
                  <a:pt x="27837" y="19527"/>
                </a:cubicBezTo>
                <a:cubicBezTo>
                  <a:pt x="27945" y="19455"/>
                  <a:pt x="28016" y="19348"/>
                  <a:pt x="28087" y="19253"/>
                </a:cubicBezTo>
                <a:cubicBezTo>
                  <a:pt x="28171" y="19146"/>
                  <a:pt x="28254" y="19039"/>
                  <a:pt x="28302" y="18920"/>
                </a:cubicBezTo>
                <a:cubicBezTo>
                  <a:pt x="28385" y="18705"/>
                  <a:pt x="28504" y="18467"/>
                  <a:pt x="28659" y="18265"/>
                </a:cubicBezTo>
                <a:cubicBezTo>
                  <a:pt x="28683" y="18241"/>
                  <a:pt x="28707" y="18181"/>
                  <a:pt x="28718" y="18134"/>
                </a:cubicBezTo>
                <a:cubicBezTo>
                  <a:pt x="28742" y="17908"/>
                  <a:pt x="28838" y="17705"/>
                  <a:pt x="28897" y="17491"/>
                </a:cubicBezTo>
                <a:cubicBezTo>
                  <a:pt x="29088" y="16788"/>
                  <a:pt x="29099" y="16050"/>
                  <a:pt x="28980" y="15336"/>
                </a:cubicBezTo>
                <a:cubicBezTo>
                  <a:pt x="28945" y="15157"/>
                  <a:pt x="28897" y="14979"/>
                  <a:pt x="28885" y="14800"/>
                </a:cubicBezTo>
                <a:cubicBezTo>
                  <a:pt x="28849" y="14633"/>
                  <a:pt x="28778" y="14502"/>
                  <a:pt x="28730" y="14348"/>
                </a:cubicBezTo>
                <a:cubicBezTo>
                  <a:pt x="28564" y="13955"/>
                  <a:pt x="28349" y="13562"/>
                  <a:pt x="28087" y="13217"/>
                </a:cubicBezTo>
                <a:cubicBezTo>
                  <a:pt x="28052" y="13157"/>
                  <a:pt x="28087" y="13121"/>
                  <a:pt x="28123" y="13074"/>
                </a:cubicBezTo>
                <a:cubicBezTo>
                  <a:pt x="28718" y="12371"/>
                  <a:pt x="29076" y="11490"/>
                  <a:pt x="29207" y="10585"/>
                </a:cubicBezTo>
                <a:cubicBezTo>
                  <a:pt x="29219" y="10514"/>
                  <a:pt x="29242" y="10442"/>
                  <a:pt x="29219" y="10371"/>
                </a:cubicBezTo>
                <a:cubicBezTo>
                  <a:pt x="29195" y="10014"/>
                  <a:pt x="29242" y="9657"/>
                  <a:pt x="29183" y="9299"/>
                </a:cubicBezTo>
                <a:cubicBezTo>
                  <a:pt x="29147" y="8966"/>
                  <a:pt x="29028" y="8656"/>
                  <a:pt x="28980" y="8323"/>
                </a:cubicBezTo>
                <a:cubicBezTo>
                  <a:pt x="28968" y="8204"/>
                  <a:pt x="28921" y="8109"/>
                  <a:pt x="28885" y="8002"/>
                </a:cubicBezTo>
                <a:cubicBezTo>
                  <a:pt x="28492" y="7061"/>
                  <a:pt x="27814" y="6239"/>
                  <a:pt x="26944" y="5692"/>
                </a:cubicBezTo>
                <a:cubicBezTo>
                  <a:pt x="26766" y="5585"/>
                  <a:pt x="26587" y="5454"/>
                  <a:pt x="26385" y="5394"/>
                </a:cubicBezTo>
                <a:cubicBezTo>
                  <a:pt x="26242" y="5358"/>
                  <a:pt x="26111" y="5323"/>
                  <a:pt x="25992" y="5275"/>
                </a:cubicBezTo>
                <a:cubicBezTo>
                  <a:pt x="25790" y="5192"/>
                  <a:pt x="25563" y="5144"/>
                  <a:pt x="25349" y="5037"/>
                </a:cubicBezTo>
                <a:cubicBezTo>
                  <a:pt x="25170" y="4965"/>
                  <a:pt x="24968" y="4954"/>
                  <a:pt x="24754" y="4930"/>
                </a:cubicBezTo>
                <a:cubicBezTo>
                  <a:pt x="24635" y="4156"/>
                  <a:pt x="24373" y="3418"/>
                  <a:pt x="23920" y="2775"/>
                </a:cubicBezTo>
                <a:cubicBezTo>
                  <a:pt x="23253" y="1763"/>
                  <a:pt x="22206" y="1036"/>
                  <a:pt x="21027" y="739"/>
                </a:cubicBezTo>
                <a:cubicBezTo>
                  <a:pt x="20807" y="695"/>
                  <a:pt x="20597" y="630"/>
                  <a:pt x="20378" y="630"/>
                </a:cubicBezTo>
                <a:cubicBezTo>
                  <a:pt x="20360" y="630"/>
                  <a:pt x="20342" y="631"/>
                  <a:pt x="20325" y="632"/>
                </a:cubicBezTo>
                <a:cubicBezTo>
                  <a:pt x="20265" y="644"/>
                  <a:pt x="20204" y="647"/>
                  <a:pt x="20143" y="647"/>
                </a:cubicBezTo>
                <a:cubicBezTo>
                  <a:pt x="20020" y="647"/>
                  <a:pt x="19896" y="632"/>
                  <a:pt x="19777" y="632"/>
                </a:cubicBezTo>
                <a:cubicBezTo>
                  <a:pt x="19610" y="632"/>
                  <a:pt x="19443" y="644"/>
                  <a:pt x="19277" y="667"/>
                </a:cubicBezTo>
                <a:cubicBezTo>
                  <a:pt x="19074" y="679"/>
                  <a:pt x="18860" y="739"/>
                  <a:pt x="18646" y="739"/>
                </a:cubicBezTo>
                <a:cubicBezTo>
                  <a:pt x="18586" y="739"/>
                  <a:pt x="18539" y="751"/>
                  <a:pt x="18479" y="763"/>
                </a:cubicBezTo>
                <a:cubicBezTo>
                  <a:pt x="17860" y="941"/>
                  <a:pt x="17265" y="1227"/>
                  <a:pt x="16741" y="1632"/>
                </a:cubicBezTo>
                <a:cubicBezTo>
                  <a:pt x="16574" y="1751"/>
                  <a:pt x="16407" y="1894"/>
                  <a:pt x="16253" y="2037"/>
                </a:cubicBezTo>
                <a:cubicBezTo>
                  <a:pt x="15776" y="1358"/>
                  <a:pt x="15122" y="822"/>
                  <a:pt x="14383" y="465"/>
                </a:cubicBezTo>
                <a:cubicBezTo>
                  <a:pt x="14193" y="394"/>
                  <a:pt x="14002" y="286"/>
                  <a:pt x="13788" y="251"/>
                </a:cubicBezTo>
                <a:cubicBezTo>
                  <a:pt x="13693" y="227"/>
                  <a:pt x="13574" y="215"/>
                  <a:pt x="13467" y="191"/>
                </a:cubicBezTo>
                <a:cubicBezTo>
                  <a:pt x="13038" y="48"/>
                  <a:pt x="12574" y="1"/>
                  <a:pt x="12109" y="1"/>
                </a:cubicBezTo>
                <a:close/>
              </a:path>
            </a:pathLst>
          </a:cu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35" name="Google Shape;19135;p82"/>
          <p:cNvSpPr txBox="1"/>
          <p:nvPr>
            <p:ph type="title"/>
          </p:nvPr>
        </p:nvSpPr>
        <p:spPr>
          <a:xfrm>
            <a:off x="1810650" y="2314579"/>
            <a:ext cx="3732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100"/>
              <a:t>BUSINESS</a:t>
            </a:r>
            <a:endParaRPr sz="5100"/>
          </a:p>
        </p:txBody>
      </p:sp>
      <p:sp>
        <p:nvSpPr>
          <p:cNvPr id="19136" name="Google Shape;19136;p82"/>
          <p:cNvSpPr txBox="1"/>
          <p:nvPr>
            <p:ph idx="2" type="title"/>
          </p:nvPr>
        </p:nvSpPr>
        <p:spPr>
          <a:xfrm>
            <a:off x="2589450" y="1315915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44" name="Shape 18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5" name="Google Shape;18645;p65"/>
          <p:cNvSpPr/>
          <p:nvPr/>
        </p:nvSpPr>
        <p:spPr>
          <a:xfrm>
            <a:off x="417250" y="1190625"/>
            <a:ext cx="8147675" cy="3691280"/>
          </a:xfrm>
          <a:custGeom>
            <a:rect b="b" l="l" r="r" t="t"/>
            <a:pathLst>
              <a:path extrusionOk="0" h="100443" w="325907">
                <a:moveTo>
                  <a:pt x="12138" y="0"/>
                </a:moveTo>
                <a:lnTo>
                  <a:pt x="0" y="100443"/>
                </a:lnTo>
                <a:lnTo>
                  <a:pt x="320748" y="99836"/>
                </a:lnTo>
                <a:lnTo>
                  <a:pt x="325907" y="3945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646" name="Google Shape;18646;p65"/>
          <p:cNvSpPr txBox="1"/>
          <p:nvPr>
            <p:ph type="title"/>
          </p:nvPr>
        </p:nvSpPr>
        <p:spPr>
          <a:xfrm>
            <a:off x="1661550" y="528671"/>
            <a:ext cx="58209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8647" name="Google Shape;18647;p65"/>
          <p:cNvSpPr txBox="1"/>
          <p:nvPr>
            <p:ph idx="2" type="title"/>
          </p:nvPr>
        </p:nvSpPr>
        <p:spPr>
          <a:xfrm>
            <a:off x="1485900" y="1493621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648" name="Google Shape;18648;p65"/>
          <p:cNvSpPr txBox="1"/>
          <p:nvPr>
            <p:ph idx="3" type="subTitle"/>
          </p:nvPr>
        </p:nvSpPr>
        <p:spPr>
          <a:xfrm>
            <a:off x="946350" y="241529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Basic description of our project theme</a:t>
            </a:r>
            <a:endParaRPr/>
          </a:p>
        </p:txBody>
      </p:sp>
      <p:sp>
        <p:nvSpPr>
          <p:cNvPr id="18649" name="Google Shape;18649;p65"/>
          <p:cNvSpPr txBox="1"/>
          <p:nvPr>
            <p:ph idx="5" type="subTitle"/>
          </p:nvPr>
        </p:nvSpPr>
        <p:spPr>
          <a:xfrm>
            <a:off x="3410850" y="20669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TECHNOLOGY</a:t>
            </a:r>
            <a:endParaRPr/>
          </a:p>
        </p:txBody>
      </p:sp>
      <p:sp>
        <p:nvSpPr>
          <p:cNvPr id="18650" name="Google Shape;18650;p65"/>
          <p:cNvSpPr txBox="1"/>
          <p:nvPr>
            <p:ph idx="6" type="subTitle"/>
          </p:nvPr>
        </p:nvSpPr>
        <p:spPr>
          <a:xfrm>
            <a:off x="3410925" y="241529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 we used to build the solution?</a:t>
            </a:r>
            <a:endParaRPr/>
          </a:p>
        </p:txBody>
      </p:sp>
      <p:sp>
        <p:nvSpPr>
          <p:cNvPr id="18651" name="Google Shape;18651;p65"/>
          <p:cNvSpPr txBox="1"/>
          <p:nvPr>
            <p:ph idx="4" type="title"/>
          </p:nvPr>
        </p:nvSpPr>
        <p:spPr>
          <a:xfrm>
            <a:off x="3933750" y="1492205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652" name="Google Shape;18652;p65"/>
          <p:cNvSpPr txBox="1"/>
          <p:nvPr>
            <p:ph idx="8" type="subTitle"/>
          </p:nvPr>
        </p:nvSpPr>
        <p:spPr>
          <a:xfrm>
            <a:off x="5875350" y="2065500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JOURNEY</a:t>
            </a:r>
            <a:endParaRPr/>
          </a:p>
        </p:txBody>
      </p:sp>
      <p:sp>
        <p:nvSpPr>
          <p:cNvPr id="18653" name="Google Shape;18653;p65"/>
          <p:cNvSpPr txBox="1"/>
          <p:nvPr>
            <p:ph idx="14" type="subTitle"/>
          </p:nvPr>
        </p:nvSpPr>
        <p:spPr>
          <a:xfrm>
            <a:off x="946350" y="36993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8654" name="Google Shape;18654;p65"/>
          <p:cNvSpPr txBox="1"/>
          <p:nvPr>
            <p:ph idx="17" type="subTitle"/>
          </p:nvPr>
        </p:nvSpPr>
        <p:spPr>
          <a:xfrm>
            <a:off x="3427650" y="36993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BUSINESS</a:t>
            </a:r>
            <a:endParaRPr/>
          </a:p>
        </p:txBody>
      </p:sp>
      <p:sp>
        <p:nvSpPr>
          <p:cNvPr id="18655" name="Google Shape;18655;p65"/>
          <p:cNvSpPr txBox="1"/>
          <p:nvPr>
            <p:ph idx="1" type="subTitle"/>
          </p:nvPr>
        </p:nvSpPr>
        <p:spPr>
          <a:xfrm>
            <a:off x="946350" y="20669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TOPIC</a:t>
            </a:r>
            <a:endParaRPr/>
          </a:p>
        </p:txBody>
      </p:sp>
      <p:sp>
        <p:nvSpPr>
          <p:cNvPr id="18656" name="Google Shape;18656;p65"/>
          <p:cNvSpPr txBox="1"/>
          <p:nvPr>
            <p:ph idx="7" type="title"/>
          </p:nvPr>
        </p:nvSpPr>
        <p:spPr>
          <a:xfrm>
            <a:off x="6381600" y="1492205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657" name="Google Shape;18657;p65"/>
          <p:cNvSpPr txBox="1"/>
          <p:nvPr>
            <p:ph idx="9" type="subTitle"/>
          </p:nvPr>
        </p:nvSpPr>
        <p:spPr>
          <a:xfrm>
            <a:off x="5875500" y="2415291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What did we do to create the product?</a:t>
            </a:r>
            <a:endParaRPr/>
          </a:p>
        </p:txBody>
      </p:sp>
      <p:sp>
        <p:nvSpPr>
          <p:cNvPr id="18658" name="Google Shape;18658;p65"/>
          <p:cNvSpPr txBox="1"/>
          <p:nvPr>
            <p:ph idx="13" type="title"/>
          </p:nvPr>
        </p:nvSpPr>
        <p:spPr>
          <a:xfrm>
            <a:off x="1485900" y="3128580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659" name="Google Shape;18659;p65"/>
          <p:cNvSpPr txBox="1"/>
          <p:nvPr>
            <p:ph idx="15" type="subTitle"/>
          </p:nvPr>
        </p:nvSpPr>
        <p:spPr>
          <a:xfrm>
            <a:off x="946350" y="404627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Short description of final product</a:t>
            </a:r>
            <a:endParaRPr/>
          </a:p>
        </p:txBody>
      </p:sp>
      <p:sp>
        <p:nvSpPr>
          <p:cNvPr id="18660" name="Google Shape;18660;p65"/>
          <p:cNvSpPr txBox="1"/>
          <p:nvPr>
            <p:ph idx="16" type="title"/>
          </p:nvPr>
        </p:nvSpPr>
        <p:spPr>
          <a:xfrm>
            <a:off x="3933750" y="3128580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8661" name="Google Shape;18661;p65"/>
          <p:cNvSpPr txBox="1"/>
          <p:nvPr>
            <p:ph idx="18" type="subTitle"/>
          </p:nvPr>
        </p:nvSpPr>
        <p:spPr>
          <a:xfrm>
            <a:off x="3410925" y="404627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Business potential of the product</a:t>
            </a:r>
            <a:endParaRPr/>
          </a:p>
        </p:txBody>
      </p:sp>
      <p:sp>
        <p:nvSpPr>
          <p:cNvPr id="18662" name="Google Shape;18662;p65"/>
          <p:cNvSpPr txBox="1"/>
          <p:nvPr>
            <p:ph idx="19" type="title"/>
          </p:nvPr>
        </p:nvSpPr>
        <p:spPr>
          <a:xfrm>
            <a:off x="6381600" y="3128580"/>
            <a:ext cx="1276500" cy="6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8663" name="Google Shape;18663;p65"/>
          <p:cNvSpPr txBox="1"/>
          <p:nvPr>
            <p:ph idx="20" type="subTitle"/>
          </p:nvPr>
        </p:nvSpPr>
        <p:spPr>
          <a:xfrm>
            <a:off x="5908950" y="3699325"/>
            <a:ext cx="22887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FUN FACTS</a:t>
            </a:r>
            <a:endParaRPr/>
          </a:p>
        </p:txBody>
      </p:sp>
      <p:sp>
        <p:nvSpPr>
          <p:cNvPr id="18664" name="Google Shape;18664;p65"/>
          <p:cNvSpPr txBox="1"/>
          <p:nvPr>
            <p:ph idx="21" type="subTitle"/>
          </p:nvPr>
        </p:nvSpPr>
        <p:spPr>
          <a:xfrm>
            <a:off x="5875500" y="4046275"/>
            <a:ext cx="22887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Some numbers that happened along the way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40" name="Shape 19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41" name="Google Shape;19141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70141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42" name="Google Shape;19142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650" y="3077025"/>
            <a:ext cx="522150" cy="52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9146" name="Shape 19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47" name="Google Shape;19147;p84"/>
          <p:cNvGrpSpPr/>
          <p:nvPr/>
        </p:nvGrpSpPr>
        <p:grpSpPr>
          <a:xfrm>
            <a:off x="1770613" y="598610"/>
            <a:ext cx="5602773" cy="3868387"/>
            <a:chOff x="1571625" y="598610"/>
            <a:chExt cx="5602773" cy="3868387"/>
          </a:xfrm>
        </p:grpSpPr>
        <p:grpSp>
          <p:nvGrpSpPr>
            <p:cNvPr id="19148" name="Google Shape;19148;p84"/>
            <p:cNvGrpSpPr/>
            <p:nvPr/>
          </p:nvGrpSpPr>
          <p:grpSpPr>
            <a:xfrm>
              <a:off x="2207128" y="598610"/>
              <a:ext cx="805187" cy="864033"/>
              <a:chOff x="211891" y="438585"/>
              <a:chExt cx="805187" cy="864033"/>
            </a:xfrm>
          </p:grpSpPr>
          <p:sp>
            <p:nvSpPr>
              <p:cNvPr id="19149" name="Google Shape;19149;p84"/>
              <p:cNvSpPr/>
              <p:nvPr/>
            </p:nvSpPr>
            <p:spPr>
              <a:xfrm>
                <a:off x="227008" y="458268"/>
                <a:ext cx="772567" cy="824160"/>
              </a:xfrm>
              <a:custGeom>
                <a:rect b="b" l="l" r="r" t="t"/>
                <a:pathLst>
                  <a:path extrusionOk="0" h="16246" w="15229">
                    <a:moveTo>
                      <a:pt x="5474" y="1"/>
                    </a:moveTo>
                    <a:cubicBezTo>
                      <a:pt x="4361" y="1"/>
                      <a:pt x="3347" y="665"/>
                      <a:pt x="2905" y="1697"/>
                    </a:cubicBezTo>
                    <a:cubicBezTo>
                      <a:pt x="2715" y="2161"/>
                      <a:pt x="2655" y="2637"/>
                      <a:pt x="2715" y="3090"/>
                    </a:cubicBezTo>
                    <a:cubicBezTo>
                      <a:pt x="1298" y="3530"/>
                      <a:pt x="203" y="4816"/>
                      <a:pt x="107" y="6435"/>
                    </a:cubicBezTo>
                    <a:cubicBezTo>
                      <a:pt x="0" y="8150"/>
                      <a:pt x="1155" y="9733"/>
                      <a:pt x="2798" y="10210"/>
                    </a:cubicBezTo>
                    <a:cubicBezTo>
                      <a:pt x="3137" y="10300"/>
                      <a:pt x="3474" y="10343"/>
                      <a:pt x="3803" y="10343"/>
                    </a:cubicBezTo>
                    <a:cubicBezTo>
                      <a:pt x="5081" y="10343"/>
                      <a:pt x="6238" y="9698"/>
                      <a:pt x="6930" y="8686"/>
                    </a:cubicBezTo>
                    <a:lnTo>
                      <a:pt x="15228" y="16246"/>
                    </a:lnTo>
                    <a:lnTo>
                      <a:pt x="9049" y="7138"/>
                    </a:lnTo>
                    <a:cubicBezTo>
                      <a:pt x="9668" y="6900"/>
                      <a:pt x="10144" y="6364"/>
                      <a:pt x="10263" y="5673"/>
                    </a:cubicBezTo>
                    <a:cubicBezTo>
                      <a:pt x="10335" y="5268"/>
                      <a:pt x="10275" y="4887"/>
                      <a:pt x="10109" y="4542"/>
                    </a:cubicBezTo>
                    <a:cubicBezTo>
                      <a:pt x="10382" y="4233"/>
                      <a:pt x="10537" y="3816"/>
                      <a:pt x="10537" y="3352"/>
                    </a:cubicBezTo>
                    <a:cubicBezTo>
                      <a:pt x="10561" y="2530"/>
                      <a:pt x="10025" y="1780"/>
                      <a:pt x="9227" y="1506"/>
                    </a:cubicBezTo>
                    <a:cubicBezTo>
                      <a:pt x="9029" y="1442"/>
                      <a:pt x="8828" y="1411"/>
                      <a:pt x="8632" y="1411"/>
                    </a:cubicBezTo>
                    <a:cubicBezTo>
                      <a:pt x="8392" y="1411"/>
                      <a:pt x="8158" y="1457"/>
                      <a:pt x="7942" y="1542"/>
                    </a:cubicBezTo>
                    <a:cubicBezTo>
                      <a:pt x="7525" y="685"/>
                      <a:pt x="6668" y="77"/>
                      <a:pt x="5644" y="6"/>
                    </a:cubicBezTo>
                    <a:cubicBezTo>
                      <a:pt x="5587" y="2"/>
                      <a:pt x="5530" y="1"/>
                      <a:pt x="547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0" name="Google Shape;19150;p84"/>
              <p:cNvSpPr/>
              <p:nvPr/>
            </p:nvSpPr>
            <p:spPr>
              <a:xfrm>
                <a:off x="211891" y="438585"/>
                <a:ext cx="805187" cy="864033"/>
              </a:xfrm>
              <a:custGeom>
                <a:rect b="b" l="l" r="r" t="t"/>
                <a:pathLst>
                  <a:path extrusionOk="0" h="17032" w="15872">
                    <a:moveTo>
                      <a:pt x="7251" y="9014"/>
                    </a:moveTo>
                    <a:cubicBezTo>
                      <a:pt x="7216" y="9023"/>
                      <a:pt x="7226" y="9025"/>
                      <a:pt x="7239" y="9030"/>
                    </a:cubicBezTo>
                    <a:lnTo>
                      <a:pt x="7239" y="9030"/>
                    </a:lnTo>
                    <a:cubicBezTo>
                      <a:pt x="7243" y="9025"/>
                      <a:pt x="7247" y="9020"/>
                      <a:pt x="7251" y="9014"/>
                    </a:cubicBezTo>
                    <a:close/>
                    <a:moveTo>
                      <a:pt x="5977" y="739"/>
                    </a:moveTo>
                    <a:lnTo>
                      <a:pt x="6061" y="751"/>
                    </a:lnTo>
                    <a:cubicBezTo>
                      <a:pt x="6096" y="751"/>
                      <a:pt x="6132" y="763"/>
                      <a:pt x="6168" y="763"/>
                    </a:cubicBezTo>
                    <a:cubicBezTo>
                      <a:pt x="6239" y="763"/>
                      <a:pt x="6299" y="787"/>
                      <a:pt x="6370" y="799"/>
                    </a:cubicBezTo>
                    <a:cubicBezTo>
                      <a:pt x="6513" y="811"/>
                      <a:pt x="6644" y="870"/>
                      <a:pt x="6775" y="918"/>
                    </a:cubicBezTo>
                    <a:cubicBezTo>
                      <a:pt x="7025" y="1025"/>
                      <a:pt x="7287" y="1168"/>
                      <a:pt x="7489" y="1358"/>
                    </a:cubicBezTo>
                    <a:cubicBezTo>
                      <a:pt x="7716" y="1561"/>
                      <a:pt x="7882" y="1775"/>
                      <a:pt x="8025" y="2037"/>
                    </a:cubicBezTo>
                    <a:lnTo>
                      <a:pt x="8037" y="2061"/>
                    </a:lnTo>
                    <a:cubicBezTo>
                      <a:pt x="8098" y="2148"/>
                      <a:pt x="8185" y="2203"/>
                      <a:pt x="8278" y="2203"/>
                    </a:cubicBezTo>
                    <a:cubicBezTo>
                      <a:pt x="8312" y="2203"/>
                      <a:pt x="8347" y="2196"/>
                      <a:pt x="8382" y="2180"/>
                    </a:cubicBezTo>
                    <a:cubicBezTo>
                      <a:pt x="8549" y="2108"/>
                      <a:pt x="8728" y="2061"/>
                      <a:pt x="8906" y="2049"/>
                    </a:cubicBezTo>
                    <a:cubicBezTo>
                      <a:pt x="8948" y="2043"/>
                      <a:pt x="8993" y="2040"/>
                      <a:pt x="9037" y="2040"/>
                    </a:cubicBezTo>
                    <a:cubicBezTo>
                      <a:pt x="9082" y="2040"/>
                      <a:pt x="9127" y="2043"/>
                      <a:pt x="9168" y="2049"/>
                    </a:cubicBezTo>
                    <a:lnTo>
                      <a:pt x="9442" y="2096"/>
                    </a:lnTo>
                    <a:cubicBezTo>
                      <a:pt x="9549" y="2120"/>
                      <a:pt x="9621" y="2132"/>
                      <a:pt x="9704" y="2180"/>
                    </a:cubicBezTo>
                    <a:cubicBezTo>
                      <a:pt x="9787" y="2227"/>
                      <a:pt x="9871" y="2275"/>
                      <a:pt x="9942" y="2311"/>
                    </a:cubicBezTo>
                    <a:cubicBezTo>
                      <a:pt x="10097" y="2418"/>
                      <a:pt x="10228" y="2549"/>
                      <a:pt x="10347" y="2704"/>
                    </a:cubicBezTo>
                    <a:cubicBezTo>
                      <a:pt x="10383" y="2751"/>
                      <a:pt x="10407" y="2775"/>
                      <a:pt x="10442" y="2823"/>
                    </a:cubicBezTo>
                    <a:lnTo>
                      <a:pt x="10514" y="2942"/>
                    </a:lnTo>
                    <a:lnTo>
                      <a:pt x="10573" y="3073"/>
                    </a:lnTo>
                    <a:lnTo>
                      <a:pt x="10621" y="3204"/>
                    </a:lnTo>
                    <a:cubicBezTo>
                      <a:pt x="10645" y="3299"/>
                      <a:pt x="10680" y="3382"/>
                      <a:pt x="10692" y="3478"/>
                    </a:cubicBezTo>
                    <a:cubicBezTo>
                      <a:pt x="10692" y="3513"/>
                      <a:pt x="10704" y="3549"/>
                      <a:pt x="10704" y="3609"/>
                    </a:cubicBezTo>
                    <a:lnTo>
                      <a:pt x="10704" y="3680"/>
                    </a:lnTo>
                    <a:lnTo>
                      <a:pt x="10704" y="3728"/>
                    </a:lnTo>
                    <a:lnTo>
                      <a:pt x="10704" y="3751"/>
                    </a:lnTo>
                    <a:cubicBezTo>
                      <a:pt x="10704" y="4144"/>
                      <a:pt x="10561" y="4513"/>
                      <a:pt x="10323" y="4835"/>
                    </a:cubicBezTo>
                    <a:cubicBezTo>
                      <a:pt x="10287" y="4859"/>
                      <a:pt x="10276" y="4918"/>
                      <a:pt x="10299" y="4966"/>
                    </a:cubicBezTo>
                    <a:cubicBezTo>
                      <a:pt x="10418" y="5180"/>
                      <a:pt x="10466" y="5442"/>
                      <a:pt x="10478" y="5680"/>
                    </a:cubicBezTo>
                    <a:lnTo>
                      <a:pt x="10478" y="5859"/>
                    </a:lnTo>
                    <a:cubicBezTo>
                      <a:pt x="10466" y="5883"/>
                      <a:pt x="10466" y="5918"/>
                      <a:pt x="10466" y="5942"/>
                    </a:cubicBezTo>
                    <a:cubicBezTo>
                      <a:pt x="10466" y="5978"/>
                      <a:pt x="10454" y="6002"/>
                      <a:pt x="10454" y="6037"/>
                    </a:cubicBezTo>
                    <a:lnTo>
                      <a:pt x="10407" y="6216"/>
                    </a:lnTo>
                    <a:cubicBezTo>
                      <a:pt x="10395" y="6276"/>
                      <a:pt x="10359" y="6335"/>
                      <a:pt x="10347" y="6395"/>
                    </a:cubicBezTo>
                    <a:cubicBezTo>
                      <a:pt x="10240" y="6621"/>
                      <a:pt x="10109" y="6823"/>
                      <a:pt x="9930" y="6990"/>
                    </a:cubicBezTo>
                    <a:cubicBezTo>
                      <a:pt x="9883" y="7038"/>
                      <a:pt x="9847" y="7061"/>
                      <a:pt x="9799" y="7109"/>
                    </a:cubicBezTo>
                    <a:cubicBezTo>
                      <a:pt x="9752" y="7133"/>
                      <a:pt x="9692" y="7180"/>
                      <a:pt x="9645" y="7216"/>
                    </a:cubicBezTo>
                    <a:cubicBezTo>
                      <a:pt x="9585" y="7240"/>
                      <a:pt x="9549" y="7276"/>
                      <a:pt x="9490" y="7300"/>
                    </a:cubicBezTo>
                    <a:cubicBezTo>
                      <a:pt x="9442" y="7335"/>
                      <a:pt x="9383" y="7359"/>
                      <a:pt x="9323" y="7371"/>
                    </a:cubicBezTo>
                    <a:cubicBezTo>
                      <a:pt x="9311" y="7371"/>
                      <a:pt x="9311" y="7395"/>
                      <a:pt x="9287" y="7395"/>
                    </a:cubicBezTo>
                    <a:cubicBezTo>
                      <a:pt x="9216" y="7430"/>
                      <a:pt x="9204" y="7526"/>
                      <a:pt x="9252" y="7585"/>
                    </a:cubicBezTo>
                    <a:lnTo>
                      <a:pt x="9990" y="8740"/>
                    </a:lnTo>
                    <a:lnTo>
                      <a:pt x="10740" y="9907"/>
                    </a:lnTo>
                    <a:lnTo>
                      <a:pt x="12204" y="12229"/>
                    </a:lnTo>
                    <a:lnTo>
                      <a:pt x="12954" y="13384"/>
                    </a:lnTo>
                    <a:lnTo>
                      <a:pt x="13691" y="14500"/>
                    </a:lnTo>
                    <a:lnTo>
                      <a:pt x="13691" y="14500"/>
                    </a:lnTo>
                    <a:cubicBezTo>
                      <a:pt x="13687" y="14497"/>
                      <a:pt x="13684" y="14494"/>
                      <a:pt x="13681" y="14491"/>
                    </a:cubicBezTo>
                    <a:lnTo>
                      <a:pt x="12621" y="13562"/>
                    </a:lnTo>
                    <a:lnTo>
                      <a:pt x="11573" y="12645"/>
                    </a:lnTo>
                    <a:cubicBezTo>
                      <a:pt x="11216" y="12348"/>
                      <a:pt x="10859" y="12026"/>
                      <a:pt x="10502" y="11729"/>
                    </a:cubicBezTo>
                    <a:lnTo>
                      <a:pt x="9430" y="10824"/>
                    </a:lnTo>
                    <a:cubicBezTo>
                      <a:pt x="8716" y="10228"/>
                      <a:pt x="7978" y="9621"/>
                      <a:pt x="7251" y="9038"/>
                    </a:cubicBezTo>
                    <a:cubicBezTo>
                      <a:pt x="7248" y="9035"/>
                      <a:pt x="7243" y="9032"/>
                      <a:pt x="7239" y="9030"/>
                    </a:cubicBezTo>
                    <a:lnTo>
                      <a:pt x="7239" y="9030"/>
                    </a:lnTo>
                    <a:cubicBezTo>
                      <a:pt x="7063" y="9261"/>
                      <a:pt x="6865" y="9459"/>
                      <a:pt x="6644" y="9633"/>
                    </a:cubicBezTo>
                    <a:cubicBezTo>
                      <a:pt x="6418" y="9812"/>
                      <a:pt x="6168" y="9978"/>
                      <a:pt x="5918" y="10097"/>
                    </a:cubicBezTo>
                    <a:cubicBezTo>
                      <a:pt x="5668" y="10228"/>
                      <a:pt x="5382" y="10324"/>
                      <a:pt x="5108" y="10383"/>
                    </a:cubicBezTo>
                    <a:cubicBezTo>
                      <a:pt x="4834" y="10455"/>
                      <a:pt x="4561" y="10467"/>
                      <a:pt x="4275" y="10467"/>
                    </a:cubicBezTo>
                    <a:cubicBezTo>
                      <a:pt x="4001" y="10467"/>
                      <a:pt x="3727" y="10443"/>
                      <a:pt x="3465" y="10371"/>
                    </a:cubicBezTo>
                    <a:cubicBezTo>
                      <a:pt x="3406" y="10348"/>
                      <a:pt x="3322" y="10324"/>
                      <a:pt x="3251" y="10312"/>
                    </a:cubicBezTo>
                    <a:cubicBezTo>
                      <a:pt x="3191" y="10276"/>
                      <a:pt x="3120" y="10264"/>
                      <a:pt x="3060" y="10228"/>
                    </a:cubicBezTo>
                    <a:cubicBezTo>
                      <a:pt x="2917" y="10193"/>
                      <a:pt x="2810" y="10133"/>
                      <a:pt x="2691" y="10074"/>
                    </a:cubicBezTo>
                    <a:cubicBezTo>
                      <a:pt x="2453" y="9931"/>
                      <a:pt x="2227" y="9788"/>
                      <a:pt x="2013" y="9609"/>
                    </a:cubicBezTo>
                    <a:cubicBezTo>
                      <a:pt x="1822" y="9431"/>
                      <a:pt x="1632" y="9240"/>
                      <a:pt x="1477" y="9014"/>
                    </a:cubicBezTo>
                    <a:cubicBezTo>
                      <a:pt x="1322" y="8788"/>
                      <a:pt x="1203" y="8562"/>
                      <a:pt x="1096" y="8312"/>
                    </a:cubicBezTo>
                    <a:cubicBezTo>
                      <a:pt x="989" y="8062"/>
                      <a:pt x="929" y="7811"/>
                      <a:pt x="882" y="7538"/>
                    </a:cubicBezTo>
                    <a:cubicBezTo>
                      <a:pt x="870" y="7407"/>
                      <a:pt x="858" y="7276"/>
                      <a:pt x="858" y="7133"/>
                    </a:cubicBezTo>
                    <a:lnTo>
                      <a:pt x="858" y="6942"/>
                    </a:lnTo>
                    <a:lnTo>
                      <a:pt x="858" y="6835"/>
                    </a:lnTo>
                    <a:lnTo>
                      <a:pt x="858" y="6811"/>
                    </a:lnTo>
                    <a:lnTo>
                      <a:pt x="858" y="6799"/>
                    </a:lnTo>
                    <a:lnTo>
                      <a:pt x="858" y="6752"/>
                    </a:lnTo>
                    <a:cubicBezTo>
                      <a:pt x="882" y="6478"/>
                      <a:pt x="929" y="6228"/>
                      <a:pt x="1024" y="5978"/>
                    </a:cubicBezTo>
                    <a:cubicBezTo>
                      <a:pt x="1179" y="5466"/>
                      <a:pt x="1477" y="5025"/>
                      <a:pt x="1846" y="4656"/>
                    </a:cubicBezTo>
                    <a:cubicBezTo>
                      <a:pt x="2227" y="4275"/>
                      <a:pt x="2679" y="4013"/>
                      <a:pt x="3191" y="3847"/>
                    </a:cubicBezTo>
                    <a:cubicBezTo>
                      <a:pt x="3370" y="3787"/>
                      <a:pt x="3501" y="3609"/>
                      <a:pt x="3477" y="3406"/>
                    </a:cubicBezTo>
                    <a:cubicBezTo>
                      <a:pt x="3441" y="3120"/>
                      <a:pt x="3453" y="2847"/>
                      <a:pt x="3513" y="2585"/>
                    </a:cubicBezTo>
                    <a:cubicBezTo>
                      <a:pt x="3537" y="2525"/>
                      <a:pt x="3560" y="2454"/>
                      <a:pt x="3584" y="2394"/>
                    </a:cubicBezTo>
                    <a:lnTo>
                      <a:pt x="3608" y="2299"/>
                    </a:lnTo>
                    <a:lnTo>
                      <a:pt x="3620" y="2239"/>
                    </a:lnTo>
                    <a:lnTo>
                      <a:pt x="3620" y="2227"/>
                    </a:lnTo>
                    <a:lnTo>
                      <a:pt x="3632" y="2192"/>
                    </a:lnTo>
                    <a:cubicBezTo>
                      <a:pt x="3691" y="2073"/>
                      <a:pt x="3751" y="1954"/>
                      <a:pt x="3834" y="1835"/>
                    </a:cubicBezTo>
                    <a:cubicBezTo>
                      <a:pt x="3858" y="1775"/>
                      <a:pt x="3906" y="1739"/>
                      <a:pt x="3953" y="1680"/>
                    </a:cubicBezTo>
                    <a:cubicBezTo>
                      <a:pt x="4001" y="1620"/>
                      <a:pt x="4037" y="1561"/>
                      <a:pt x="4084" y="1513"/>
                    </a:cubicBezTo>
                    <a:cubicBezTo>
                      <a:pt x="4191" y="1406"/>
                      <a:pt x="4287" y="1323"/>
                      <a:pt x="4394" y="1227"/>
                    </a:cubicBezTo>
                    <a:cubicBezTo>
                      <a:pt x="4453" y="1180"/>
                      <a:pt x="4513" y="1156"/>
                      <a:pt x="4572" y="1108"/>
                    </a:cubicBezTo>
                    <a:cubicBezTo>
                      <a:pt x="4632" y="1084"/>
                      <a:pt x="4692" y="1037"/>
                      <a:pt x="4751" y="1001"/>
                    </a:cubicBezTo>
                    <a:cubicBezTo>
                      <a:pt x="4870" y="930"/>
                      <a:pt x="5001" y="882"/>
                      <a:pt x="5144" y="846"/>
                    </a:cubicBezTo>
                    <a:cubicBezTo>
                      <a:pt x="5275" y="799"/>
                      <a:pt x="5406" y="763"/>
                      <a:pt x="5537" y="751"/>
                    </a:cubicBezTo>
                    <a:cubicBezTo>
                      <a:pt x="5579" y="745"/>
                      <a:pt x="5614" y="745"/>
                      <a:pt x="5647" y="745"/>
                    </a:cubicBezTo>
                    <a:cubicBezTo>
                      <a:pt x="5680" y="745"/>
                      <a:pt x="5710" y="745"/>
                      <a:pt x="5739" y="739"/>
                    </a:cubicBezTo>
                    <a:close/>
                    <a:moveTo>
                      <a:pt x="5644" y="1"/>
                    </a:moveTo>
                    <a:cubicBezTo>
                      <a:pt x="5561" y="1"/>
                      <a:pt x="5454" y="1"/>
                      <a:pt x="5358" y="25"/>
                    </a:cubicBezTo>
                    <a:cubicBezTo>
                      <a:pt x="5180" y="37"/>
                      <a:pt x="5001" y="61"/>
                      <a:pt x="4822" y="120"/>
                    </a:cubicBezTo>
                    <a:cubicBezTo>
                      <a:pt x="4668" y="168"/>
                      <a:pt x="4489" y="239"/>
                      <a:pt x="4322" y="322"/>
                    </a:cubicBezTo>
                    <a:cubicBezTo>
                      <a:pt x="4251" y="358"/>
                      <a:pt x="4156" y="406"/>
                      <a:pt x="4084" y="453"/>
                    </a:cubicBezTo>
                    <a:cubicBezTo>
                      <a:pt x="4013" y="501"/>
                      <a:pt x="3930" y="561"/>
                      <a:pt x="3858" y="596"/>
                    </a:cubicBezTo>
                    <a:cubicBezTo>
                      <a:pt x="3715" y="703"/>
                      <a:pt x="3572" y="823"/>
                      <a:pt x="3441" y="953"/>
                    </a:cubicBezTo>
                    <a:cubicBezTo>
                      <a:pt x="3382" y="1037"/>
                      <a:pt x="3322" y="1096"/>
                      <a:pt x="3263" y="1168"/>
                    </a:cubicBezTo>
                    <a:cubicBezTo>
                      <a:pt x="3203" y="1239"/>
                      <a:pt x="3144" y="1311"/>
                      <a:pt x="3096" y="1394"/>
                    </a:cubicBezTo>
                    <a:cubicBezTo>
                      <a:pt x="3001" y="1537"/>
                      <a:pt x="2906" y="1704"/>
                      <a:pt x="2834" y="1870"/>
                    </a:cubicBezTo>
                    <a:lnTo>
                      <a:pt x="2822" y="1894"/>
                    </a:lnTo>
                    <a:lnTo>
                      <a:pt x="2798" y="1930"/>
                    </a:lnTo>
                    <a:lnTo>
                      <a:pt x="2775" y="1989"/>
                    </a:lnTo>
                    <a:lnTo>
                      <a:pt x="2727" y="2120"/>
                    </a:lnTo>
                    <a:cubicBezTo>
                      <a:pt x="2703" y="2204"/>
                      <a:pt x="2679" y="2299"/>
                      <a:pt x="2656" y="2382"/>
                    </a:cubicBezTo>
                    <a:cubicBezTo>
                      <a:pt x="2588" y="2642"/>
                      <a:pt x="2557" y="2902"/>
                      <a:pt x="2561" y="3162"/>
                    </a:cubicBezTo>
                    <a:lnTo>
                      <a:pt x="2561" y="3162"/>
                    </a:lnTo>
                    <a:cubicBezTo>
                      <a:pt x="2053" y="3365"/>
                      <a:pt x="1585" y="3675"/>
                      <a:pt x="1191" y="4049"/>
                    </a:cubicBezTo>
                    <a:cubicBezTo>
                      <a:pt x="953" y="4275"/>
                      <a:pt x="751" y="4549"/>
                      <a:pt x="584" y="4835"/>
                    </a:cubicBezTo>
                    <a:cubicBezTo>
                      <a:pt x="417" y="5109"/>
                      <a:pt x="274" y="5406"/>
                      <a:pt x="179" y="5728"/>
                    </a:cubicBezTo>
                    <a:cubicBezTo>
                      <a:pt x="84" y="6037"/>
                      <a:pt x="24" y="6359"/>
                      <a:pt x="0" y="6692"/>
                    </a:cubicBezTo>
                    <a:lnTo>
                      <a:pt x="0" y="6752"/>
                    </a:lnTo>
                    <a:lnTo>
                      <a:pt x="0" y="6788"/>
                    </a:lnTo>
                    <a:lnTo>
                      <a:pt x="0" y="6823"/>
                    </a:lnTo>
                    <a:lnTo>
                      <a:pt x="0" y="6930"/>
                    </a:lnTo>
                    <a:cubicBezTo>
                      <a:pt x="24" y="7002"/>
                      <a:pt x="24" y="7109"/>
                      <a:pt x="24" y="7180"/>
                    </a:cubicBezTo>
                    <a:cubicBezTo>
                      <a:pt x="36" y="7347"/>
                      <a:pt x="48" y="7514"/>
                      <a:pt x="84" y="7669"/>
                    </a:cubicBezTo>
                    <a:cubicBezTo>
                      <a:pt x="143" y="8002"/>
                      <a:pt x="239" y="8312"/>
                      <a:pt x="381" y="8609"/>
                    </a:cubicBezTo>
                    <a:cubicBezTo>
                      <a:pt x="512" y="8907"/>
                      <a:pt x="679" y="9193"/>
                      <a:pt x="882" y="9443"/>
                    </a:cubicBezTo>
                    <a:cubicBezTo>
                      <a:pt x="1286" y="9943"/>
                      <a:pt x="1810" y="10348"/>
                      <a:pt x="2382" y="10621"/>
                    </a:cubicBezTo>
                    <a:cubicBezTo>
                      <a:pt x="2536" y="10681"/>
                      <a:pt x="2679" y="10740"/>
                      <a:pt x="2834" y="10788"/>
                    </a:cubicBezTo>
                    <a:cubicBezTo>
                      <a:pt x="2906" y="10800"/>
                      <a:pt x="2977" y="10824"/>
                      <a:pt x="3072" y="10836"/>
                    </a:cubicBezTo>
                    <a:cubicBezTo>
                      <a:pt x="3144" y="10859"/>
                      <a:pt x="3203" y="10871"/>
                      <a:pt x="3298" y="10883"/>
                    </a:cubicBezTo>
                    <a:cubicBezTo>
                      <a:pt x="3548" y="10929"/>
                      <a:pt x="3790" y="10947"/>
                      <a:pt x="4036" y="10947"/>
                    </a:cubicBezTo>
                    <a:cubicBezTo>
                      <a:pt x="4107" y="10947"/>
                      <a:pt x="4179" y="10945"/>
                      <a:pt x="4251" y="10943"/>
                    </a:cubicBezTo>
                    <a:cubicBezTo>
                      <a:pt x="4561" y="10919"/>
                      <a:pt x="4870" y="10859"/>
                      <a:pt x="5168" y="10764"/>
                    </a:cubicBezTo>
                    <a:cubicBezTo>
                      <a:pt x="5465" y="10681"/>
                      <a:pt x="5739" y="10538"/>
                      <a:pt x="6001" y="10383"/>
                    </a:cubicBezTo>
                    <a:cubicBezTo>
                      <a:pt x="6275" y="10228"/>
                      <a:pt x="6513" y="10038"/>
                      <a:pt x="6716" y="9812"/>
                    </a:cubicBezTo>
                    <a:cubicBezTo>
                      <a:pt x="6930" y="9609"/>
                      <a:pt x="7085" y="9371"/>
                      <a:pt x="7239" y="9133"/>
                    </a:cubicBezTo>
                    <a:cubicBezTo>
                      <a:pt x="7882" y="9788"/>
                      <a:pt x="8537" y="10443"/>
                      <a:pt x="9121" y="11157"/>
                    </a:cubicBezTo>
                    <a:lnTo>
                      <a:pt x="10133" y="12133"/>
                    </a:lnTo>
                    <a:cubicBezTo>
                      <a:pt x="10466" y="12467"/>
                      <a:pt x="10799" y="12776"/>
                      <a:pt x="11145" y="13098"/>
                    </a:cubicBezTo>
                    <a:lnTo>
                      <a:pt x="12145" y="14074"/>
                    </a:lnTo>
                    <a:lnTo>
                      <a:pt x="13181" y="15039"/>
                    </a:lnTo>
                    <a:cubicBezTo>
                      <a:pt x="13847" y="15681"/>
                      <a:pt x="14550" y="16301"/>
                      <a:pt x="15229" y="16944"/>
                    </a:cubicBezTo>
                    <a:cubicBezTo>
                      <a:pt x="15293" y="17002"/>
                      <a:pt x="15376" y="17032"/>
                      <a:pt x="15460" y="17032"/>
                    </a:cubicBezTo>
                    <a:cubicBezTo>
                      <a:pt x="15531" y="17032"/>
                      <a:pt x="15604" y="17011"/>
                      <a:pt x="15669" y="16967"/>
                    </a:cubicBezTo>
                    <a:cubicBezTo>
                      <a:pt x="15824" y="16872"/>
                      <a:pt x="15871" y="16646"/>
                      <a:pt x="15764" y="16479"/>
                    </a:cubicBezTo>
                    <a:cubicBezTo>
                      <a:pt x="15748" y="16454"/>
                      <a:pt x="15731" y="16428"/>
                      <a:pt x="15714" y="16402"/>
                    </a:cubicBezTo>
                    <a:lnTo>
                      <a:pt x="15714" y="16402"/>
                    </a:lnTo>
                    <a:lnTo>
                      <a:pt x="15776" y="16348"/>
                    </a:lnTo>
                    <a:cubicBezTo>
                      <a:pt x="15698" y="16279"/>
                      <a:pt x="15619" y="16210"/>
                      <a:pt x="15540" y="16140"/>
                    </a:cubicBezTo>
                    <a:lnTo>
                      <a:pt x="15540" y="16140"/>
                    </a:lnTo>
                    <a:cubicBezTo>
                      <a:pt x="15360" y="15868"/>
                      <a:pt x="15175" y="15596"/>
                      <a:pt x="14990" y="15336"/>
                    </a:cubicBezTo>
                    <a:cubicBezTo>
                      <a:pt x="14740" y="14967"/>
                      <a:pt x="14490" y="14574"/>
                      <a:pt x="14217" y="14205"/>
                    </a:cubicBezTo>
                    <a:lnTo>
                      <a:pt x="13431" y="13074"/>
                    </a:lnTo>
                    <a:lnTo>
                      <a:pt x="12633" y="11955"/>
                    </a:lnTo>
                    <a:lnTo>
                      <a:pt x="11002" y="9728"/>
                    </a:lnTo>
                    <a:lnTo>
                      <a:pt x="10204" y="8609"/>
                    </a:lnTo>
                    <a:lnTo>
                      <a:pt x="9499" y="7610"/>
                    </a:lnTo>
                    <a:lnTo>
                      <a:pt x="9499" y="7610"/>
                    </a:lnTo>
                    <a:cubicBezTo>
                      <a:pt x="9710" y="7505"/>
                      <a:pt x="9895" y="7382"/>
                      <a:pt x="10049" y="7228"/>
                    </a:cubicBezTo>
                    <a:cubicBezTo>
                      <a:pt x="10264" y="7014"/>
                      <a:pt x="10407" y="6776"/>
                      <a:pt x="10514" y="6526"/>
                    </a:cubicBezTo>
                    <a:cubicBezTo>
                      <a:pt x="10537" y="6466"/>
                      <a:pt x="10573" y="6407"/>
                      <a:pt x="10585" y="6335"/>
                    </a:cubicBezTo>
                    <a:cubicBezTo>
                      <a:pt x="10597" y="6252"/>
                      <a:pt x="10621" y="6192"/>
                      <a:pt x="10633" y="6121"/>
                    </a:cubicBezTo>
                    <a:cubicBezTo>
                      <a:pt x="10633" y="6073"/>
                      <a:pt x="10645" y="6049"/>
                      <a:pt x="10645" y="6014"/>
                    </a:cubicBezTo>
                    <a:cubicBezTo>
                      <a:pt x="10657" y="5990"/>
                      <a:pt x="10657" y="5942"/>
                      <a:pt x="10657" y="5918"/>
                    </a:cubicBezTo>
                    <a:lnTo>
                      <a:pt x="10657" y="5704"/>
                    </a:lnTo>
                    <a:cubicBezTo>
                      <a:pt x="10657" y="5447"/>
                      <a:pt x="10608" y="5199"/>
                      <a:pt x="10512" y="4961"/>
                    </a:cubicBezTo>
                    <a:lnTo>
                      <a:pt x="10512" y="4961"/>
                    </a:lnTo>
                    <a:cubicBezTo>
                      <a:pt x="10625" y="4799"/>
                      <a:pt x="10727" y="4621"/>
                      <a:pt x="10811" y="4442"/>
                    </a:cubicBezTo>
                    <a:cubicBezTo>
                      <a:pt x="10895" y="4228"/>
                      <a:pt x="10942" y="4013"/>
                      <a:pt x="10954" y="3787"/>
                    </a:cubicBezTo>
                    <a:lnTo>
                      <a:pt x="10954" y="3740"/>
                    </a:lnTo>
                    <a:lnTo>
                      <a:pt x="10954" y="3692"/>
                    </a:lnTo>
                    <a:lnTo>
                      <a:pt x="10954" y="3620"/>
                    </a:lnTo>
                    <a:cubicBezTo>
                      <a:pt x="10954" y="3561"/>
                      <a:pt x="10942" y="3501"/>
                      <a:pt x="10942" y="3442"/>
                    </a:cubicBezTo>
                    <a:cubicBezTo>
                      <a:pt x="10930" y="3323"/>
                      <a:pt x="10918" y="3204"/>
                      <a:pt x="10883" y="3097"/>
                    </a:cubicBezTo>
                    <a:cubicBezTo>
                      <a:pt x="10859" y="3037"/>
                      <a:pt x="10835" y="3001"/>
                      <a:pt x="10823" y="2942"/>
                    </a:cubicBezTo>
                    <a:lnTo>
                      <a:pt x="10764" y="2775"/>
                    </a:lnTo>
                    <a:lnTo>
                      <a:pt x="10692" y="2620"/>
                    </a:lnTo>
                    <a:cubicBezTo>
                      <a:pt x="10657" y="2585"/>
                      <a:pt x="10633" y="2525"/>
                      <a:pt x="10597" y="2477"/>
                    </a:cubicBezTo>
                    <a:cubicBezTo>
                      <a:pt x="10466" y="2287"/>
                      <a:pt x="10299" y="2120"/>
                      <a:pt x="10121" y="1966"/>
                    </a:cubicBezTo>
                    <a:cubicBezTo>
                      <a:pt x="10037" y="1894"/>
                      <a:pt x="9930" y="1835"/>
                      <a:pt x="9823" y="1775"/>
                    </a:cubicBezTo>
                    <a:cubicBezTo>
                      <a:pt x="9728" y="1727"/>
                      <a:pt x="9609" y="1668"/>
                      <a:pt x="9502" y="1644"/>
                    </a:cubicBezTo>
                    <a:cubicBezTo>
                      <a:pt x="9394" y="1596"/>
                      <a:pt x="9275" y="1573"/>
                      <a:pt x="9156" y="1549"/>
                    </a:cubicBezTo>
                    <a:cubicBezTo>
                      <a:pt x="9037" y="1537"/>
                      <a:pt x="8918" y="1525"/>
                      <a:pt x="8799" y="1525"/>
                    </a:cubicBezTo>
                    <a:cubicBezTo>
                      <a:pt x="8651" y="1525"/>
                      <a:pt x="8502" y="1544"/>
                      <a:pt x="8357" y="1575"/>
                    </a:cubicBezTo>
                    <a:lnTo>
                      <a:pt x="8357" y="1575"/>
                    </a:lnTo>
                    <a:cubicBezTo>
                      <a:pt x="8308" y="1486"/>
                      <a:pt x="8254" y="1400"/>
                      <a:pt x="8192" y="1311"/>
                    </a:cubicBezTo>
                    <a:cubicBezTo>
                      <a:pt x="8085" y="1168"/>
                      <a:pt x="7978" y="1013"/>
                      <a:pt x="7847" y="894"/>
                    </a:cubicBezTo>
                    <a:cubicBezTo>
                      <a:pt x="7716" y="775"/>
                      <a:pt x="7585" y="656"/>
                      <a:pt x="7430" y="561"/>
                    </a:cubicBezTo>
                    <a:cubicBezTo>
                      <a:pt x="7287" y="453"/>
                      <a:pt x="7120" y="358"/>
                      <a:pt x="6954" y="287"/>
                    </a:cubicBezTo>
                    <a:cubicBezTo>
                      <a:pt x="6787" y="215"/>
                      <a:pt x="6632" y="156"/>
                      <a:pt x="6454" y="108"/>
                    </a:cubicBezTo>
                    <a:cubicBezTo>
                      <a:pt x="6358" y="84"/>
                      <a:pt x="6275" y="61"/>
                      <a:pt x="6180" y="49"/>
                    </a:cubicBezTo>
                    <a:cubicBezTo>
                      <a:pt x="6132" y="49"/>
                      <a:pt x="6096" y="37"/>
                      <a:pt x="6049" y="37"/>
                    </a:cubicBezTo>
                    <a:lnTo>
                      <a:pt x="5977" y="25"/>
                    </a:lnTo>
                    <a:lnTo>
                      <a:pt x="5894" y="25"/>
                    </a:lnTo>
                    <a:cubicBezTo>
                      <a:pt x="5811" y="1"/>
                      <a:pt x="5739" y="1"/>
                      <a:pt x="56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51" name="Google Shape;19151;p84"/>
            <p:cNvGrpSpPr/>
            <p:nvPr/>
          </p:nvGrpSpPr>
          <p:grpSpPr>
            <a:xfrm>
              <a:off x="1571625" y="676502"/>
              <a:ext cx="5602773" cy="3790495"/>
              <a:chOff x="-323850" y="340527"/>
              <a:chExt cx="5602773" cy="3790495"/>
            </a:xfrm>
          </p:grpSpPr>
          <p:sp>
            <p:nvSpPr>
              <p:cNvPr id="19152" name="Google Shape;19152;p84"/>
              <p:cNvSpPr/>
              <p:nvPr/>
            </p:nvSpPr>
            <p:spPr>
              <a:xfrm>
                <a:off x="-323850" y="374312"/>
                <a:ext cx="5602773" cy="3718052"/>
              </a:xfrm>
              <a:custGeom>
                <a:rect b="b" l="l" r="r" t="t"/>
                <a:pathLst>
                  <a:path extrusionOk="0" h="73291" w="110443">
                    <a:moveTo>
                      <a:pt x="53446" y="1"/>
                    </a:moveTo>
                    <a:cubicBezTo>
                      <a:pt x="50623" y="1"/>
                      <a:pt x="47751" y="1823"/>
                      <a:pt x="45935" y="4768"/>
                    </a:cubicBezTo>
                    <a:cubicBezTo>
                      <a:pt x="44887" y="3852"/>
                      <a:pt x="43685" y="3102"/>
                      <a:pt x="42327" y="2613"/>
                    </a:cubicBezTo>
                    <a:cubicBezTo>
                      <a:pt x="40999" y="2120"/>
                      <a:pt x="39570" y="1883"/>
                      <a:pt x="38110" y="1883"/>
                    </a:cubicBezTo>
                    <a:cubicBezTo>
                      <a:pt x="31470" y="1883"/>
                      <a:pt x="24175" y="6773"/>
                      <a:pt x="22682" y="14591"/>
                    </a:cubicBezTo>
                    <a:cubicBezTo>
                      <a:pt x="22670" y="14651"/>
                      <a:pt x="22634" y="14710"/>
                      <a:pt x="22622" y="14770"/>
                    </a:cubicBezTo>
                    <a:cubicBezTo>
                      <a:pt x="21477" y="14403"/>
                      <a:pt x="20302" y="14227"/>
                      <a:pt x="19120" y="14227"/>
                    </a:cubicBezTo>
                    <a:cubicBezTo>
                      <a:pt x="12821" y="14227"/>
                      <a:pt x="6357" y="19224"/>
                      <a:pt x="3489" y="26914"/>
                    </a:cubicBezTo>
                    <a:cubicBezTo>
                      <a:pt x="1" y="36272"/>
                      <a:pt x="3144" y="46071"/>
                      <a:pt x="10514" y="48821"/>
                    </a:cubicBezTo>
                    <a:cubicBezTo>
                      <a:pt x="11820" y="49308"/>
                      <a:pt x="13170" y="49539"/>
                      <a:pt x="14527" y="49539"/>
                    </a:cubicBezTo>
                    <a:cubicBezTo>
                      <a:pt x="16323" y="49539"/>
                      <a:pt x="18130" y="49134"/>
                      <a:pt x="19860" y="48381"/>
                    </a:cubicBezTo>
                    <a:cubicBezTo>
                      <a:pt x="20098" y="51631"/>
                      <a:pt x="21765" y="54394"/>
                      <a:pt x="24480" y="55406"/>
                    </a:cubicBezTo>
                    <a:cubicBezTo>
                      <a:pt x="25182" y="55668"/>
                      <a:pt x="25909" y="55787"/>
                      <a:pt x="26659" y="55787"/>
                    </a:cubicBezTo>
                    <a:cubicBezTo>
                      <a:pt x="27242" y="61442"/>
                      <a:pt x="30231" y="66181"/>
                      <a:pt x="34993" y="67955"/>
                    </a:cubicBezTo>
                    <a:cubicBezTo>
                      <a:pt x="36299" y="68439"/>
                      <a:pt x="37649" y="68670"/>
                      <a:pt x="39006" y="68670"/>
                    </a:cubicBezTo>
                    <a:cubicBezTo>
                      <a:pt x="41486" y="68670"/>
                      <a:pt x="43991" y="67899"/>
                      <a:pt x="46292" y="66490"/>
                    </a:cubicBezTo>
                    <a:cubicBezTo>
                      <a:pt x="46495" y="66586"/>
                      <a:pt x="46721" y="66669"/>
                      <a:pt x="46947" y="66764"/>
                    </a:cubicBezTo>
                    <a:cubicBezTo>
                      <a:pt x="48246" y="67250"/>
                      <a:pt x="49591" y="67481"/>
                      <a:pt x="50944" y="67481"/>
                    </a:cubicBezTo>
                    <a:cubicBezTo>
                      <a:pt x="52406" y="67481"/>
                      <a:pt x="53877" y="67212"/>
                      <a:pt x="55305" y="66705"/>
                    </a:cubicBezTo>
                    <a:cubicBezTo>
                      <a:pt x="55758" y="69586"/>
                      <a:pt x="57365" y="71967"/>
                      <a:pt x="59830" y="72896"/>
                    </a:cubicBezTo>
                    <a:cubicBezTo>
                      <a:pt x="60548" y="73163"/>
                      <a:pt x="61291" y="73291"/>
                      <a:pt x="62038" y="73291"/>
                    </a:cubicBezTo>
                    <a:cubicBezTo>
                      <a:pt x="65516" y="73291"/>
                      <a:pt x="69086" y="70531"/>
                      <a:pt x="70664" y="66288"/>
                    </a:cubicBezTo>
                    <a:cubicBezTo>
                      <a:pt x="70771" y="66002"/>
                      <a:pt x="70855" y="65704"/>
                      <a:pt x="70950" y="65419"/>
                    </a:cubicBezTo>
                    <a:cubicBezTo>
                      <a:pt x="71593" y="66681"/>
                      <a:pt x="72581" y="67657"/>
                      <a:pt x="73879" y="68145"/>
                    </a:cubicBezTo>
                    <a:cubicBezTo>
                      <a:pt x="74455" y="68360"/>
                      <a:pt x="75052" y="68462"/>
                      <a:pt x="75653" y="68462"/>
                    </a:cubicBezTo>
                    <a:cubicBezTo>
                      <a:pt x="78412" y="68462"/>
                      <a:pt x="81248" y="66301"/>
                      <a:pt x="82559" y="62966"/>
                    </a:cubicBezTo>
                    <a:cubicBezTo>
                      <a:pt x="83833" y="64454"/>
                      <a:pt x="85440" y="65597"/>
                      <a:pt x="87309" y="66300"/>
                    </a:cubicBezTo>
                    <a:cubicBezTo>
                      <a:pt x="88612" y="66785"/>
                      <a:pt x="89959" y="67016"/>
                      <a:pt x="91314" y="67016"/>
                    </a:cubicBezTo>
                    <a:cubicBezTo>
                      <a:pt x="97613" y="67016"/>
                      <a:pt x="104074" y="62024"/>
                      <a:pt x="106954" y="54322"/>
                    </a:cubicBezTo>
                    <a:cubicBezTo>
                      <a:pt x="110443" y="44988"/>
                      <a:pt x="107288" y="35177"/>
                      <a:pt x="99942" y="32438"/>
                    </a:cubicBezTo>
                    <a:cubicBezTo>
                      <a:pt x="99370" y="32224"/>
                      <a:pt x="98787" y="32069"/>
                      <a:pt x="98215" y="31950"/>
                    </a:cubicBezTo>
                    <a:cubicBezTo>
                      <a:pt x="99954" y="23676"/>
                      <a:pt x="96739" y="15734"/>
                      <a:pt x="90238" y="13317"/>
                    </a:cubicBezTo>
                    <a:cubicBezTo>
                      <a:pt x="88938" y="12829"/>
                      <a:pt x="87588" y="12597"/>
                      <a:pt x="86233" y="12597"/>
                    </a:cubicBezTo>
                    <a:cubicBezTo>
                      <a:pt x="85603" y="12597"/>
                      <a:pt x="84972" y="12647"/>
                      <a:pt x="84344" y="12746"/>
                    </a:cubicBezTo>
                    <a:cubicBezTo>
                      <a:pt x="83702" y="11531"/>
                      <a:pt x="82725" y="10579"/>
                      <a:pt x="81439" y="10102"/>
                    </a:cubicBezTo>
                    <a:cubicBezTo>
                      <a:pt x="80862" y="9885"/>
                      <a:pt x="80264" y="9783"/>
                      <a:pt x="79660" y="9783"/>
                    </a:cubicBezTo>
                    <a:cubicBezTo>
                      <a:pt x="79005" y="9783"/>
                      <a:pt x="78345" y="9903"/>
                      <a:pt x="77701" y="10126"/>
                    </a:cubicBezTo>
                    <a:cubicBezTo>
                      <a:pt x="76391" y="6316"/>
                      <a:pt x="73819" y="3328"/>
                      <a:pt x="70247" y="1994"/>
                    </a:cubicBezTo>
                    <a:cubicBezTo>
                      <a:pt x="68940" y="1507"/>
                      <a:pt x="67588" y="1275"/>
                      <a:pt x="66229" y="1275"/>
                    </a:cubicBezTo>
                    <a:cubicBezTo>
                      <a:pt x="63801" y="1275"/>
                      <a:pt x="61351" y="2017"/>
                      <a:pt x="59091" y="3375"/>
                    </a:cubicBezTo>
                    <a:cubicBezTo>
                      <a:pt x="58282" y="2006"/>
                      <a:pt x="57139" y="947"/>
                      <a:pt x="55662" y="399"/>
                    </a:cubicBezTo>
                    <a:cubicBezTo>
                      <a:pt x="54941" y="129"/>
                      <a:pt x="54195" y="1"/>
                      <a:pt x="5344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3" name="Google Shape;19153;p84"/>
              <p:cNvSpPr/>
              <p:nvPr/>
            </p:nvSpPr>
            <p:spPr>
              <a:xfrm>
                <a:off x="-235684" y="340527"/>
                <a:ext cx="5457229" cy="3790495"/>
              </a:xfrm>
              <a:custGeom>
                <a:rect b="b" l="l" r="r" t="t"/>
                <a:pathLst>
                  <a:path extrusionOk="0" h="74719" w="107574">
                    <a:moveTo>
                      <a:pt x="72293" y="68116"/>
                    </a:moveTo>
                    <a:lnTo>
                      <a:pt x="72308" y="68121"/>
                    </a:lnTo>
                    <a:cubicBezTo>
                      <a:pt x="72314" y="68121"/>
                      <a:pt x="72303" y="68117"/>
                      <a:pt x="72293" y="68116"/>
                    </a:cubicBezTo>
                    <a:close/>
                    <a:moveTo>
                      <a:pt x="51484" y="1327"/>
                    </a:moveTo>
                    <a:cubicBezTo>
                      <a:pt x="51781" y="1327"/>
                      <a:pt x="52091" y="1327"/>
                      <a:pt x="52388" y="1374"/>
                    </a:cubicBezTo>
                    <a:cubicBezTo>
                      <a:pt x="52460" y="1374"/>
                      <a:pt x="52543" y="1386"/>
                      <a:pt x="52615" y="1410"/>
                    </a:cubicBezTo>
                    <a:lnTo>
                      <a:pt x="52841" y="1446"/>
                    </a:lnTo>
                    <a:lnTo>
                      <a:pt x="53055" y="1493"/>
                    </a:lnTo>
                    <a:lnTo>
                      <a:pt x="53269" y="1553"/>
                    </a:lnTo>
                    <a:cubicBezTo>
                      <a:pt x="53329" y="1565"/>
                      <a:pt x="53412" y="1601"/>
                      <a:pt x="53496" y="1624"/>
                    </a:cubicBezTo>
                    <a:lnTo>
                      <a:pt x="53615" y="1672"/>
                    </a:lnTo>
                    <a:lnTo>
                      <a:pt x="53639" y="1684"/>
                    </a:lnTo>
                    <a:lnTo>
                      <a:pt x="53698" y="1708"/>
                    </a:lnTo>
                    <a:cubicBezTo>
                      <a:pt x="53853" y="1767"/>
                      <a:pt x="53984" y="1815"/>
                      <a:pt x="54115" y="1886"/>
                    </a:cubicBezTo>
                    <a:cubicBezTo>
                      <a:pt x="54651" y="2148"/>
                      <a:pt x="55163" y="2505"/>
                      <a:pt x="55591" y="2922"/>
                    </a:cubicBezTo>
                    <a:cubicBezTo>
                      <a:pt x="56044" y="3339"/>
                      <a:pt x="56413" y="3827"/>
                      <a:pt x="56722" y="4363"/>
                    </a:cubicBezTo>
                    <a:lnTo>
                      <a:pt x="57068" y="4946"/>
                    </a:lnTo>
                    <a:lnTo>
                      <a:pt x="57651" y="4601"/>
                    </a:lnTo>
                    <a:cubicBezTo>
                      <a:pt x="58449" y="4125"/>
                      <a:pt x="59270" y="3732"/>
                      <a:pt x="60127" y="3398"/>
                    </a:cubicBezTo>
                    <a:cubicBezTo>
                      <a:pt x="60997" y="3089"/>
                      <a:pt x="61878" y="2851"/>
                      <a:pt x="62783" y="2696"/>
                    </a:cubicBezTo>
                    <a:cubicBezTo>
                      <a:pt x="63365" y="2604"/>
                      <a:pt x="63947" y="2556"/>
                      <a:pt x="64533" y="2556"/>
                    </a:cubicBezTo>
                    <a:cubicBezTo>
                      <a:pt x="64857" y="2556"/>
                      <a:pt x="65182" y="2571"/>
                      <a:pt x="65509" y="2601"/>
                    </a:cubicBezTo>
                    <a:cubicBezTo>
                      <a:pt x="65962" y="2625"/>
                      <a:pt x="66414" y="2696"/>
                      <a:pt x="66855" y="2791"/>
                    </a:cubicBezTo>
                    <a:cubicBezTo>
                      <a:pt x="67081" y="2839"/>
                      <a:pt x="67307" y="2898"/>
                      <a:pt x="67521" y="2958"/>
                    </a:cubicBezTo>
                    <a:cubicBezTo>
                      <a:pt x="67747" y="3017"/>
                      <a:pt x="67950" y="3089"/>
                      <a:pt x="68188" y="3160"/>
                    </a:cubicBezTo>
                    <a:cubicBezTo>
                      <a:pt x="68617" y="3315"/>
                      <a:pt x="69045" y="3470"/>
                      <a:pt x="69450" y="3684"/>
                    </a:cubicBezTo>
                    <a:cubicBezTo>
                      <a:pt x="69867" y="3887"/>
                      <a:pt x="70248" y="4113"/>
                      <a:pt x="70641" y="4363"/>
                    </a:cubicBezTo>
                    <a:cubicBezTo>
                      <a:pt x="71391" y="4875"/>
                      <a:pt x="72105" y="5470"/>
                      <a:pt x="72736" y="6149"/>
                    </a:cubicBezTo>
                    <a:cubicBezTo>
                      <a:pt x="73998" y="7506"/>
                      <a:pt x="74951" y="9161"/>
                      <a:pt x="75594" y="10911"/>
                    </a:cubicBezTo>
                    <a:lnTo>
                      <a:pt x="75725" y="11280"/>
                    </a:lnTo>
                    <a:lnTo>
                      <a:pt x="76082" y="11149"/>
                    </a:lnTo>
                    <a:lnTo>
                      <a:pt x="76308" y="11078"/>
                    </a:lnTo>
                    <a:lnTo>
                      <a:pt x="76534" y="11007"/>
                    </a:lnTo>
                    <a:cubicBezTo>
                      <a:pt x="76677" y="10971"/>
                      <a:pt x="76832" y="10935"/>
                      <a:pt x="76975" y="10899"/>
                    </a:cubicBezTo>
                    <a:cubicBezTo>
                      <a:pt x="77130" y="10864"/>
                      <a:pt x="77272" y="10840"/>
                      <a:pt x="77427" y="10828"/>
                    </a:cubicBezTo>
                    <a:cubicBezTo>
                      <a:pt x="77594" y="10804"/>
                      <a:pt x="77737" y="10792"/>
                      <a:pt x="77892" y="10792"/>
                    </a:cubicBezTo>
                    <a:cubicBezTo>
                      <a:pt x="77943" y="10790"/>
                      <a:pt x="77994" y="10789"/>
                      <a:pt x="78046" y="10789"/>
                    </a:cubicBezTo>
                    <a:cubicBezTo>
                      <a:pt x="78295" y="10789"/>
                      <a:pt x="78550" y="10812"/>
                      <a:pt x="78796" y="10852"/>
                    </a:cubicBezTo>
                    <a:cubicBezTo>
                      <a:pt x="78939" y="10864"/>
                      <a:pt x="79106" y="10899"/>
                      <a:pt x="79237" y="10947"/>
                    </a:cubicBezTo>
                    <a:cubicBezTo>
                      <a:pt x="79308" y="10959"/>
                      <a:pt x="79392" y="10971"/>
                      <a:pt x="79463" y="11007"/>
                    </a:cubicBezTo>
                    <a:lnTo>
                      <a:pt x="79582" y="11042"/>
                    </a:lnTo>
                    <a:cubicBezTo>
                      <a:pt x="79606" y="11066"/>
                      <a:pt x="79654" y="11078"/>
                      <a:pt x="79689" y="11090"/>
                    </a:cubicBezTo>
                    <a:cubicBezTo>
                      <a:pt x="79820" y="11138"/>
                      <a:pt x="79963" y="11197"/>
                      <a:pt x="80106" y="11268"/>
                    </a:cubicBezTo>
                    <a:cubicBezTo>
                      <a:pt x="80237" y="11328"/>
                      <a:pt x="80368" y="11423"/>
                      <a:pt x="80499" y="11495"/>
                    </a:cubicBezTo>
                    <a:cubicBezTo>
                      <a:pt x="80761" y="11661"/>
                      <a:pt x="81011" y="11852"/>
                      <a:pt x="81237" y="12054"/>
                    </a:cubicBezTo>
                    <a:cubicBezTo>
                      <a:pt x="81463" y="12269"/>
                      <a:pt x="81666" y="12495"/>
                      <a:pt x="81856" y="12745"/>
                    </a:cubicBezTo>
                    <a:cubicBezTo>
                      <a:pt x="81952" y="12876"/>
                      <a:pt x="82035" y="12995"/>
                      <a:pt x="82130" y="13126"/>
                    </a:cubicBezTo>
                    <a:cubicBezTo>
                      <a:pt x="82214" y="13269"/>
                      <a:pt x="82285" y="13400"/>
                      <a:pt x="82368" y="13531"/>
                    </a:cubicBezTo>
                    <a:lnTo>
                      <a:pt x="82476" y="13709"/>
                    </a:lnTo>
                    <a:lnTo>
                      <a:pt x="82666" y="13685"/>
                    </a:lnTo>
                    <a:cubicBezTo>
                      <a:pt x="83298" y="13584"/>
                      <a:pt x="83949" y="13528"/>
                      <a:pt x="84602" y="13528"/>
                    </a:cubicBezTo>
                    <a:cubicBezTo>
                      <a:pt x="85093" y="13528"/>
                      <a:pt x="85586" y="13559"/>
                      <a:pt x="86071" y="13626"/>
                    </a:cubicBezTo>
                    <a:cubicBezTo>
                      <a:pt x="86643" y="13697"/>
                      <a:pt x="87190" y="13816"/>
                      <a:pt x="87738" y="13983"/>
                    </a:cubicBezTo>
                    <a:cubicBezTo>
                      <a:pt x="88274" y="14138"/>
                      <a:pt x="88822" y="14340"/>
                      <a:pt x="89334" y="14590"/>
                    </a:cubicBezTo>
                    <a:cubicBezTo>
                      <a:pt x="89857" y="14840"/>
                      <a:pt x="90346" y="15126"/>
                      <a:pt x="90822" y="15448"/>
                    </a:cubicBezTo>
                    <a:cubicBezTo>
                      <a:pt x="91298" y="15781"/>
                      <a:pt x="91739" y="16138"/>
                      <a:pt x="92155" y="16519"/>
                    </a:cubicBezTo>
                    <a:cubicBezTo>
                      <a:pt x="92572" y="16924"/>
                      <a:pt x="92965" y="17341"/>
                      <a:pt x="93322" y="17793"/>
                    </a:cubicBezTo>
                    <a:cubicBezTo>
                      <a:pt x="93679" y="18234"/>
                      <a:pt x="94001" y="18710"/>
                      <a:pt x="94298" y="19198"/>
                    </a:cubicBezTo>
                    <a:cubicBezTo>
                      <a:pt x="94596" y="19698"/>
                      <a:pt x="94870" y="20198"/>
                      <a:pt x="95108" y="20722"/>
                    </a:cubicBezTo>
                    <a:cubicBezTo>
                      <a:pt x="95334" y="21246"/>
                      <a:pt x="95537" y="21782"/>
                      <a:pt x="95715" y="22329"/>
                    </a:cubicBezTo>
                    <a:cubicBezTo>
                      <a:pt x="96072" y="23425"/>
                      <a:pt x="96311" y="24544"/>
                      <a:pt x="96430" y="25687"/>
                    </a:cubicBezTo>
                    <a:cubicBezTo>
                      <a:pt x="96489" y="26258"/>
                      <a:pt x="96537" y="26818"/>
                      <a:pt x="96537" y="27401"/>
                    </a:cubicBezTo>
                    <a:cubicBezTo>
                      <a:pt x="96549" y="27973"/>
                      <a:pt x="96537" y="28544"/>
                      <a:pt x="96489" y="29116"/>
                    </a:cubicBezTo>
                    <a:cubicBezTo>
                      <a:pt x="96465" y="29675"/>
                      <a:pt x="96382" y="30247"/>
                      <a:pt x="96299" y="30807"/>
                    </a:cubicBezTo>
                    <a:cubicBezTo>
                      <a:pt x="96203" y="31378"/>
                      <a:pt x="96084" y="31938"/>
                      <a:pt x="95953" y="32497"/>
                    </a:cubicBezTo>
                    <a:lnTo>
                      <a:pt x="95834" y="32985"/>
                    </a:lnTo>
                    <a:lnTo>
                      <a:pt x="96370" y="33128"/>
                    </a:lnTo>
                    <a:cubicBezTo>
                      <a:pt x="96430" y="33176"/>
                      <a:pt x="96501" y="33224"/>
                      <a:pt x="96561" y="33247"/>
                    </a:cubicBezTo>
                    <a:cubicBezTo>
                      <a:pt x="96620" y="33295"/>
                      <a:pt x="96703" y="33331"/>
                      <a:pt x="96763" y="33355"/>
                    </a:cubicBezTo>
                    <a:cubicBezTo>
                      <a:pt x="96894" y="33414"/>
                      <a:pt x="97013" y="33474"/>
                      <a:pt x="97144" y="33533"/>
                    </a:cubicBezTo>
                    <a:cubicBezTo>
                      <a:pt x="97275" y="33593"/>
                      <a:pt x="97394" y="33652"/>
                      <a:pt x="97525" y="33700"/>
                    </a:cubicBezTo>
                    <a:lnTo>
                      <a:pt x="97727" y="33771"/>
                    </a:lnTo>
                    <a:lnTo>
                      <a:pt x="97918" y="33843"/>
                    </a:lnTo>
                    <a:cubicBezTo>
                      <a:pt x="98942" y="34236"/>
                      <a:pt x="99906" y="34783"/>
                      <a:pt x="100680" y="35426"/>
                    </a:cubicBezTo>
                    <a:cubicBezTo>
                      <a:pt x="101561" y="36105"/>
                      <a:pt x="102323" y="36926"/>
                      <a:pt x="102966" y="37831"/>
                    </a:cubicBezTo>
                    <a:cubicBezTo>
                      <a:pt x="103621" y="38748"/>
                      <a:pt x="104133" y="39736"/>
                      <a:pt x="104550" y="40784"/>
                    </a:cubicBezTo>
                    <a:cubicBezTo>
                      <a:pt x="104966" y="41820"/>
                      <a:pt x="105264" y="42915"/>
                      <a:pt x="105466" y="44022"/>
                    </a:cubicBezTo>
                    <a:cubicBezTo>
                      <a:pt x="105847" y="46249"/>
                      <a:pt x="105824" y="48547"/>
                      <a:pt x="105419" y="50797"/>
                    </a:cubicBezTo>
                    <a:cubicBezTo>
                      <a:pt x="105228" y="51916"/>
                      <a:pt x="104943" y="53036"/>
                      <a:pt x="104574" y="54107"/>
                    </a:cubicBezTo>
                    <a:cubicBezTo>
                      <a:pt x="104216" y="55202"/>
                      <a:pt x="103764" y="56250"/>
                      <a:pt x="103228" y="57262"/>
                    </a:cubicBezTo>
                    <a:cubicBezTo>
                      <a:pt x="102168" y="59286"/>
                      <a:pt x="100787" y="61144"/>
                      <a:pt x="99132" y="62691"/>
                    </a:cubicBezTo>
                    <a:cubicBezTo>
                      <a:pt x="98323" y="63465"/>
                      <a:pt x="97406" y="64168"/>
                      <a:pt x="96453" y="64763"/>
                    </a:cubicBezTo>
                    <a:cubicBezTo>
                      <a:pt x="95501" y="65370"/>
                      <a:pt x="94477" y="65847"/>
                      <a:pt x="93417" y="66216"/>
                    </a:cubicBezTo>
                    <a:cubicBezTo>
                      <a:pt x="92370" y="66585"/>
                      <a:pt x="91262" y="66811"/>
                      <a:pt x="90167" y="66882"/>
                    </a:cubicBezTo>
                    <a:cubicBezTo>
                      <a:pt x="89907" y="66902"/>
                      <a:pt x="89645" y="66912"/>
                      <a:pt x="89385" y="66912"/>
                    </a:cubicBezTo>
                    <a:cubicBezTo>
                      <a:pt x="88536" y="66912"/>
                      <a:pt x="87688" y="66809"/>
                      <a:pt x="86869" y="66609"/>
                    </a:cubicBezTo>
                    <a:cubicBezTo>
                      <a:pt x="86738" y="66573"/>
                      <a:pt x="86607" y="66525"/>
                      <a:pt x="86476" y="66501"/>
                    </a:cubicBezTo>
                    <a:cubicBezTo>
                      <a:pt x="86333" y="66454"/>
                      <a:pt x="86214" y="66430"/>
                      <a:pt x="86083" y="66382"/>
                    </a:cubicBezTo>
                    <a:lnTo>
                      <a:pt x="85881" y="66311"/>
                    </a:lnTo>
                    <a:lnTo>
                      <a:pt x="85774" y="66275"/>
                    </a:lnTo>
                    <a:lnTo>
                      <a:pt x="85678" y="66251"/>
                    </a:lnTo>
                    <a:cubicBezTo>
                      <a:pt x="85547" y="66204"/>
                      <a:pt x="85428" y="66156"/>
                      <a:pt x="85297" y="66097"/>
                    </a:cubicBezTo>
                    <a:cubicBezTo>
                      <a:pt x="84785" y="65894"/>
                      <a:pt x="84297" y="65632"/>
                      <a:pt x="83821" y="65335"/>
                    </a:cubicBezTo>
                    <a:cubicBezTo>
                      <a:pt x="82868" y="64763"/>
                      <a:pt x="82023" y="64025"/>
                      <a:pt x="81273" y="63192"/>
                    </a:cubicBezTo>
                    <a:lnTo>
                      <a:pt x="80547" y="62346"/>
                    </a:lnTo>
                    <a:lnTo>
                      <a:pt x="80106" y="63406"/>
                    </a:lnTo>
                    <a:cubicBezTo>
                      <a:pt x="79987" y="63668"/>
                      <a:pt x="79868" y="63942"/>
                      <a:pt x="79725" y="64204"/>
                    </a:cubicBezTo>
                    <a:cubicBezTo>
                      <a:pt x="79594" y="64465"/>
                      <a:pt x="79451" y="64716"/>
                      <a:pt x="79285" y="64966"/>
                    </a:cubicBezTo>
                    <a:cubicBezTo>
                      <a:pt x="79189" y="65097"/>
                      <a:pt x="79106" y="65216"/>
                      <a:pt x="79035" y="65335"/>
                    </a:cubicBezTo>
                    <a:lnTo>
                      <a:pt x="78761" y="65692"/>
                    </a:lnTo>
                    <a:cubicBezTo>
                      <a:pt x="78582" y="65918"/>
                      <a:pt x="78380" y="66144"/>
                      <a:pt x="78177" y="66347"/>
                    </a:cubicBezTo>
                    <a:cubicBezTo>
                      <a:pt x="77368" y="67180"/>
                      <a:pt x="76380" y="67859"/>
                      <a:pt x="75308" y="68180"/>
                    </a:cubicBezTo>
                    <a:cubicBezTo>
                      <a:pt x="75046" y="68252"/>
                      <a:pt x="74760" y="68311"/>
                      <a:pt x="74486" y="68359"/>
                    </a:cubicBezTo>
                    <a:cubicBezTo>
                      <a:pt x="74271" y="68388"/>
                      <a:pt x="74039" y="68410"/>
                      <a:pt x="73818" y="68410"/>
                    </a:cubicBezTo>
                    <a:cubicBezTo>
                      <a:pt x="73770" y="68410"/>
                      <a:pt x="73723" y="68409"/>
                      <a:pt x="73677" y="68406"/>
                    </a:cubicBezTo>
                    <a:cubicBezTo>
                      <a:pt x="73403" y="68395"/>
                      <a:pt x="73141" y="68359"/>
                      <a:pt x="72867" y="68299"/>
                    </a:cubicBezTo>
                    <a:lnTo>
                      <a:pt x="72689" y="68252"/>
                    </a:lnTo>
                    <a:lnTo>
                      <a:pt x="72605" y="68228"/>
                    </a:lnTo>
                    <a:lnTo>
                      <a:pt x="72486" y="68180"/>
                    </a:lnTo>
                    <a:lnTo>
                      <a:pt x="72367" y="68133"/>
                    </a:lnTo>
                    <a:lnTo>
                      <a:pt x="72308" y="68121"/>
                    </a:lnTo>
                    <a:lnTo>
                      <a:pt x="72284" y="68121"/>
                    </a:lnTo>
                    <a:cubicBezTo>
                      <a:pt x="72280" y="68117"/>
                      <a:pt x="72282" y="68115"/>
                      <a:pt x="72287" y="68115"/>
                    </a:cubicBezTo>
                    <a:cubicBezTo>
                      <a:pt x="72289" y="68115"/>
                      <a:pt x="72291" y="68116"/>
                      <a:pt x="72293" y="68116"/>
                    </a:cubicBezTo>
                    <a:lnTo>
                      <a:pt x="72293" y="68116"/>
                    </a:lnTo>
                    <a:lnTo>
                      <a:pt x="72272" y="68109"/>
                    </a:lnTo>
                    <a:cubicBezTo>
                      <a:pt x="72200" y="68073"/>
                      <a:pt x="72141" y="68061"/>
                      <a:pt x="72081" y="68037"/>
                    </a:cubicBezTo>
                    <a:cubicBezTo>
                      <a:pt x="71569" y="67811"/>
                      <a:pt x="71129" y="67502"/>
                      <a:pt x="70736" y="67109"/>
                    </a:cubicBezTo>
                    <a:cubicBezTo>
                      <a:pt x="70355" y="66728"/>
                      <a:pt x="70022" y="66263"/>
                      <a:pt x="69772" y="65751"/>
                    </a:cubicBezTo>
                    <a:lnTo>
                      <a:pt x="68926" y="64108"/>
                    </a:lnTo>
                    <a:lnTo>
                      <a:pt x="68402" y="65894"/>
                    </a:lnTo>
                    <a:cubicBezTo>
                      <a:pt x="68343" y="66109"/>
                      <a:pt x="68271" y="66335"/>
                      <a:pt x="68200" y="66549"/>
                    </a:cubicBezTo>
                    <a:cubicBezTo>
                      <a:pt x="68117" y="66751"/>
                      <a:pt x="68045" y="66966"/>
                      <a:pt x="67962" y="67168"/>
                    </a:cubicBezTo>
                    <a:cubicBezTo>
                      <a:pt x="67783" y="67585"/>
                      <a:pt x="67581" y="68002"/>
                      <a:pt x="67366" y="68395"/>
                    </a:cubicBezTo>
                    <a:cubicBezTo>
                      <a:pt x="67140" y="68776"/>
                      <a:pt x="66902" y="69168"/>
                      <a:pt x="66628" y="69526"/>
                    </a:cubicBezTo>
                    <a:cubicBezTo>
                      <a:pt x="66366" y="69883"/>
                      <a:pt x="66081" y="70216"/>
                      <a:pt x="65771" y="70550"/>
                    </a:cubicBezTo>
                    <a:cubicBezTo>
                      <a:pt x="65461" y="70871"/>
                      <a:pt x="65128" y="71169"/>
                      <a:pt x="64783" y="71454"/>
                    </a:cubicBezTo>
                    <a:cubicBezTo>
                      <a:pt x="64449" y="71740"/>
                      <a:pt x="64092" y="71990"/>
                      <a:pt x="63699" y="72216"/>
                    </a:cubicBezTo>
                    <a:cubicBezTo>
                      <a:pt x="62937" y="72681"/>
                      <a:pt x="62128" y="72990"/>
                      <a:pt x="61270" y="73133"/>
                    </a:cubicBezTo>
                    <a:cubicBezTo>
                      <a:pt x="60910" y="73203"/>
                      <a:pt x="60557" y="73231"/>
                      <a:pt x="60199" y="73231"/>
                    </a:cubicBezTo>
                    <a:cubicBezTo>
                      <a:pt x="60132" y="73231"/>
                      <a:pt x="60064" y="73230"/>
                      <a:pt x="59997" y="73228"/>
                    </a:cubicBezTo>
                    <a:lnTo>
                      <a:pt x="59687" y="73217"/>
                    </a:lnTo>
                    <a:lnTo>
                      <a:pt x="59365" y="73169"/>
                    </a:lnTo>
                    <a:cubicBezTo>
                      <a:pt x="59163" y="73121"/>
                      <a:pt x="58937" y="73097"/>
                      <a:pt x="58758" y="73038"/>
                    </a:cubicBezTo>
                    <a:cubicBezTo>
                      <a:pt x="58330" y="72919"/>
                      <a:pt x="57937" y="72764"/>
                      <a:pt x="57568" y="72562"/>
                    </a:cubicBezTo>
                    <a:cubicBezTo>
                      <a:pt x="57199" y="72347"/>
                      <a:pt x="56841" y="72109"/>
                      <a:pt x="56532" y="71824"/>
                    </a:cubicBezTo>
                    <a:cubicBezTo>
                      <a:pt x="55889" y="71264"/>
                      <a:pt x="55365" y="70561"/>
                      <a:pt x="54984" y="69776"/>
                    </a:cubicBezTo>
                    <a:cubicBezTo>
                      <a:pt x="54591" y="69002"/>
                      <a:pt x="54341" y="68133"/>
                      <a:pt x="54210" y="67263"/>
                    </a:cubicBezTo>
                    <a:lnTo>
                      <a:pt x="54067" y="66394"/>
                    </a:lnTo>
                    <a:lnTo>
                      <a:pt x="53222" y="66680"/>
                    </a:lnTo>
                    <a:lnTo>
                      <a:pt x="52698" y="66859"/>
                    </a:lnTo>
                    <a:cubicBezTo>
                      <a:pt x="52543" y="66906"/>
                      <a:pt x="52365" y="66966"/>
                      <a:pt x="52186" y="67002"/>
                    </a:cubicBezTo>
                    <a:cubicBezTo>
                      <a:pt x="52007" y="67049"/>
                      <a:pt x="51829" y="67109"/>
                      <a:pt x="51650" y="67144"/>
                    </a:cubicBezTo>
                    <a:cubicBezTo>
                      <a:pt x="51472" y="67168"/>
                      <a:pt x="51293" y="67216"/>
                      <a:pt x="51114" y="67240"/>
                    </a:cubicBezTo>
                    <a:cubicBezTo>
                      <a:pt x="50936" y="67263"/>
                      <a:pt x="50757" y="67299"/>
                      <a:pt x="50579" y="67323"/>
                    </a:cubicBezTo>
                    <a:cubicBezTo>
                      <a:pt x="50400" y="67347"/>
                      <a:pt x="50221" y="67359"/>
                      <a:pt x="50043" y="67383"/>
                    </a:cubicBezTo>
                    <a:lnTo>
                      <a:pt x="49769" y="67394"/>
                    </a:lnTo>
                    <a:lnTo>
                      <a:pt x="49507" y="67406"/>
                    </a:lnTo>
                    <a:lnTo>
                      <a:pt x="48971" y="67406"/>
                    </a:lnTo>
                    <a:cubicBezTo>
                      <a:pt x="48919" y="67410"/>
                      <a:pt x="48867" y="67411"/>
                      <a:pt x="48814" y="67411"/>
                    </a:cubicBezTo>
                    <a:cubicBezTo>
                      <a:pt x="48688" y="67411"/>
                      <a:pt x="48562" y="67403"/>
                      <a:pt x="48436" y="67394"/>
                    </a:cubicBezTo>
                    <a:cubicBezTo>
                      <a:pt x="48257" y="67394"/>
                      <a:pt x="48078" y="67359"/>
                      <a:pt x="47900" y="67347"/>
                    </a:cubicBezTo>
                    <a:cubicBezTo>
                      <a:pt x="47721" y="67335"/>
                      <a:pt x="47543" y="67299"/>
                      <a:pt x="47364" y="67275"/>
                    </a:cubicBezTo>
                    <a:cubicBezTo>
                      <a:pt x="47185" y="67240"/>
                      <a:pt x="47007" y="67204"/>
                      <a:pt x="46828" y="67168"/>
                    </a:cubicBezTo>
                    <a:cubicBezTo>
                      <a:pt x="46650" y="67121"/>
                      <a:pt x="46471" y="67085"/>
                      <a:pt x="46304" y="67037"/>
                    </a:cubicBezTo>
                    <a:lnTo>
                      <a:pt x="46054" y="66966"/>
                    </a:lnTo>
                    <a:cubicBezTo>
                      <a:pt x="45983" y="66942"/>
                      <a:pt x="45888" y="66918"/>
                      <a:pt x="45804" y="66882"/>
                    </a:cubicBezTo>
                    <a:lnTo>
                      <a:pt x="45530" y="66799"/>
                    </a:lnTo>
                    <a:lnTo>
                      <a:pt x="45399" y="66751"/>
                    </a:lnTo>
                    <a:lnTo>
                      <a:pt x="45292" y="66704"/>
                    </a:lnTo>
                    <a:cubicBezTo>
                      <a:pt x="45114" y="66644"/>
                      <a:pt x="44947" y="66573"/>
                      <a:pt x="44792" y="66501"/>
                    </a:cubicBezTo>
                    <a:lnTo>
                      <a:pt x="44435" y="66347"/>
                    </a:lnTo>
                    <a:lnTo>
                      <a:pt x="44102" y="66549"/>
                    </a:lnTo>
                    <a:cubicBezTo>
                      <a:pt x="43185" y="67109"/>
                      <a:pt x="42197" y="67585"/>
                      <a:pt x="41173" y="67942"/>
                    </a:cubicBezTo>
                    <a:cubicBezTo>
                      <a:pt x="40137" y="68287"/>
                      <a:pt x="39089" y="68526"/>
                      <a:pt x="38018" y="68597"/>
                    </a:cubicBezTo>
                    <a:cubicBezTo>
                      <a:pt x="37742" y="68616"/>
                      <a:pt x="37464" y="68625"/>
                      <a:pt x="37186" y="68625"/>
                    </a:cubicBezTo>
                    <a:cubicBezTo>
                      <a:pt x="36396" y="68625"/>
                      <a:pt x="35602" y="68547"/>
                      <a:pt x="34827" y="68371"/>
                    </a:cubicBezTo>
                    <a:cubicBezTo>
                      <a:pt x="34303" y="68252"/>
                      <a:pt x="33803" y="68109"/>
                      <a:pt x="33291" y="67918"/>
                    </a:cubicBezTo>
                    <a:cubicBezTo>
                      <a:pt x="32803" y="67716"/>
                      <a:pt x="32314" y="67502"/>
                      <a:pt x="31850" y="67228"/>
                    </a:cubicBezTo>
                    <a:cubicBezTo>
                      <a:pt x="30933" y="66704"/>
                      <a:pt x="30076" y="66025"/>
                      <a:pt x="29338" y="65251"/>
                    </a:cubicBezTo>
                    <a:cubicBezTo>
                      <a:pt x="28588" y="64465"/>
                      <a:pt x="27957" y="63584"/>
                      <a:pt x="27433" y="62632"/>
                    </a:cubicBezTo>
                    <a:cubicBezTo>
                      <a:pt x="26909" y="61691"/>
                      <a:pt x="26480" y="60667"/>
                      <a:pt x="26171" y="59620"/>
                    </a:cubicBezTo>
                    <a:cubicBezTo>
                      <a:pt x="25837" y="58572"/>
                      <a:pt x="25635" y="57500"/>
                      <a:pt x="25516" y="56393"/>
                    </a:cubicBezTo>
                    <a:lnTo>
                      <a:pt x="25456" y="55833"/>
                    </a:lnTo>
                    <a:lnTo>
                      <a:pt x="24885" y="55833"/>
                    </a:lnTo>
                    <a:cubicBezTo>
                      <a:pt x="24456" y="55833"/>
                      <a:pt x="24040" y="55786"/>
                      <a:pt x="23635" y="55691"/>
                    </a:cubicBezTo>
                    <a:cubicBezTo>
                      <a:pt x="23432" y="55655"/>
                      <a:pt x="23218" y="55595"/>
                      <a:pt x="23040" y="55536"/>
                    </a:cubicBezTo>
                    <a:cubicBezTo>
                      <a:pt x="22837" y="55452"/>
                      <a:pt x="22659" y="55381"/>
                      <a:pt x="22456" y="55298"/>
                    </a:cubicBezTo>
                    <a:cubicBezTo>
                      <a:pt x="21706" y="54941"/>
                      <a:pt x="21027" y="54417"/>
                      <a:pt x="20480" y="53762"/>
                    </a:cubicBezTo>
                    <a:cubicBezTo>
                      <a:pt x="20349" y="53595"/>
                      <a:pt x="20218" y="53428"/>
                      <a:pt x="20099" y="53250"/>
                    </a:cubicBezTo>
                    <a:cubicBezTo>
                      <a:pt x="19980" y="53095"/>
                      <a:pt x="19861" y="52916"/>
                      <a:pt x="19753" y="52714"/>
                    </a:cubicBezTo>
                    <a:cubicBezTo>
                      <a:pt x="19646" y="52535"/>
                      <a:pt x="19539" y="52345"/>
                      <a:pt x="19456" y="52154"/>
                    </a:cubicBezTo>
                    <a:cubicBezTo>
                      <a:pt x="19360" y="51964"/>
                      <a:pt x="19277" y="51762"/>
                      <a:pt x="19206" y="51559"/>
                    </a:cubicBezTo>
                    <a:cubicBezTo>
                      <a:pt x="19039" y="51154"/>
                      <a:pt x="18920" y="50738"/>
                      <a:pt x="18825" y="50309"/>
                    </a:cubicBezTo>
                    <a:cubicBezTo>
                      <a:pt x="18789" y="50095"/>
                      <a:pt x="18741" y="49892"/>
                      <a:pt x="18706" y="49666"/>
                    </a:cubicBezTo>
                    <a:cubicBezTo>
                      <a:pt x="18682" y="49440"/>
                      <a:pt x="18646" y="49237"/>
                      <a:pt x="18634" y="49011"/>
                    </a:cubicBezTo>
                    <a:lnTo>
                      <a:pt x="18563" y="48249"/>
                    </a:lnTo>
                    <a:lnTo>
                      <a:pt x="17872" y="48547"/>
                    </a:lnTo>
                    <a:cubicBezTo>
                      <a:pt x="17325" y="48809"/>
                      <a:pt x="16765" y="49011"/>
                      <a:pt x="16182" y="49190"/>
                    </a:cubicBezTo>
                    <a:cubicBezTo>
                      <a:pt x="15598" y="49368"/>
                      <a:pt x="15015" y="49499"/>
                      <a:pt x="14419" y="49595"/>
                    </a:cubicBezTo>
                    <a:cubicBezTo>
                      <a:pt x="13814" y="49685"/>
                      <a:pt x="13203" y="49733"/>
                      <a:pt x="12594" y="49733"/>
                    </a:cubicBezTo>
                    <a:cubicBezTo>
                      <a:pt x="12004" y="49733"/>
                      <a:pt x="11415" y="49688"/>
                      <a:pt x="10836" y="49595"/>
                    </a:cubicBezTo>
                    <a:cubicBezTo>
                      <a:pt x="10538" y="49547"/>
                      <a:pt x="10252" y="49476"/>
                      <a:pt x="9955" y="49416"/>
                    </a:cubicBezTo>
                    <a:lnTo>
                      <a:pt x="9526" y="49297"/>
                    </a:lnTo>
                    <a:cubicBezTo>
                      <a:pt x="9383" y="49261"/>
                      <a:pt x="9228" y="49202"/>
                      <a:pt x="9085" y="49166"/>
                    </a:cubicBezTo>
                    <a:cubicBezTo>
                      <a:pt x="8514" y="48964"/>
                      <a:pt x="7966" y="48725"/>
                      <a:pt x="7430" y="48452"/>
                    </a:cubicBezTo>
                    <a:cubicBezTo>
                      <a:pt x="6371" y="47880"/>
                      <a:pt x="5406" y="47142"/>
                      <a:pt x="4573" y="46261"/>
                    </a:cubicBezTo>
                    <a:cubicBezTo>
                      <a:pt x="3739" y="45380"/>
                      <a:pt x="3025" y="44380"/>
                      <a:pt x="2454" y="43296"/>
                    </a:cubicBezTo>
                    <a:cubicBezTo>
                      <a:pt x="1894" y="42213"/>
                      <a:pt x="1465" y="41070"/>
                      <a:pt x="1144" y="39879"/>
                    </a:cubicBezTo>
                    <a:cubicBezTo>
                      <a:pt x="846" y="38689"/>
                      <a:pt x="668" y="37462"/>
                      <a:pt x="596" y="36224"/>
                    </a:cubicBezTo>
                    <a:cubicBezTo>
                      <a:pt x="537" y="34998"/>
                      <a:pt x="596" y="33759"/>
                      <a:pt x="751" y="32533"/>
                    </a:cubicBezTo>
                    <a:cubicBezTo>
                      <a:pt x="894" y="31319"/>
                      <a:pt x="1168" y="30092"/>
                      <a:pt x="1525" y="28925"/>
                    </a:cubicBezTo>
                    <a:cubicBezTo>
                      <a:pt x="1882" y="27747"/>
                      <a:pt x="2335" y="26580"/>
                      <a:pt x="2894" y="25485"/>
                    </a:cubicBezTo>
                    <a:cubicBezTo>
                      <a:pt x="3442" y="24377"/>
                      <a:pt x="4085" y="23306"/>
                      <a:pt x="4811" y="22317"/>
                    </a:cubicBezTo>
                    <a:cubicBezTo>
                      <a:pt x="5537" y="21317"/>
                      <a:pt x="6347" y="20377"/>
                      <a:pt x="7252" y="19531"/>
                    </a:cubicBezTo>
                    <a:cubicBezTo>
                      <a:pt x="8145" y="18686"/>
                      <a:pt x="9133" y="17924"/>
                      <a:pt x="10181" y="17281"/>
                    </a:cubicBezTo>
                    <a:cubicBezTo>
                      <a:pt x="11240" y="16638"/>
                      <a:pt x="12360" y="16126"/>
                      <a:pt x="13526" y="15745"/>
                    </a:cubicBezTo>
                    <a:cubicBezTo>
                      <a:pt x="14705" y="15376"/>
                      <a:pt x="15931" y="15186"/>
                      <a:pt x="17146" y="15174"/>
                    </a:cubicBezTo>
                    <a:cubicBezTo>
                      <a:pt x="17211" y="15172"/>
                      <a:pt x="17276" y="15172"/>
                      <a:pt x="17341" y="15172"/>
                    </a:cubicBezTo>
                    <a:cubicBezTo>
                      <a:pt x="18501" y="15172"/>
                      <a:pt x="19649" y="15372"/>
                      <a:pt x="20754" y="15721"/>
                    </a:cubicBezTo>
                    <a:lnTo>
                      <a:pt x="21004" y="15805"/>
                    </a:lnTo>
                    <a:lnTo>
                      <a:pt x="21111" y="15543"/>
                    </a:lnTo>
                    <a:lnTo>
                      <a:pt x="21158" y="15424"/>
                    </a:lnTo>
                    <a:cubicBezTo>
                      <a:pt x="21170" y="15412"/>
                      <a:pt x="21182" y="15364"/>
                      <a:pt x="21182" y="15328"/>
                    </a:cubicBezTo>
                    <a:lnTo>
                      <a:pt x="21194" y="15269"/>
                    </a:lnTo>
                    <a:lnTo>
                      <a:pt x="21242" y="15055"/>
                    </a:lnTo>
                    <a:cubicBezTo>
                      <a:pt x="21265" y="14900"/>
                      <a:pt x="21313" y="14757"/>
                      <a:pt x="21349" y="14602"/>
                    </a:cubicBezTo>
                    <a:cubicBezTo>
                      <a:pt x="21420" y="14305"/>
                      <a:pt x="21516" y="14007"/>
                      <a:pt x="21599" y="13709"/>
                    </a:cubicBezTo>
                    <a:cubicBezTo>
                      <a:pt x="21789" y="13114"/>
                      <a:pt x="22016" y="12554"/>
                      <a:pt x="22278" y="11983"/>
                    </a:cubicBezTo>
                    <a:cubicBezTo>
                      <a:pt x="22813" y="10864"/>
                      <a:pt x="23468" y="9816"/>
                      <a:pt x="24266" y="8863"/>
                    </a:cubicBezTo>
                    <a:cubicBezTo>
                      <a:pt x="25826" y="6958"/>
                      <a:pt x="27850" y="5434"/>
                      <a:pt x="30100" y="4434"/>
                    </a:cubicBezTo>
                    <a:cubicBezTo>
                      <a:pt x="31207" y="3934"/>
                      <a:pt x="32386" y="3565"/>
                      <a:pt x="33588" y="3339"/>
                    </a:cubicBezTo>
                    <a:cubicBezTo>
                      <a:pt x="34184" y="3220"/>
                      <a:pt x="34803" y="3148"/>
                      <a:pt x="35410" y="3113"/>
                    </a:cubicBezTo>
                    <a:cubicBezTo>
                      <a:pt x="35653" y="3094"/>
                      <a:pt x="35894" y="3086"/>
                      <a:pt x="36135" y="3086"/>
                    </a:cubicBezTo>
                    <a:cubicBezTo>
                      <a:pt x="36497" y="3086"/>
                      <a:pt x="36860" y="3103"/>
                      <a:pt x="37232" y="3125"/>
                    </a:cubicBezTo>
                    <a:cubicBezTo>
                      <a:pt x="37839" y="3172"/>
                      <a:pt x="38434" y="3279"/>
                      <a:pt x="39018" y="3410"/>
                    </a:cubicBezTo>
                    <a:cubicBezTo>
                      <a:pt x="39315" y="3482"/>
                      <a:pt x="39613" y="3577"/>
                      <a:pt x="39875" y="3660"/>
                    </a:cubicBezTo>
                    <a:cubicBezTo>
                      <a:pt x="40006" y="3696"/>
                      <a:pt x="40161" y="3756"/>
                      <a:pt x="40304" y="3815"/>
                    </a:cubicBezTo>
                    <a:cubicBezTo>
                      <a:pt x="40435" y="3863"/>
                      <a:pt x="40589" y="3922"/>
                      <a:pt x="40720" y="3982"/>
                    </a:cubicBezTo>
                    <a:cubicBezTo>
                      <a:pt x="41828" y="4458"/>
                      <a:pt x="42840" y="5113"/>
                      <a:pt x="43733" y="5911"/>
                    </a:cubicBezTo>
                    <a:lnTo>
                      <a:pt x="44256" y="6375"/>
                    </a:lnTo>
                    <a:lnTo>
                      <a:pt x="44637" y="5780"/>
                    </a:lnTo>
                    <a:cubicBezTo>
                      <a:pt x="44816" y="5506"/>
                      <a:pt x="44995" y="5244"/>
                      <a:pt x="45185" y="4994"/>
                    </a:cubicBezTo>
                    <a:cubicBezTo>
                      <a:pt x="45376" y="4720"/>
                      <a:pt x="45590" y="4482"/>
                      <a:pt x="45792" y="4244"/>
                    </a:cubicBezTo>
                    <a:cubicBezTo>
                      <a:pt x="46007" y="4006"/>
                      <a:pt x="46233" y="3768"/>
                      <a:pt x="46471" y="3565"/>
                    </a:cubicBezTo>
                    <a:cubicBezTo>
                      <a:pt x="46709" y="3339"/>
                      <a:pt x="46947" y="3148"/>
                      <a:pt x="47197" y="2958"/>
                    </a:cubicBezTo>
                    <a:cubicBezTo>
                      <a:pt x="48209" y="2184"/>
                      <a:pt x="49376" y="1648"/>
                      <a:pt x="50579" y="1422"/>
                    </a:cubicBezTo>
                    <a:cubicBezTo>
                      <a:pt x="50876" y="1374"/>
                      <a:pt x="51186" y="1327"/>
                      <a:pt x="51484" y="1327"/>
                    </a:cubicBezTo>
                    <a:close/>
                    <a:moveTo>
                      <a:pt x="51763" y="1"/>
                    </a:moveTo>
                    <a:cubicBezTo>
                      <a:pt x="51675" y="1"/>
                      <a:pt x="51585" y="2"/>
                      <a:pt x="51495" y="5"/>
                    </a:cubicBezTo>
                    <a:cubicBezTo>
                      <a:pt x="51126" y="17"/>
                      <a:pt x="50757" y="65"/>
                      <a:pt x="50400" y="124"/>
                    </a:cubicBezTo>
                    <a:cubicBezTo>
                      <a:pt x="48936" y="386"/>
                      <a:pt x="47614" y="1065"/>
                      <a:pt x="46483" y="1934"/>
                    </a:cubicBezTo>
                    <a:cubicBezTo>
                      <a:pt x="46197" y="2160"/>
                      <a:pt x="45923" y="2386"/>
                      <a:pt x="45661" y="2636"/>
                    </a:cubicBezTo>
                    <a:cubicBezTo>
                      <a:pt x="45399" y="2886"/>
                      <a:pt x="45161" y="3148"/>
                      <a:pt x="44923" y="3410"/>
                    </a:cubicBezTo>
                    <a:cubicBezTo>
                      <a:pt x="44685" y="3684"/>
                      <a:pt x="44459" y="3958"/>
                      <a:pt x="44256" y="4244"/>
                    </a:cubicBezTo>
                    <a:cubicBezTo>
                      <a:pt x="44180" y="4345"/>
                      <a:pt x="44107" y="4449"/>
                      <a:pt x="44036" y="4553"/>
                    </a:cubicBezTo>
                    <a:lnTo>
                      <a:pt x="44036" y="4553"/>
                    </a:lnTo>
                    <a:cubicBezTo>
                      <a:pt x="43168" y="3873"/>
                      <a:pt x="42209" y="3314"/>
                      <a:pt x="41185" y="2910"/>
                    </a:cubicBezTo>
                    <a:cubicBezTo>
                      <a:pt x="41018" y="2851"/>
                      <a:pt x="40875" y="2791"/>
                      <a:pt x="40708" y="2732"/>
                    </a:cubicBezTo>
                    <a:cubicBezTo>
                      <a:pt x="40566" y="2684"/>
                      <a:pt x="40411" y="2625"/>
                      <a:pt x="40244" y="2577"/>
                    </a:cubicBezTo>
                    <a:cubicBezTo>
                      <a:pt x="39923" y="2470"/>
                      <a:pt x="39613" y="2398"/>
                      <a:pt x="39280" y="2327"/>
                    </a:cubicBezTo>
                    <a:cubicBezTo>
                      <a:pt x="38625" y="2196"/>
                      <a:pt x="37970" y="2101"/>
                      <a:pt x="37315" y="2053"/>
                    </a:cubicBezTo>
                    <a:cubicBezTo>
                      <a:pt x="37037" y="2035"/>
                      <a:pt x="36758" y="2027"/>
                      <a:pt x="36480" y="2027"/>
                    </a:cubicBezTo>
                    <a:cubicBezTo>
                      <a:pt x="35450" y="2027"/>
                      <a:pt x="34425" y="2144"/>
                      <a:pt x="33422" y="2351"/>
                    </a:cubicBezTo>
                    <a:cubicBezTo>
                      <a:pt x="32148" y="2625"/>
                      <a:pt x="30921" y="3041"/>
                      <a:pt x="29743" y="3601"/>
                    </a:cubicBezTo>
                    <a:cubicBezTo>
                      <a:pt x="27385" y="4720"/>
                      <a:pt x="25302" y="6375"/>
                      <a:pt x="23718" y="8399"/>
                    </a:cubicBezTo>
                    <a:cubicBezTo>
                      <a:pt x="22920" y="9411"/>
                      <a:pt x="22242" y="10530"/>
                      <a:pt x="21718" y="11697"/>
                    </a:cubicBezTo>
                    <a:cubicBezTo>
                      <a:pt x="21468" y="12292"/>
                      <a:pt x="21230" y="12912"/>
                      <a:pt x="21051" y="13519"/>
                    </a:cubicBezTo>
                    <a:cubicBezTo>
                      <a:pt x="20956" y="13828"/>
                      <a:pt x="20873" y="14138"/>
                      <a:pt x="20801" y="14459"/>
                    </a:cubicBezTo>
                    <a:cubicBezTo>
                      <a:pt x="20754" y="14614"/>
                      <a:pt x="20718" y="14769"/>
                      <a:pt x="20694" y="14936"/>
                    </a:cubicBezTo>
                    <a:lnTo>
                      <a:pt x="20664" y="15087"/>
                    </a:lnTo>
                    <a:lnTo>
                      <a:pt x="20664" y="15087"/>
                    </a:lnTo>
                    <a:cubicBezTo>
                      <a:pt x="19635" y="14785"/>
                      <a:pt x="18560" y="14633"/>
                      <a:pt x="17488" y="14633"/>
                    </a:cubicBezTo>
                    <a:cubicBezTo>
                      <a:pt x="17382" y="14633"/>
                      <a:pt x="17276" y="14635"/>
                      <a:pt x="17170" y="14638"/>
                    </a:cubicBezTo>
                    <a:cubicBezTo>
                      <a:pt x="15884" y="14650"/>
                      <a:pt x="14622" y="14888"/>
                      <a:pt x="13419" y="15269"/>
                    </a:cubicBezTo>
                    <a:cubicBezTo>
                      <a:pt x="12193" y="15662"/>
                      <a:pt x="11050" y="16198"/>
                      <a:pt x="9966" y="16864"/>
                    </a:cubicBezTo>
                    <a:cubicBezTo>
                      <a:pt x="8871" y="17519"/>
                      <a:pt x="7883" y="18305"/>
                      <a:pt x="6954" y="19174"/>
                    </a:cubicBezTo>
                    <a:cubicBezTo>
                      <a:pt x="6049" y="20055"/>
                      <a:pt x="5204" y="21008"/>
                      <a:pt x="4454" y="22020"/>
                    </a:cubicBezTo>
                    <a:cubicBezTo>
                      <a:pt x="3716" y="23032"/>
                      <a:pt x="3061" y="24115"/>
                      <a:pt x="2489" y="25246"/>
                    </a:cubicBezTo>
                    <a:cubicBezTo>
                      <a:pt x="1930" y="26377"/>
                      <a:pt x="1465" y="27556"/>
                      <a:pt x="1072" y="28759"/>
                    </a:cubicBezTo>
                    <a:cubicBezTo>
                      <a:pt x="703" y="29961"/>
                      <a:pt x="418" y="31199"/>
                      <a:pt x="239" y="32450"/>
                    </a:cubicBezTo>
                    <a:cubicBezTo>
                      <a:pt x="60" y="33712"/>
                      <a:pt x="1" y="34974"/>
                      <a:pt x="49" y="36248"/>
                    </a:cubicBezTo>
                    <a:cubicBezTo>
                      <a:pt x="108" y="37510"/>
                      <a:pt x="275" y="38772"/>
                      <a:pt x="572" y="40010"/>
                    </a:cubicBezTo>
                    <a:cubicBezTo>
                      <a:pt x="870" y="41248"/>
                      <a:pt x="1299" y="42451"/>
                      <a:pt x="1882" y="43594"/>
                    </a:cubicBezTo>
                    <a:cubicBezTo>
                      <a:pt x="2466" y="44737"/>
                      <a:pt x="3192" y="45808"/>
                      <a:pt x="4049" y="46761"/>
                    </a:cubicBezTo>
                    <a:cubicBezTo>
                      <a:pt x="4930" y="47713"/>
                      <a:pt x="5942" y="48547"/>
                      <a:pt x="7073" y="49178"/>
                    </a:cubicBezTo>
                    <a:cubicBezTo>
                      <a:pt x="7645" y="49487"/>
                      <a:pt x="8216" y="49761"/>
                      <a:pt x="8847" y="49976"/>
                    </a:cubicBezTo>
                    <a:cubicBezTo>
                      <a:pt x="8990" y="50023"/>
                      <a:pt x="9133" y="50083"/>
                      <a:pt x="9288" y="50130"/>
                    </a:cubicBezTo>
                    <a:lnTo>
                      <a:pt x="9764" y="50261"/>
                    </a:lnTo>
                    <a:cubicBezTo>
                      <a:pt x="10086" y="50333"/>
                      <a:pt x="10395" y="50416"/>
                      <a:pt x="10717" y="50476"/>
                    </a:cubicBezTo>
                    <a:cubicBezTo>
                      <a:pt x="11424" y="50613"/>
                      <a:pt x="12143" y="50675"/>
                      <a:pt x="12861" y="50675"/>
                    </a:cubicBezTo>
                    <a:cubicBezTo>
                      <a:pt x="13447" y="50675"/>
                      <a:pt x="14032" y="50634"/>
                      <a:pt x="14610" y="50559"/>
                    </a:cubicBezTo>
                    <a:cubicBezTo>
                      <a:pt x="15241" y="50476"/>
                      <a:pt x="15884" y="50357"/>
                      <a:pt x="16515" y="50178"/>
                    </a:cubicBezTo>
                    <a:cubicBezTo>
                      <a:pt x="16900" y="50067"/>
                      <a:pt x="17281" y="49942"/>
                      <a:pt x="17657" y="49803"/>
                    </a:cubicBezTo>
                    <a:lnTo>
                      <a:pt x="17657" y="49803"/>
                    </a:lnTo>
                    <a:cubicBezTo>
                      <a:pt x="17751" y="50525"/>
                      <a:pt x="17918" y="51243"/>
                      <a:pt x="18158" y="51928"/>
                    </a:cubicBezTo>
                    <a:cubicBezTo>
                      <a:pt x="18241" y="52166"/>
                      <a:pt x="18325" y="52393"/>
                      <a:pt x="18432" y="52619"/>
                    </a:cubicBezTo>
                    <a:cubicBezTo>
                      <a:pt x="18539" y="52857"/>
                      <a:pt x="18634" y="53059"/>
                      <a:pt x="18753" y="53286"/>
                    </a:cubicBezTo>
                    <a:cubicBezTo>
                      <a:pt x="18872" y="53512"/>
                      <a:pt x="19015" y="53714"/>
                      <a:pt x="19146" y="53928"/>
                    </a:cubicBezTo>
                    <a:cubicBezTo>
                      <a:pt x="19277" y="54131"/>
                      <a:pt x="19432" y="54321"/>
                      <a:pt x="19587" y="54524"/>
                    </a:cubicBezTo>
                    <a:cubicBezTo>
                      <a:pt x="20218" y="55298"/>
                      <a:pt x="21039" y="55953"/>
                      <a:pt x="21944" y="56393"/>
                    </a:cubicBezTo>
                    <a:cubicBezTo>
                      <a:pt x="22170" y="56512"/>
                      <a:pt x="22420" y="56607"/>
                      <a:pt x="22647" y="56691"/>
                    </a:cubicBezTo>
                    <a:cubicBezTo>
                      <a:pt x="22897" y="56786"/>
                      <a:pt x="23135" y="56846"/>
                      <a:pt x="23385" y="56905"/>
                    </a:cubicBezTo>
                    <a:cubicBezTo>
                      <a:pt x="23691" y="56980"/>
                      <a:pt x="24007" y="57031"/>
                      <a:pt x="24324" y="57059"/>
                    </a:cubicBezTo>
                    <a:lnTo>
                      <a:pt x="24324" y="57059"/>
                    </a:lnTo>
                    <a:cubicBezTo>
                      <a:pt x="24443" y="58043"/>
                      <a:pt x="24639" y="59022"/>
                      <a:pt x="24921" y="59977"/>
                    </a:cubicBezTo>
                    <a:cubicBezTo>
                      <a:pt x="25242" y="61108"/>
                      <a:pt x="25695" y="62227"/>
                      <a:pt x="26254" y="63275"/>
                    </a:cubicBezTo>
                    <a:cubicBezTo>
                      <a:pt x="26838" y="64311"/>
                      <a:pt x="27540" y="65299"/>
                      <a:pt x="28362" y="66168"/>
                    </a:cubicBezTo>
                    <a:cubicBezTo>
                      <a:pt x="29171" y="67049"/>
                      <a:pt x="30124" y="67811"/>
                      <a:pt x="31171" y="68418"/>
                    </a:cubicBezTo>
                    <a:cubicBezTo>
                      <a:pt x="31695" y="68728"/>
                      <a:pt x="32243" y="68990"/>
                      <a:pt x="32803" y="69204"/>
                    </a:cubicBezTo>
                    <a:cubicBezTo>
                      <a:pt x="33362" y="69430"/>
                      <a:pt x="33958" y="69609"/>
                      <a:pt x="34529" y="69740"/>
                    </a:cubicBezTo>
                    <a:cubicBezTo>
                      <a:pt x="35418" y="69947"/>
                      <a:pt x="36334" y="70045"/>
                      <a:pt x="37247" y="70045"/>
                    </a:cubicBezTo>
                    <a:cubicBezTo>
                      <a:pt x="37544" y="70045"/>
                      <a:pt x="37841" y="70034"/>
                      <a:pt x="38137" y="70014"/>
                    </a:cubicBezTo>
                    <a:cubicBezTo>
                      <a:pt x="39339" y="69942"/>
                      <a:pt x="40530" y="69680"/>
                      <a:pt x="41661" y="69299"/>
                    </a:cubicBezTo>
                    <a:cubicBezTo>
                      <a:pt x="42669" y="68949"/>
                      <a:pt x="43639" y="68505"/>
                      <a:pt x="44555" y="67974"/>
                    </a:cubicBezTo>
                    <a:lnTo>
                      <a:pt x="44555" y="67974"/>
                    </a:lnTo>
                    <a:cubicBezTo>
                      <a:pt x="44632" y="68004"/>
                      <a:pt x="44711" y="68033"/>
                      <a:pt x="44792" y="68061"/>
                    </a:cubicBezTo>
                    <a:lnTo>
                      <a:pt x="44947" y="68121"/>
                    </a:lnTo>
                    <a:lnTo>
                      <a:pt x="45090" y="68168"/>
                    </a:lnTo>
                    <a:lnTo>
                      <a:pt x="45352" y="68252"/>
                    </a:lnTo>
                    <a:cubicBezTo>
                      <a:pt x="45447" y="68287"/>
                      <a:pt x="45542" y="68311"/>
                      <a:pt x="45649" y="68347"/>
                    </a:cubicBezTo>
                    <a:lnTo>
                      <a:pt x="45947" y="68430"/>
                    </a:lnTo>
                    <a:cubicBezTo>
                      <a:pt x="46138" y="68490"/>
                      <a:pt x="46352" y="68537"/>
                      <a:pt x="46542" y="68585"/>
                    </a:cubicBezTo>
                    <a:cubicBezTo>
                      <a:pt x="46757" y="68633"/>
                      <a:pt x="46947" y="68668"/>
                      <a:pt x="47150" y="68704"/>
                    </a:cubicBezTo>
                    <a:cubicBezTo>
                      <a:pt x="47364" y="68728"/>
                      <a:pt x="47554" y="68776"/>
                      <a:pt x="47769" y="68787"/>
                    </a:cubicBezTo>
                    <a:cubicBezTo>
                      <a:pt x="47971" y="68823"/>
                      <a:pt x="48162" y="68847"/>
                      <a:pt x="48376" y="68847"/>
                    </a:cubicBezTo>
                    <a:cubicBezTo>
                      <a:pt x="48578" y="68871"/>
                      <a:pt x="48769" y="68883"/>
                      <a:pt x="48983" y="68883"/>
                    </a:cubicBezTo>
                    <a:cubicBezTo>
                      <a:pt x="49084" y="68889"/>
                      <a:pt x="49186" y="68892"/>
                      <a:pt x="49287" y="68892"/>
                    </a:cubicBezTo>
                    <a:cubicBezTo>
                      <a:pt x="49388" y="68892"/>
                      <a:pt x="49489" y="68889"/>
                      <a:pt x="49590" y="68883"/>
                    </a:cubicBezTo>
                    <a:lnTo>
                      <a:pt x="49900" y="68871"/>
                    </a:lnTo>
                    <a:lnTo>
                      <a:pt x="50221" y="68835"/>
                    </a:lnTo>
                    <a:cubicBezTo>
                      <a:pt x="50424" y="68823"/>
                      <a:pt x="50614" y="68811"/>
                      <a:pt x="50829" y="68776"/>
                    </a:cubicBezTo>
                    <a:cubicBezTo>
                      <a:pt x="51031" y="68764"/>
                      <a:pt x="51234" y="68716"/>
                      <a:pt x="51436" y="68692"/>
                    </a:cubicBezTo>
                    <a:cubicBezTo>
                      <a:pt x="51626" y="68656"/>
                      <a:pt x="51841" y="68609"/>
                      <a:pt x="52031" y="68573"/>
                    </a:cubicBezTo>
                    <a:cubicBezTo>
                      <a:pt x="52246" y="68526"/>
                      <a:pt x="52436" y="68466"/>
                      <a:pt x="52627" y="68418"/>
                    </a:cubicBezTo>
                    <a:cubicBezTo>
                      <a:pt x="52738" y="68391"/>
                      <a:pt x="52853" y="68359"/>
                      <a:pt x="52967" y="68325"/>
                    </a:cubicBezTo>
                    <a:lnTo>
                      <a:pt x="52967" y="68325"/>
                    </a:lnTo>
                    <a:cubicBezTo>
                      <a:pt x="53020" y="68548"/>
                      <a:pt x="53082" y="68769"/>
                      <a:pt x="53150" y="68990"/>
                    </a:cubicBezTo>
                    <a:cubicBezTo>
                      <a:pt x="53293" y="69478"/>
                      <a:pt x="53496" y="69966"/>
                      <a:pt x="53710" y="70431"/>
                    </a:cubicBezTo>
                    <a:cubicBezTo>
                      <a:pt x="54174" y="71371"/>
                      <a:pt x="54817" y="72240"/>
                      <a:pt x="55615" y="72943"/>
                    </a:cubicBezTo>
                    <a:cubicBezTo>
                      <a:pt x="56020" y="73300"/>
                      <a:pt x="56448" y="73609"/>
                      <a:pt x="56925" y="73871"/>
                    </a:cubicBezTo>
                    <a:cubicBezTo>
                      <a:pt x="57389" y="74133"/>
                      <a:pt x="57913" y="74324"/>
                      <a:pt x="58401" y="74467"/>
                    </a:cubicBezTo>
                    <a:cubicBezTo>
                      <a:pt x="58532" y="74502"/>
                      <a:pt x="58675" y="74538"/>
                      <a:pt x="58806" y="74562"/>
                    </a:cubicBezTo>
                    <a:cubicBezTo>
                      <a:pt x="58937" y="74598"/>
                      <a:pt x="59068" y="74621"/>
                      <a:pt x="59211" y="74645"/>
                    </a:cubicBezTo>
                    <a:lnTo>
                      <a:pt x="59604" y="74681"/>
                    </a:lnTo>
                    <a:cubicBezTo>
                      <a:pt x="59746" y="74705"/>
                      <a:pt x="59877" y="74717"/>
                      <a:pt x="60008" y="74717"/>
                    </a:cubicBezTo>
                    <a:cubicBezTo>
                      <a:pt x="60063" y="74718"/>
                      <a:pt x="60118" y="74719"/>
                      <a:pt x="60172" y="74719"/>
                    </a:cubicBezTo>
                    <a:cubicBezTo>
                      <a:pt x="60653" y="74719"/>
                      <a:pt x="61133" y="74673"/>
                      <a:pt x="61604" y="74598"/>
                    </a:cubicBezTo>
                    <a:cubicBezTo>
                      <a:pt x="62640" y="74407"/>
                      <a:pt x="63640" y="74014"/>
                      <a:pt x="64533" y="73490"/>
                    </a:cubicBezTo>
                    <a:cubicBezTo>
                      <a:pt x="64985" y="73228"/>
                      <a:pt x="65414" y="72943"/>
                      <a:pt x="65819" y="72621"/>
                    </a:cubicBezTo>
                    <a:cubicBezTo>
                      <a:pt x="66212" y="72288"/>
                      <a:pt x="66593" y="71943"/>
                      <a:pt x="66950" y="71574"/>
                    </a:cubicBezTo>
                    <a:cubicBezTo>
                      <a:pt x="67307" y="71204"/>
                      <a:pt x="67628" y="70812"/>
                      <a:pt x="67926" y="70395"/>
                    </a:cubicBezTo>
                    <a:cubicBezTo>
                      <a:pt x="68224" y="70002"/>
                      <a:pt x="68498" y="69561"/>
                      <a:pt x="68748" y="69121"/>
                    </a:cubicBezTo>
                    <a:cubicBezTo>
                      <a:pt x="68998" y="68668"/>
                      <a:pt x="69224" y="68216"/>
                      <a:pt x="69414" y="67752"/>
                    </a:cubicBezTo>
                    <a:cubicBezTo>
                      <a:pt x="69416" y="67749"/>
                      <a:pt x="69417" y="67746"/>
                      <a:pt x="69418" y="67743"/>
                    </a:cubicBezTo>
                    <a:lnTo>
                      <a:pt x="69418" y="67743"/>
                    </a:lnTo>
                    <a:cubicBezTo>
                      <a:pt x="69541" y="67890"/>
                      <a:pt x="69671" y="68032"/>
                      <a:pt x="69807" y="68168"/>
                    </a:cubicBezTo>
                    <a:cubicBezTo>
                      <a:pt x="70307" y="68668"/>
                      <a:pt x="70915" y="69085"/>
                      <a:pt x="71593" y="69383"/>
                    </a:cubicBezTo>
                    <a:cubicBezTo>
                      <a:pt x="71677" y="69430"/>
                      <a:pt x="71760" y="69466"/>
                      <a:pt x="71843" y="69490"/>
                    </a:cubicBezTo>
                    <a:lnTo>
                      <a:pt x="71867" y="69502"/>
                    </a:lnTo>
                    <a:lnTo>
                      <a:pt x="71915" y="69526"/>
                    </a:lnTo>
                    <a:lnTo>
                      <a:pt x="71974" y="69538"/>
                    </a:lnTo>
                    <a:lnTo>
                      <a:pt x="72093" y="69585"/>
                    </a:lnTo>
                    <a:lnTo>
                      <a:pt x="72212" y="69621"/>
                    </a:lnTo>
                    <a:lnTo>
                      <a:pt x="72355" y="69669"/>
                    </a:lnTo>
                    <a:cubicBezTo>
                      <a:pt x="72439" y="69704"/>
                      <a:pt x="72546" y="69728"/>
                      <a:pt x="72629" y="69740"/>
                    </a:cubicBezTo>
                    <a:cubicBezTo>
                      <a:pt x="72986" y="69823"/>
                      <a:pt x="73355" y="69859"/>
                      <a:pt x="73724" y="69883"/>
                    </a:cubicBezTo>
                    <a:cubicBezTo>
                      <a:pt x="73774" y="69884"/>
                      <a:pt x="73823" y="69885"/>
                      <a:pt x="73872" y="69885"/>
                    </a:cubicBezTo>
                    <a:cubicBezTo>
                      <a:pt x="74189" y="69885"/>
                      <a:pt x="74499" y="69854"/>
                      <a:pt x="74808" y="69823"/>
                    </a:cubicBezTo>
                    <a:cubicBezTo>
                      <a:pt x="75165" y="69764"/>
                      <a:pt x="75510" y="69680"/>
                      <a:pt x="75844" y="69585"/>
                    </a:cubicBezTo>
                    <a:cubicBezTo>
                      <a:pt x="76177" y="69478"/>
                      <a:pt x="76522" y="69347"/>
                      <a:pt x="76832" y="69192"/>
                    </a:cubicBezTo>
                    <a:cubicBezTo>
                      <a:pt x="77142" y="69026"/>
                      <a:pt x="77439" y="68871"/>
                      <a:pt x="77737" y="68668"/>
                    </a:cubicBezTo>
                    <a:cubicBezTo>
                      <a:pt x="78320" y="68299"/>
                      <a:pt x="78856" y="67835"/>
                      <a:pt x="79332" y="67347"/>
                    </a:cubicBezTo>
                    <a:cubicBezTo>
                      <a:pt x="79570" y="67097"/>
                      <a:pt x="79785" y="66823"/>
                      <a:pt x="79999" y="66561"/>
                    </a:cubicBezTo>
                    <a:cubicBezTo>
                      <a:pt x="80106" y="66430"/>
                      <a:pt x="80190" y="66275"/>
                      <a:pt x="80297" y="66144"/>
                    </a:cubicBezTo>
                    <a:cubicBezTo>
                      <a:pt x="80404" y="65989"/>
                      <a:pt x="80487" y="65859"/>
                      <a:pt x="80582" y="65716"/>
                    </a:cubicBezTo>
                    <a:cubicBezTo>
                      <a:pt x="80666" y="65561"/>
                      <a:pt x="80761" y="65418"/>
                      <a:pt x="80832" y="65263"/>
                    </a:cubicBezTo>
                    <a:cubicBezTo>
                      <a:pt x="80903" y="65143"/>
                      <a:pt x="80973" y="65015"/>
                      <a:pt x="81036" y="64892"/>
                    </a:cubicBezTo>
                    <a:lnTo>
                      <a:pt x="81036" y="64892"/>
                    </a:lnTo>
                    <a:cubicBezTo>
                      <a:pt x="81664" y="65521"/>
                      <a:pt x="82365" y="66089"/>
                      <a:pt x="83107" y="66561"/>
                    </a:cubicBezTo>
                    <a:cubicBezTo>
                      <a:pt x="83642" y="66882"/>
                      <a:pt x="84190" y="67180"/>
                      <a:pt x="84773" y="67442"/>
                    </a:cubicBezTo>
                    <a:cubicBezTo>
                      <a:pt x="84916" y="67502"/>
                      <a:pt x="85059" y="67561"/>
                      <a:pt x="85214" y="67621"/>
                    </a:cubicBezTo>
                    <a:lnTo>
                      <a:pt x="85333" y="67656"/>
                    </a:lnTo>
                    <a:lnTo>
                      <a:pt x="85428" y="67704"/>
                    </a:lnTo>
                    <a:lnTo>
                      <a:pt x="85643" y="67775"/>
                    </a:lnTo>
                    <a:cubicBezTo>
                      <a:pt x="85785" y="67823"/>
                      <a:pt x="85952" y="67883"/>
                      <a:pt x="86107" y="67930"/>
                    </a:cubicBezTo>
                    <a:cubicBezTo>
                      <a:pt x="86262" y="67978"/>
                      <a:pt x="86416" y="68037"/>
                      <a:pt x="86559" y="68061"/>
                    </a:cubicBezTo>
                    <a:cubicBezTo>
                      <a:pt x="87582" y="68319"/>
                      <a:pt x="88639" y="68445"/>
                      <a:pt x="89687" y="68445"/>
                    </a:cubicBezTo>
                    <a:cubicBezTo>
                      <a:pt x="89895" y="68445"/>
                      <a:pt x="90103" y="68440"/>
                      <a:pt x="90310" y="68430"/>
                    </a:cubicBezTo>
                    <a:cubicBezTo>
                      <a:pt x="91560" y="68359"/>
                      <a:pt x="92798" y="68109"/>
                      <a:pt x="93989" y="67716"/>
                    </a:cubicBezTo>
                    <a:cubicBezTo>
                      <a:pt x="95168" y="67323"/>
                      <a:pt x="96299" y="66787"/>
                      <a:pt x="97358" y="66132"/>
                    </a:cubicBezTo>
                    <a:cubicBezTo>
                      <a:pt x="98406" y="65478"/>
                      <a:pt x="99394" y="64716"/>
                      <a:pt x="100299" y="63882"/>
                    </a:cubicBezTo>
                    <a:cubicBezTo>
                      <a:pt x="102097" y="62215"/>
                      <a:pt x="103585" y="60215"/>
                      <a:pt x="104740" y="58048"/>
                    </a:cubicBezTo>
                    <a:cubicBezTo>
                      <a:pt x="105312" y="56965"/>
                      <a:pt x="105788" y="55833"/>
                      <a:pt x="106193" y="54679"/>
                    </a:cubicBezTo>
                    <a:cubicBezTo>
                      <a:pt x="106598" y="53524"/>
                      <a:pt x="106907" y="52333"/>
                      <a:pt x="107121" y="51131"/>
                    </a:cubicBezTo>
                    <a:cubicBezTo>
                      <a:pt x="107550" y="48702"/>
                      <a:pt x="107574" y="46213"/>
                      <a:pt x="107157" y="43772"/>
                    </a:cubicBezTo>
                    <a:cubicBezTo>
                      <a:pt x="106931" y="42558"/>
                      <a:pt x="106609" y="41367"/>
                      <a:pt x="106145" y="40201"/>
                    </a:cubicBezTo>
                    <a:cubicBezTo>
                      <a:pt x="105693" y="39046"/>
                      <a:pt x="105097" y="37927"/>
                      <a:pt x="104359" y="36914"/>
                    </a:cubicBezTo>
                    <a:cubicBezTo>
                      <a:pt x="103633" y="35902"/>
                      <a:pt x="102764" y="34962"/>
                      <a:pt x="101776" y="34188"/>
                    </a:cubicBezTo>
                    <a:cubicBezTo>
                      <a:pt x="100775" y="33414"/>
                      <a:pt x="99656" y="32795"/>
                      <a:pt x="98466" y="32342"/>
                    </a:cubicBezTo>
                    <a:lnTo>
                      <a:pt x="98311" y="32212"/>
                    </a:lnTo>
                    <a:cubicBezTo>
                      <a:pt x="98216" y="32200"/>
                      <a:pt x="98144" y="32164"/>
                      <a:pt x="98073" y="32152"/>
                    </a:cubicBezTo>
                    <a:cubicBezTo>
                      <a:pt x="97906" y="32104"/>
                      <a:pt x="97751" y="32081"/>
                      <a:pt x="97596" y="32045"/>
                    </a:cubicBezTo>
                    <a:cubicBezTo>
                      <a:pt x="97450" y="32022"/>
                      <a:pt x="97293" y="32000"/>
                      <a:pt x="97146" y="31997"/>
                    </a:cubicBezTo>
                    <a:lnTo>
                      <a:pt x="97146" y="31997"/>
                    </a:lnTo>
                    <a:cubicBezTo>
                      <a:pt x="97197" y="31634"/>
                      <a:pt x="97238" y="31268"/>
                      <a:pt x="97275" y="30902"/>
                    </a:cubicBezTo>
                    <a:cubicBezTo>
                      <a:pt x="97335" y="30307"/>
                      <a:pt x="97370" y="29711"/>
                      <a:pt x="97382" y="29116"/>
                    </a:cubicBezTo>
                    <a:cubicBezTo>
                      <a:pt x="97394" y="27925"/>
                      <a:pt x="97335" y="26735"/>
                      <a:pt x="97156" y="25556"/>
                    </a:cubicBezTo>
                    <a:cubicBezTo>
                      <a:pt x="97073" y="24961"/>
                      <a:pt x="96954" y="24377"/>
                      <a:pt x="96823" y="23806"/>
                    </a:cubicBezTo>
                    <a:cubicBezTo>
                      <a:pt x="96668" y="23222"/>
                      <a:pt x="96501" y="22651"/>
                      <a:pt x="96311" y="22091"/>
                    </a:cubicBezTo>
                    <a:cubicBezTo>
                      <a:pt x="96108" y="21520"/>
                      <a:pt x="95882" y="20972"/>
                      <a:pt x="95632" y="20436"/>
                    </a:cubicBezTo>
                    <a:cubicBezTo>
                      <a:pt x="95370" y="19900"/>
                      <a:pt x="95096" y="19377"/>
                      <a:pt x="94775" y="18877"/>
                    </a:cubicBezTo>
                    <a:cubicBezTo>
                      <a:pt x="94465" y="18388"/>
                      <a:pt x="94120" y="17888"/>
                      <a:pt x="93739" y="17436"/>
                    </a:cubicBezTo>
                    <a:cubicBezTo>
                      <a:pt x="93370" y="16983"/>
                      <a:pt x="92953" y="16543"/>
                      <a:pt x="92512" y="16138"/>
                    </a:cubicBezTo>
                    <a:cubicBezTo>
                      <a:pt x="92072" y="15733"/>
                      <a:pt x="91608" y="15364"/>
                      <a:pt x="91119" y="15019"/>
                    </a:cubicBezTo>
                    <a:cubicBezTo>
                      <a:pt x="90631" y="14674"/>
                      <a:pt x="90107" y="14376"/>
                      <a:pt x="89572" y="14126"/>
                    </a:cubicBezTo>
                    <a:cubicBezTo>
                      <a:pt x="89036" y="13876"/>
                      <a:pt x="88488" y="13650"/>
                      <a:pt x="87905" y="13471"/>
                    </a:cubicBezTo>
                    <a:cubicBezTo>
                      <a:pt x="87333" y="13293"/>
                      <a:pt x="86762" y="13173"/>
                      <a:pt x="86166" y="13090"/>
                    </a:cubicBezTo>
                    <a:cubicBezTo>
                      <a:pt x="85602" y="13005"/>
                      <a:pt x="85032" y="12966"/>
                      <a:pt x="84464" y="12966"/>
                    </a:cubicBezTo>
                    <a:cubicBezTo>
                      <a:pt x="83903" y="12966"/>
                      <a:pt x="83344" y="13005"/>
                      <a:pt x="82795" y="13075"/>
                    </a:cubicBezTo>
                    <a:lnTo>
                      <a:pt x="82795" y="13075"/>
                    </a:lnTo>
                    <a:cubicBezTo>
                      <a:pt x="82743" y="12984"/>
                      <a:pt x="82689" y="12892"/>
                      <a:pt x="82630" y="12804"/>
                    </a:cubicBezTo>
                    <a:cubicBezTo>
                      <a:pt x="82547" y="12650"/>
                      <a:pt x="82452" y="12507"/>
                      <a:pt x="82356" y="12376"/>
                    </a:cubicBezTo>
                    <a:cubicBezTo>
                      <a:pt x="82154" y="12102"/>
                      <a:pt x="81940" y="11840"/>
                      <a:pt x="81678" y="11602"/>
                    </a:cubicBezTo>
                    <a:cubicBezTo>
                      <a:pt x="81440" y="11340"/>
                      <a:pt x="81166" y="11138"/>
                      <a:pt x="80880" y="10947"/>
                    </a:cubicBezTo>
                    <a:cubicBezTo>
                      <a:pt x="80725" y="10840"/>
                      <a:pt x="80582" y="10745"/>
                      <a:pt x="80428" y="10673"/>
                    </a:cubicBezTo>
                    <a:cubicBezTo>
                      <a:pt x="80273" y="10590"/>
                      <a:pt x="80118" y="10506"/>
                      <a:pt x="79951" y="10447"/>
                    </a:cubicBezTo>
                    <a:cubicBezTo>
                      <a:pt x="79916" y="10435"/>
                      <a:pt x="79880" y="10423"/>
                      <a:pt x="79820" y="10411"/>
                    </a:cubicBezTo>
                    <a:lnTo>
                      <a:pt x="79701" y="10364"/>
                    </a:lnTo>
                    <a:cubicBezTo>
                      <a:pt x="79630" y="10352"/>
                      <a:pt x="79535" y="10316"/>
                      <a:pt x="79451" y="10292"/>
                    </a:cubicBezTo>
                    <a:cubicBezTo>
                      <a:pt x="79285" y="10233"/>
                      <a:pt x="79118" y="10185"/>
                      <a:pt x="78939" y="10149"/>
                    </a:cubicBezTo>
                    <a:cubicBezTo>
                      <a:pt x="78606" y="10078"/>
                      <a:pt x="78249" y="10054"/>
                      <a:pt x="77904" y="10054"/>
                    </a:cubicBezTo>
                    <a:cubicBezTo>
                      <a:pt x="77725" y="10054"/>
                      <a:pt x="77558" y="10054"/>
                      <a:pt x="77380" y="10066"/>
                    </a:cubicBezTo>
                    <a:cubicBezTo>
                      <a:pt x="77201" y="10078"/>
                      <a:pt x="77034" y="10090"/>
                      <a:pt x="76856" y="10125"/>
                    </a:cubicBezTo>
                    <a:cubicBezTo>
                      <a:pt x="76701" y="10149"/>
                      <a:pt x="76522" y="10185"/>
                      <a:pt x="76356" y="10233"/>
                    </a:cubicBezTo>
                    <a:lnTo>
                      <a:pt x="76228" y="10269"/>
                    </a:lnTo>
                    <a:lnTo>
                      <a:pt x="76228" y="10269"/>
                    </a:lnTo>
                    <a:cubicBezTo>
                      <a:pt x="75947" y="9466"/>
                      <a:pt x="75594" y="8661"/>
                      <a:pt x="75177" y="7911"/>
                    </a:cubicBezTo>
                    <a:cubicBezTo>
                      <a:pt x="74701" y="7030"/>
                      <a:pt x="74141" y="6208"/>
                      <a:pt x="73486" y="5446"/>
                    </a:cubicBezTo>
                    <a:cubicBezTo>
                      <a:pt x="72831" y="4696"/>
                      <a:pt x="72081" y="4006"/>
                      <a:pt x="71260" y="3422"/>
                    </a:cubicBezTo>
                    <a:cubicBezTo>
                      <a:pt x="70867" y="3148"/>
                      <a:pt x="70426" y="2875"/>
                      <a:pt x="69986" y="2636"/>
                    </a:cubicBezTo>
                    <a:cubicBezTo>
                      <a:pt x="69533" y="2398"/>
                      <a:pt x="69081" y="2196"/>
                      <a:pt x="68605" y="2017"/>
                    </a:cubicBezTo>
                    <a:cubicBezTo>
                      <a:pt x="68379" y="1934"/>
                      <a:pt x="68128" y="1851"/>
                      <a:pt x="67890" y="1779"/>
                    </a:cubicBezTo>
                    <a:cubicBezTo>
                      <a:pt x="67652" y="1696"/>
                      <a:pt x="67414" y="1636"/>
                      <a:pt x="67152" y="1577"/>
                    </a:cubicBezTo>
                    <a:cubicBezTo>
                      <a:pt x="66652" y="1458"/>
                      <a:pt x="66164" y="1374"/>
                      <a:pt x="65652" y="1327"/>
                    </a:cubicBezTo>
                    <a:cubicBezTo>
                      <a:pt x="65250" y="1284"/>
                      <a:pt x="64844" y="1264"/>
                      <a:pt x="64438" y="1264"/>
                    </a:cubicBezTo>
                    <a:cubicBezTo>
                      <a:pt x="63833" y="1264"/>
                      <a:pt x="63226" y="1308"/>
                      <a:pt x="62628" y="1386"/>
                    </a:cubicBezTo>
                    <a:cubicBezTo>
                      <a:pt x="61640" y="1541"/>
                      <a:pt x="60651" y="1791"/>
                      <a:pt x="59711" y="2136"/>
                    </a:cubicBezTo>
                    <a:cubicBezTo>
                      <a:pt x="58964" y="2398"/>
                      <a:pt x="58253" y="2733"/>
                      <a:pt x="57568" y="3106"/>
                    </a:cubicBezTo>
                    <a:lnTo>
                      <a:pt x="57568" y="3106"/>
                    </a:lnTo>
                    <a:cubicBezTo>
                      <a:pt x="57279" y="2692"/>
                      <a:pt x="56952" y="2299"/>
                      <a:pt x="56579" y="1934"/>
                    </a:cubicBezTo>
                    <a:cubicBezTo>
                      <a:pt x="56044" y="1434"/>
                      <a:pt x="55413" y="1005"/>
                      <a:pt x="54746" y="672"/>
                    </a:cubicBezTo>
                    <a:cubicBezTo>
                      <a:pt x="54567" y="600"/>
                      <a:pt x="54401" y="505"/>
                      <a:pt x="54222" y="446"/>
                    </a:cubicBezTo>
                    <a:lnTo>
                      <a:pt x="54162" y="422"/>
                    </a:lnTo>
                    <a:lnTo>
                      <a:pt x="54091" y="386"/>
                    </a:lnTo>
                    <a:lnTo>
                      <a:pt x="53972" y="350"/>
                    </a:lnTo>
                    <a:cubicBezTo>
                      <a:pt x="53901" y="327"/>
                      <a:pt x="53817" y="303"/>
                      <a:pt x="53722" y="267"/>
                    </a:cubicBezTo>
                    <a:lnTo>
                      <a:pt x="53436" y="196"/>
                    </a:lnTo>
                    <a:lnTo>
                      <a:pt x="53162" y="136"/>
                    </a:lnTo>
                    <a:lnTo>
                      <a:pt x="52900" y="89"/>
                    </a:lnTo>
                    <a:cubicBezTo>
                      <a:pt x="52793" y="77"/>
                      <a:pt x="52710" y="65"/>
                      <a:pt x="52615" y="53"/>
                    </a:cubicBezTo>
                    <a:cubicBezTo>
                      <a:pt x="52333" y="16"/>
                      <a:pt x="52051" y="1"/>
                      <a:pt x="517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4" name="Google Shape;19154;p84"/>
              <p:cNvSpPr/>
              <p:nvPr/>
            </p:nvSpPr>
            <p:spPr>
              <a:xfrm>
                <a:off x="4350960" y="2836414"/>
                <a:ext cx="344355" cy="575075"/>
              </a:xfrm>
              <a:custGeom>
                <a:rect b="b" l="l" r="r" t="t"/>
                <a:pathLst>
                  <a:path extrusionOk="0" h="11336" w="6788">
                    <a:moveTo>
                      <a:pt x="5716" y="1"/>
                    </a:moveTo>
                    <a:lnTo>
                      <a:pt x="5716" y="1"/>
                    </a:lnTo>
                    <a:cubicBezTo>
                      <a:pt x="5716" y="1"/>
                      <a:pt x="5728" y="60"/>
                      <a:pt x="5764" y="167"/>
                    </a:cubicBezTo>
                    <a:cubicBezTo>
                      <a:pt x="5787" y="275"/>
                      <a:pt x="5823" y="417"/>
                      <a:pt x="5859" y="620"/>
                    </a:cubicBezTo>
                    <a:cubicBezTo>
                      <a:pt x="5906" y="810"/>
                      <a:pt x="5954" y="1048"/>
                      <a:pt x="6002" y="1310"/>
                    </a:cubicBezTo>
                    <a:cubicBezTo>
                      <a:pt x="6026" y="1584"/>
                      <a:pt x="6073" y="1894"/>
                      <a:pt x="6097" y="2227"/>
                    </a:cubicBezTo>
                    <a:cubicBezTo>
                      <a:pt x="6145" y="2561"/>
                      <a:pt x="6145" y="2918"/>
                      <a:pt x="6145" y="3299"/>
                    </a:cubicBezTo>
                    <a:cubicBezTo>
                      <a:pt x="6145" y="3668"/>
                      <a:pt x="6097" y="4073"/>
                      <a:pt x="6061" y="4466"/>
                    </a:cubicBezTo>
                    <a:cubicBezTo>
                      <a:pt x="6002" y="4870"/>
                      <a:pt x="5906" y="5287"/>
                      <a:pt x="5787" y="5692"/>
                    </a:cubicBezTo>
                    <a:cubicBezTo>
                      <a:pt x="5656" y="6097"/>
                      <a:pt x="5502" y="6490"/>
                      <a:pt x="5299" y="6871"/>
                    </a:cubicBezTo>
                    <a:cubicBezTo>
                      <a:pt x="5109" y="7252"/>
                      <a:pt x="4871" y="7597"/>
                      <a:pt x="4609" y="7942"/>
                    </a:cubicBezTo>
                    <a:cubicBezTo>
                      <a:pt x="4478" y="8085"/>
                      <a:pt x="4347" y="8252"/>
                      <a:pt x="4216" y="8418"/>
                    </a:cubicBezTo>
                    <a:cubicBezTo>
                      <a:pt x="4061" y="8561"/>
                      <a:pt x="3930" y="8716"/>
                      <a:pt x="3775" y="8859"/>
                    </a:cubicBezTo>
                    <a:lnTo>
                      <a:pt x="3335" y="9264"/>
                    </a:lnTo>
                    <a:cubicBezTo>
                      <a:pt x="3168" y="9383"/>
                      <a:pt x="3025" y="9502"/>
                      <a:pt x="2870" y="9621"/>
                    </a:cubicBezTo>
                    <a:cubicBezTo>
                      <a:pt x="2728" y="9740"/>
                      <a:pt x="2573" y="9847"/>
                      <a:pt x="2430" y="9954"/>
                    </a:cubicBezTo>
                    <a:cubicBezTo>
                      <a:pt x="2347" y="9990"/>
                      <a:pt x="2275" y="10050"/>
                      <a:pt x="2204" y="10097"/>
                    </a:cubicBezTo>
                    <a:lnTo>
                      <a:pt x="1977" y="10228"/>
                    </a:lnTo>
                    <a:cubicBezTo>
                      <a:pt x="1846" y="10323"/>
                      <a:pt x="1715" y="10407"/>
                      <a:pt x="1573" y="10490"/>
                    </a:cubicBezTo>
                    <a:cubicBezTo>
                      <a:pt x="1442" y="10562"/>
                      <a:pt x="1311" y="10621"/>
                      <a:pt x="1192" y="10692"/>
                    </a:cubicBezTo>
                    <a:cubicBezTo>
                      <a:pt x="1073" y="10764"/>
                      <a:pt x="953" y="10823"/>
                      <a:pt x="846" y="10883"/>
                    </a:cubicBezTo>
                    <a:cubicBezTo>
                      <a:pt x="739" y="10943"/>
                      <a:pt x="644" y="10990"/>
                      <a:pt x="549" y="11038"/>
                    </a:cubicBezTo>
                    <a:cubicBezTo>
                      <a:pt x="203" y="11216"/>
                      <a:pt x="1" y="11335"/>
                      <a:pt x="1" y="11335"/>
                    </a:cubicBezTo>
                    <a:cubicBezTo>
                      <a:pt x="1" y="11335"/>
                      <a:pt x="227" y="11288"/>
                      <a:pt x="608" y="11181"/>
                    </a:cubicBezTo>
                    <a:cubicBezTo>
                      <a:pt x="715" y="11157"/>
                      <a:pt x="823" y="11121"/>
                      <a:pt x="942" y="11097"/>
                    </a:cubicBezTo>
                    <a:cubicBezTo>
                      <a:pt x="1061" y="11062"/>
                      <a:pt x="1180" y="11014"/>
                      <a:pt x="1311" y="10978"/>
                    </a:cubicBezTo>
                    <a:cubicBezTo>
                      <a:pt x="1430" y="10931"/>
                      <a:pt x="1573" y="10883"/>
                      <a:pt x="1727" y="10823"/>
                    </a:cubicBezTo>
                    <a:cubicBezTo>
                      <a:pt x="1870" y="10764"/>
                      <a:pt x="2025" y="10704"/>
                      <a:pt x="2192" y="10633"/>
                    </a:cubicBezTo>
                    <a:cubicBezTo>
                      <a:pt x="2263" y="10597"/>
                      <a:pt x="2335" y="10562"/>
                      <a:pt x="2430" y="10526"/>
                    </a:cubicBezTo>
                    <a:cubicBezTo>
                      <a:pt x="2513" y="10502"/>
                      <a:pt x="2585" y="10454"/>
                      <a:pt x="2680" y="10407"/>
                    </a:cubicBezTo>
                    <a:cubicBezTo>
                      <a:pt x="2847" y="10323"/>
                      <a:pt x="3001" y="10228"/>
                      <a:pt x="3180" y="10133"/>
                    </a:cubicBezTo>
                    <a:cubicBezTo>
                      <a:pt x="3347" y="10014"/>
                      <a:pt x="3525" y="9907"/>
                      <a:pt x="3704" y="9788"/>
                    </a:cubicBezTo>
                    <a:cubicBezTo>
                      <a:pt x="3882" y="9657"/>
                      <a:pt x="4049" y="9514"/>
                      <a:pt x="4228" y="9383"/>
                    </a:cubicBezTo>
                    <a:cubicBezTo>
                      <a:pt x="4406" y="9240"/>
                      <a:pt x="4573" y="9073"/>
                      <a:pt x="4728" y="8918"/>
                    </a:cubicBezTo>
                    <a:cubicBezTo>
                      <a:pt x="4894" y="8764"/>
                      <a:pt x="5061" y="8585"/>
                      <a:pt x="5204" y="8406"/>
                    </a:cubicBezTo>
                    <a:cubicBezTo>
                      <a:pt x="5502" y="8025"/>
                      <a:pt x="5776" y="7645"/>
                      <a:pt x="6002" y="7216"/>
                    </a:cubicBezTo>
                    <a:cubicBezTo>
                      <a:pt x="6216" y="6799"/>
                      <a:pt x="6383" y="6335"/>
                      <a:pt x="6514" y="5882"/>
                    </a:cubicBezTo>
                    <a:cubicBezTo>
                      <a:pt x="6585" y="5668"/>
                      <a:pt x="6633" y="5430"/>
                      <a:pt x="6668" y="5204"/>
                    </a:cubicBezTo>
                    <a:cubicBezTo>
                      <a:pt x="6716" y="4978"/>
                      <a:pt x="6740" y="4751"/>
                      <a:pt x="6752" y="4537"/>
                    </a:cubicBezTo>
                    <a:cubicBezTo>
                      <a:pt x="6788" y="4085"/>
                      <a:pt x="6788" y="3656"/>
                      <a:pt x="6740" y="3251"/>
                    </a:cubicBezTo>
                    <a:cubicBezTo>
                      <a:pt x="6728" y="3061"/>
                      <a:pt x="6692" y="2858"/>
                      <a:pt x="6668" y="2668"/>
                    </a:cubicBezTo>
                    <a:cubicBezTo>
                      <a:pt x="6633" y="2477"/>
                      <a:pt x="6609" y="2299"/>
                      <a:pt x="6561" y="2132"/>
                    </a:cubicBezTo>
                    <a:cubicBezTo>
                      <a:pt x="6490" y="1787"/>
                      <a:pt x="6383" y="1489"/>
                      <a:pt x="6299" y="1227"/>
                    </a:cubicBezTo>
                    <a:cubicBezTo>
                      <a:pt x="6192" y="965"/>
                      <a:pt x="6097" y="739"/>
                      <a:pt x="6014" y="560"/>
                    </a:cubicBezTo>
                    <a:cubicBezTo>
                      <a:pt x="5847" y="203"/>
                      <a:pt x="5716" y="1"/>
                      <a:pt x="57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5" name="Google Shape;19155;p84"/>
              <p:cNvSpPr/>
              <p:nvPr/>
            </p:nvSpPr>
            <p:spPr>
              <a:xfrm>
                <a:off x="4655380" y="2545284"/>
                <a:ext cx="192115" cy="547275"/>
              </a:xfrm>
              <a:custGeom>
                <a:rect b="b" l="l" r="r" t="t"/>
                <a:pathLst>
                  <a:path extrusionOk="0" h="10788" w="3787">
                    <a:moveTo>
                      <a:pt x="1703" y="1"/>
                    </a:moveTo>
                    <a:lnTo>
                      <a:pt x="1703" y="1"/>
                    </a:lnTo>
                    <a:cubicBezTo>
                      <a:pt x="1704" y="1"/>
                      <a:pt x="1846" y="144"/>
                      <a:pt x="2037" y="430"/>
                    </a:cubicBezTo>
                    <a:cubicBezTo>
                      <a:pt x="2227" y="703"/>
                      <a:pt x="2477" y="1108"/>
                      <a:pt x="2739" y="1608"/>
                    </a:cubicBezTo>
                    <a:cubicBezTo>
                      <a:pt x="2858" y="1858"/>
                      <a:pt x="2977" y="2144"/>
                      <a:pt x="3073" y="2442"/>
                    </a:cubicBezTo>
                    <a:cubicBezTo>
                      <a:pt x="3192" y="2739"/>
                      <a:pt x="3275" y="3073"/>
                      <a:pt x="3346" y="3406"/>
                    </a:cubicBezTo>
                    <a:cubicBezTo>
                      <a:pt x="3406" y="3751"/>
                      <a:pt x="3454" y="4109"/>
                      <a:pt x="3454" y="4466"/>
                    </a:cubicBezTo>
                    <a:cubicBezTo>
                      <a:pt x="3454" y="4823"/>
                      <a:pt x="3418" y="5192"/>
                      <a:pt x="3346" y="5549"/>
                    </a:cubicBezTo>
                    <a:cubicBezTo>
                      <a:pt x="3287" y="5906"/>
                      <a:pt x="3168" y="6264"/>
                      <a:pt x="3049" y="6597"/>
                    </a:cubicBezTo>
                    <a:cubicBezTo>
                      <a:pt x="2977" y="6764"/>
                      <a:pt x="2894" y="6907"/>
                      <a:pt x="2823" y="7073"/>
                    </a:cubicBezTo>
                    <a:cubicBezTo>
                      <a:pt x="2739" y="7216"/>
                      <a:pt x="2656" y="7371"/>
                      <a:pt x="2572" y="7514"/>
                    </a:cubicBezTo>
                    <a:cubicBezTo>
                      <a:pt x="2465" y="7657"/>
                      <a:pt x="2382" y="7799"/>
                      <a:pt x="2287" y="7930"/>
                    </a:cubicBezTo>
                    <a:cubicBezTo>
                      <a:pt x="2180" y="8073"/>
                      <a:pt x="2084" y="8204"/>
                      <a:pt x="1989" y="8323"/>
                    </a:cubicBezTo>
                    <a:cubicBezTo>
                      <a:pt x="1906" y="8442"/>
                      <a:pt x="1787" y="8561"/>
                      <a:pt x="1691" y="8669"/>
                    </a:cubicBezTo>
                    <a:cubicBezTo>
                      <a:pt x="1632" y="8728"/>
                      <a:pt x="1584" y="8788"/>
                      <a:pt x="1549" y="8823"/>
                    </a:cubicBezTo>
                    <a:cubicBezTo>
                      <a:pt x="1501" y="8883"/>
                      <a:pt x="1441" y="8931"/>
                      <a:pt x="1394" y="8978"/>
                    </a:cubicBezTo>
                    <a:cubicBezTo>
                      <a:pt x="1287" y="9062"/>
                      <a:pt x="1203" y="9157"/>
                      <a:pt x="1108" y="9240"/>
                    </a:cubicBezTo>
                    <a:cubicBezTo>
                      <a:pt x="1025" y="9335"/>
                      <a:pt x="929" y="9407"/>
                      <a:pt x="846" y="9478"/>
                    </a:cubicBezTo>
                    <a:cubicBezTo>
                      <a:pt x="751" y="9562"/>
                      <a:pt x="679" y="9633"/>
                      <a:pt x="608" y="9693"/>
                    </a:cubicBezTo>
                    <a:cubicBezTo>
                      <a:pt x="537" y="9752"/>
                      <a:pt x="453" y="9812"/>
                      <a:pt x="394" y="9859"/>
                    </a:cubicBezTo>
                    <a:cubicBezTo>
                      <a:pt x="144" y="10050"/>
                      <a:pt x="1" y="10157"/>
                      <a:pt x="1" y="10157"/>
                    </a:cubicBezTo>
                    <a:lnTo>
                      <a:pt x="489" y="10788"/>
                    </a:lnTo>
                    <a:cubicBezTo>
                      <a:pt x="489" y="10788"/>
                      <a:pt x="632" y="10657"/>
                      <a:pt x="894" y="10431"/>
                    </a:cubicBezTo>
                    <a:cubicBezTo>
                      <a:pt x="953" y="10371"/>
                      <a:pt x="1025" y="10312"/>
                      <a:pt x="1096" y="10240"/>
                    </a:cubicBezTo>
                    <a:lnTo>
                      <a:pt x="1334" y="10002"/>
                    </a:lnTo>
                    <a:lnTo>
                      <a:pt x="1608" y="9740"/>
                    </a:lnTo>
                    <a:cubicBezTo>
                      <a:pt x="1691" y="9633"/>
                      <a:pt x="1787" y="9526"/>
                      <a:pt x="1882" y="9419"/>
                    </a:cubicBezTo>
                    <a:cubicBezTo>
                      <a:pt x="1930" y="9383"/>
                      <a:pt x="1989" y="9323"/>
                      <a:pt x="2037" y="9264"/>
                    </a:cubicBezTo>
                    <a:cubicBezTo>
                      <a:pt x="2096" y="9193"/>
                      <a:pt x="2144" y="9145"/>
                      <a:pt x="2180" y="9085"/>
                    </a:cubicBezTo>
                    <a:cubicBezTo>
                      <a:pt x="2275" y="8954"/>
                      <a:pt x="2394" y="8823"/>
                      <a:pt x="2477" y="8692"/>
                    </a:cubicBezTo>
                    <a:cubicBezTo>
                      <a:pt x="2572" y="8550"/>
                      <a:pt x="2656" y="8407"/>
                      <a:pt x="2763" y="8264"/>
                    </a:cubicBezTo>
                    <a:cubicBezTo>
                      <a:pt x="2858" y="8097"/>
                      <a:pt x="2942" y="7954"/>
                      <a:pt x="3037" y="7788"/>
                    </a:cubicBezTo>
                    <a:cubicBezTo>
                      <a:pt x="3108" y="7621"/>
                      <a:pt x="3180" y="7442"/>
                      <a:pt x="3275" y="7276"/>
                    </a:cubicBezTo>
                    <a:cubicBezTo>
                      <a:pt x="3346" y="7097"/>
                      <a:pt x="3418" y="6918"/>
                      <a:pt x="3477" y="6740"/>
                    </a:cubicBezTo>
                    <a:cubicBezTo>
                      <a:pt x="3596" y="6371"/>
                      <a:pt x="3692" y="5978"/>
                      <a:pt x="3727" y="5597"/>
                    </a:cubicBezTo>
                    <a:cubicBezTo>
                      <a:pt x="3787" y="5216"/>
                      <a:pt x="3787" y="4823"/>
                      <a:pt x="3763" y="4430"/>
                    </a:cubicBezTo>
                    <a:cubicBezTo>
                      <a:pt x="3727" y="4049"/>
                      <a:pt x="3668" y="3692"/>
                      <a:pt x="3585" y="3335"/>
                    </a:cubicBezTo>
                    <a:cubicBezTo>
                      <a:pt x="3477" y="2989"/>
                      <a:pt x="3370" y="2644"/>
                      <a:pt x="3239" y="2346"/>
                    </a:cubicBezTo>
                    <a:cubicBezTo>
                      <a:pt x="3108" y="2037"/>
                      <a:pt x="2977" y="1775"/>
                      <a:pt x="2823" y="1513"/>
                    </a:cubicBezTo>
                    <a:cubicBezTo>
                      <a:pt x="2537" y="1025"/>
                      <a:pt x="2263" y="644"/>
                      <a:pt x="2049" y="382"/>
                    </a:cubicBezTo>
                    <a:cubicBezTo>
                      <a:pt x="1846" y="132"/>
                      <a:pt x="1704" y="1"/>
                      <a:pt x="17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6" name="Google Shape;19156;p84"/>
              <p:cNvSpPr/>
              <p:nvPr/>
            </p:nvSpPr>
            <p:spPr>
              <a:xfrm>
                <a:off x="259017" y="1714810"/>
                <a:ext cx="313511" cy="854750"/>
              </a:xfrm>
              <a:custGeom>
                <a:rect b="b" l="l" r="r" t="t"/>
                <a:pathLst>
                  <a:path extrusionOk="0" h="16849" w="6180">
                    <a:moveTo>
                      <a:pt x="3596" y="1"/>
                    </a:moveTo>
                    <a:cubicBezTo>
                      <a:pt x="3596" y="1"/>
                      <a:pt x="3536" y="48"/>
                      <a:pt x="3393" y="96"/>
                    </a:cubicBezTo>
                    <a:cubicBezTo>
                      <a:pt x="3286" y="179"/>
                      <a:pt x="3120" y="334"/>
                      <a:pt x="2929" y="525"/>
                    </a:cubicBezTo>
                    <a:cubicBezTo>
                      <a:pt x="2739" y="715"/>
                      <a:pt x="2512" y="953"/>
                      <a:pt x="2274" y="1251"/>
                    </a:cubicBezTo>
                    <a:cubicBezTo>
                      <a:pt x="2036" y="1549"/>
                      <a:pt x="1786" y="1894"/>
                      <a:pt x="1536" y="2299"/>
                    </a:cubicBezTo>
                    <a:cubicBezTo>
                      <a:pt x="1453" y="2394"/>
                      <a:pt x="1393" y="2501"/>
                      <a:pt x="1334" y="2608"/>
                    </a:cubicBezTo>
                    <a:cubicBezTo>
                      <a:pt x="1274" y="2715"/>
                      <a:pt x="1215" y="2811"/>
                      <a:pt x="1155" y="2930"/>
                    </a:cubicBezTo>
                    <a:cubicBezTo>
                      <a:pt x="1036" y="3156"/>
                      <a:pt x="917" y="3394"/>
                      <a:pt x="822" y="3644"/>
                    </a:cubicBezTo>
                    <a:cubicBezTo>
                      <a:pt x="595" y="4156"/>
                      <a:pt x="417" y="4704"/>
                      <a:pt x="262" y="5287"/>
                    </a:cubicBezTo>
                    <a:cubicBezTo>
                      <a:pt x="238" y="5430"/>
                      <a:pt x="191" y="5585"/>
                      <a:pt x="167" y="5728"/>
                    </a:cubicBezTo>
                    <a:cubicBezTo>
                      <a:pt x="131" y="5883"/>
                      <a:pt x="119" y="6049"/>
                      <a:pt x="83" y="6192"/>
                    </a:cubicBezTo>
                    <a:cubicBezTo>
                      <a:pt x="83" y="6287"/>
                      <a:pt x="72" y="6359"/>
                      <a:pt x="60" y="6430"/>
                    </a:cubicBezTo>
                    <a:lnTo>
                      <a:pt x="48" y="6668"/>
                    </a:lnTo>
                    <a:cubicBezTo>
                      <a:pt x="24" y="6835"/>
                      <a:pt x="12" y="6978"/>
                      <a:pt x="12" y="7145"/>
                    </a:cubicBezTo>
                    <a:cubicBezTo>
                      <a:pt x="24" y="7478"/>
                      <a:pt x="0" y="7788"/>
                      <a:pt x="48" y="8109"/>
                    </a:cubicBezTo>
                    <a:lnTo>
                      <a:pt x="83" y="8609"/>
                    </a:lnTo>
                    <a:lnTo>
                      <a:pt x="167" y="9085"/>
                    </a:lnTo>
                    <a:lnTo>
                      <a:pt x="203" y="9323"/>
                    </a:lnTo>
                    <a:lnTo>
                      <a:pt x="262" y="9562"/>
                    </a:lnTo>
                    <a:cubicBezTo>
                      <a:pt x="310" y="9716"/>
                      <a:pt x="345" y="9871"/>
                      <a:pt x="381" y="10038"/>
                    </a:cubicBezTo>
                    <a:cubicBezTo>
                      <a:pt x="429" y="10193"/>
                      <a:pt x="476" y="10347"/>
                      <a:pt x="536" y="10490"/>
                    </a:cubicBezTo>
                    <a:cubicBezTo>
                      <a:pt x="595" y="10645"/>
                      <a:pt x="643" y="10788"/>
                      <a:pt x="703" y="10943"/>
                    </a:cubicBezTo>
                    <a:cubicBezTo>
                      <a:pt x="953" y="11526"/>
                      <a:pt x="1238" y="12074"/>
                      <a:pt x="1560" y="12574"/>
                    </a:cubicBezTo>
                    <a:cubicBezTo>
                      <a:pt x="1655" y="12717"/>
                      <a:pt x="1727" y="12836"/>
                      <a:pt x="1810" y="12955"/>
                    </a:cubicBezTo>
                    <a:cubicBezTo>
                      <a:pt x="1905" y="13074"/>
                      <a:pt x="1977" y="13205"/>
                      <a:pt x="2072" y="13312"/>
                    </a:cubicBezTo>
                    <a:cubicBezTo>
                      <a:pt x="2250" y="13526"/>
                      <a:pt x="2429" y="13753"/>
                      <a:pt x="2584" y="13967"/>
                    </a:cubicBezTo>
                    <a:cubicBezTo>
                      <a:pt x="2965" y="14348"/>
                      <a:pt x="3298" y="14741"/>
                      <a:pt x="3655" y="15038"/>
                    </a:cubicBezTo>
                    <a:cubicBezTo>
                      <a:pt x="3834" y="15193"/>
                      <a:pt x="4001" y="15348"/>
                      <a:pt x="4167" y="15479"/>
                    </a:cubicBezTo>
                    <a:cubicBezTo>
                      <a:pt x="4334" y="15610"/>
                      <a:pt x="4489" y="15729"/>
                      <a:pt x="4644" y="15848"/>
                    </a:cubicBezTo>
                    <a:cubicBezTo>
                      <a:pt x="4810" y="15955"/>
                      <a:pt x="4941" y="16074"/>
                      <a:pt x="5072" y="16169"/>
                    </a:cubicBezTo>
                    <a:cubicBezTo>
                      <a:pt x="5215" y="16253"/>
                      <a:pt x="5334" y="16324"/>
                      <a:pt x="5453" y="16408"/>
                    </a:cubicBezTo>
                    <a:cubicBezTo>
                      <a:pt x="5668" y="16550"/>
                      <a:pt x="5858" y="16658"/>
                      <a:pt x="5977" y="16729"/>
                    </a:cubicBezTo>
                    <a:cubicBezTo>
                      <a:pt x="6120" y="16801"/>
                      <a:pt x="6179" y="16848"/>
                      <a:pt x="6179" y="16848"/>
                    </a:cubicBezTo>
                    <a:cubicBezTo>
                      <a:pt x="6179" y="16848"/>
                      <a:pt x="6120" y="16789"/>
                      <a:pt x="6025" y="16681"/>
                    </a:cubicBezTo>
                    <a:cubicBezTo>
                      <a:pt x="5941" y="16586"/>
                      <a:pt x="5787" y="16420"/>
                      <a:pt x="5608" y="16229"/>
                    </a:cubicBezTo>
                    <a:cubicBezTo>
                      <a:pt x="5525" y="16122"/>
                      <a:pt x="5417" y="16015"/>
                      <a:pt x="5310" y="15896"/>
                    </a:cubicBezTo>
                    <a:cubicBezTo>
                      <a:pt x="5203" y="15777"/>
                      <a:pt x="5084" y="15646"/>
                      <a:pt x="4965" y="15515"/>
                    </a:cubicBezTo>
                    <a:cubicBezTo>
                      <a:pt x="4858" y="15360"/>
                      <a:pt x="4715" y="15217"/>
                      <a:pt x="4584" y="15062"/>
                    </a:cubicBezTo>
                    <a:cubicBezTo>
                      <a:pt x="4465" y="14896"/>
                      <a:pt x="4322" y="14741"/>
                      <a:pt x="4179" y="14562"/>
                    </a:cubicBezTo>
                    <a:cubicBezTo>
                      <a:pt x="4036" y="14384"/>
                      <a:pt x="3882" y="14217"/>
                      <a:pt x="3751" y="14003"/>
                    </a:cubicBezTo>
                    <a:cubicBezTo>
                      <a:pt x="3620" y="13812"/>
                      <a:pt x="3465" y="13622"/>
                      <a:pt x="3322" y="13407"/>
                    </a:cubicBezTo>
                    <a:cubicBezTo>
                      <a:pt x="3179" y="13205"/>
                      <a:pt x="3048" y="12979"/>
                      <a:pt x="2905" y="12752"/>
                    </a:cubicBezTo>
                    <a:cubicBezTo>
                      <a:pt x="2762" y="12538"/>
                      <a:pt x="2631" y="12300"/>
                      <a:pt x="2500" y="12062"/>
                    </a:cubicBezTo>
                    <a:cubicBezTo>
                      <a:pt x="2453" y="12002"/>
                      <a:pt x="2429" y="11943"/>
                      <a:pt x="2393" y="11883"/>
                    </a:cubicBezTo>
                    <a:lnTo>
                      <a:pt x="2310" y="11681"/>
                    </a:lnTo>
                    <a:cubicBezTo>
                      <a:pt x="2250" y="11562"/>
                      <a:pt x="2191" y="11431"/>
                      <a:pt x="2131" y="11312"/>
                    </a:cubicBezTo>
                    <a:cubicBezTo>
                      <a:pt x="2072" y="11193"/>
                      <a:pt x="2012" y="11062"/>
                      <a:pt x="1965" y="10931"/>
                    </a:cubicBezTo>
                    <a:cubicBezTo>
                      <a:pt x="1905" y="10812"/>
                      <a:pt x="1858" y="10669"/>
                      <a:pt x="1798" y="10538"/>
                    </a:cubicBezTo>
                    <a:cubicBezTo>
                      <a:pt x="1738" y="10407"/>
                      <a:pt x="1715" y="10276"/>
                      <a:pt x="1667" y="10133"/>
                    </a:cubicBezTo>
                    <a:lnTo>
                      <a:pt x="1536" y="9740"/>
                    </a:lnTo>
                    <a:lnTo>
                      <a:pt x="1429" y="9323"/>
                    </a:lnTo>
                    <a:lnTo>
                      <a:pt x="1381" y="9109"/>
                    </a:lnTo>
                    <a:lnTo>
                      <a:pt x="1357" y="8907"/>
                    </a:lnTo>
                    <a:lnTo>
                      <a:pt x="1274" y="8490"/>
                    </a:lnTo>
                    <a:cubicBezTo>
                      <a:pt x="1262" y="8335"/>
                      <a:pt x="1250" y="8204"/>
                      <a:pt x="1238" y="8049"/>
                    </a:cubicBezTo>
                    <a:cubicBezTo>
                      <a:pt x="1203" y="7776"/>
                      <a:pt x="1203" y="7490"/>
                      <a:pt x="1191" y="7204"/>
                    </a:cubicBezTo>
                    <a:cubicBezTo>
                      <a:pt x="1203" y="6645"/>
                      <a:pt x="1238" y="6085"/>
                      <a:pt x="1322" y="5549"/>
                    </a:cubicBezTo>
                    <a:cubicBezTo>
                      <a:pt x="1334" y="5418"/>
                      <a:pt x="1369" y="5287"/>
                      <a:pt x="1393" y="5156"/>
                    </a:cubicBezTo>
                    <a:cubicBezTo>
                      <a:pt x="1417" y="5013"/>
                      <a:pt x="1441" y="4894"/>
                      <a:pt x="1477" y="4763"/>
                    </a:cubicBezTo>
                    <a:cubicBezTo>
                      <a:pt x="1548" y="4513"/>
                      <a:pt x="1607" y="4263"/>
                      <a:pt x="1679" y="4025"/>
                    </a:cubicBezTo>
                    <a:cubicBezTo>
                      <a:pt x="1834" y="3525"/>
                      <a:pt x="1988" y="3085"/>
                      <a:pt x="2179" y="2668"/>
                    </a:cubicBezTo>
                    <a:cubicBezTo>
                      <a:pt x="2358" y="2251"/>
                      <a:pt x="2536" y="1882"/>
                      <a:pt x="2691" y="1549"/>
                    </a:cubicBezTo>
                    <a:cubicBezTo>
                      <a:pt x="2870" y="1239"/>
                      <a:pt x="3024" y="941"/>
                      <a:pt x="3155" y="715"/>
                    </a:cubicBezTo>
                    <a:cubicBezTo>
                      <a:pt x="3286" y="477"/>
                      <a:pt x="3405" y="299"/>
                      <a:pt x="3477" y="179"/>
                    </a:cubicBezTo>
                    <a:cubicBezTo>
                      <a:pt x="3560" y="60"/>
                      <a:pt x="3596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7" name="Google Shape;19157;p84"/>
              <p:cNvSpPr/>
              <p:nvPr/>
            </p:nvSpPr>
            <p:spPr>
              <a:xfrm>
                <a:off x="301274" y="1377212"/>
                <a:ext cx="314120" cy="321983"/>
              </a:xfrm>
              <a:custGeom>
                <a:rect b="b" l="l" r="r" t="t"/>
                <a:pathLst>
                  <a:path extrusionOk="0" h="6347" w="6192">
                    <a:moveTo>
                      <a:pt x="5775" y="0"/>
                    </a:moveTo>
                    <a:cubicBezTo>
                      <a:pt x="5710" y="6"/>
                      <a:pt x="5635" y="6"/>
                      <a:pt x="5553" y="6"/>
                    </a:cubicBezTo>
                    <a:cubicBezTo>
                      <a:pt x="5472" y="6"/>
                      <a:pt x="5382" y="6"/>
                      <a:pt x="5287" y="12"/>
                    </a:cubicBezTo>
                    <a:cubicBezTo>
                      <a:pt x="5085" y="36"/>
                      <a:pt x="4882" y="60"/>
                      <a:pt x="4644" y="96"/>
                    </a:cubicBezTo>
                    <a:cubicBezTo>
                      <a:pt x="4406" y="131"/>
                      <a:pt x="4168" y="215"/>
                      <a:pt x="3894" y="274"/>
                    </a:cubicBezTo>
                    <a:cubicBezTo>
                      <a:pt x="3775" y="310"/>
                      <a:pt x="3644" y="369"/>
                      <a:pt x="3513" y="417"/>
                    </a:cubicBezTo>
                    <a:cubicBezTo>
                      <a:pt x="3382" y="477"/>
                      <a:pt x="3239" y="524"/>
                      <a:pt x="3108" y="596"/>
                    </a:cubicBezTo>
                    <a:cubicBezTo>
                      <a:pt x="2977" y="655"/>
                      <a:pt x="2846" y="727"/>
                      <a:pt x="2703" y="810"/>
                    </a:cubicBezTo>
                    <a:cubicBezTo>
                      <a:pt x="2572" y="869"/>
                      <a:pt x="2453" y="965"/>
                      <a:pt x="2322" y="1060"/>
                    </a:cubicBezTo>
                    <a:lnTo>
                      <a:pt x="2132" y="1191"/>
                    </a:lnTo>
                    <a:cubicBezTo>
                      <a:pt x="2072" y="1250"/>
                      <a:pt x="2013" y="1298"/>
                      <a:pt x="1953" y="1358"/>
                    </a:cubicBezTo>
                    <a:cubicBezTo>
                      <a:pt x="1834" y="1465"/>
                      <a:pt x="1691" y="1560"/>
                      <a:pt x="1596" y="1679"/>
                    </a:cubicBezTo>
                    <a:cubicBezTo>
                      <a:pt x="1477" y="1798"/>
                      <a:pt x="1370" y="1917"/>
                      <a:pt x="1263" y="2036"/>
                    </a:cubicBezTo>
                    <a:cubicBezTo>
                      <a:pt x="1155" y="2155"/>
                      <a:pt x="1072" y="2298"/>
                      <a:pt x="977" y="2429"/>
                    </a:cubicBezTo>
                    <a:cubicBezTo>
                      <a:pt x="894" y="2548"/>
                      <a:pt x="822" y="2703"/>
                      <a:pt x="739" y="2834"/>
                    </a:cubicBezTo>
                    <a:cubicBezTo>
                      <a:pt x="715" y="2905"/>
                      <a:pt x="667" y="2977"/>
                      <a:pt x="644" y="3036"/>
                    </a:cubicBezTo>
                    <a:cubicBezTo>
                      <a:pt x="608" y="3108"/>
                      <a:pt x="584" y="3167"/>
                      <a:pt x="548" y="3251"/>
                    </a:cubicBezTo>
                    <a:cubicBezTo>
                      <a:pt x="489" y="3382"/>
                      <a:pt x="429" y="3513"/>
                      <a:pt x="382" y="3644"/>
                    </a:cubicBezTo>
                    <a:lnTo>
                      <a:pt x="251" y="4048"/>
                    </a:lnTo>
                    <a:cubicBezTo>
                      <a:pt x="203" y="4191"/>
                      <a:pt x="191" y="4322"/>
                      <a:pt x="167" y="4441"/>
                    </a:cubicBezTo>
                    <a:cubicBezTo>
                      <a:pt x="132" y="4560"/>
                      <a:pt x="108" y="4679"/>
                      <a:pt x="84" y="4798"/>
                    </a:cubicBezTo>
                    <a:cubicBezTo>
                      <a:pt x="60" y="5037"/>
                      <a:pt x="24" y="5239"/>
                      <a:pt x="24" y="5430"/>
                    </a:cubicBezTo>
                    <a:cubicBezTo>
                      <a:pt x="12" y="5632"/>
                      <a:pt x="1" y="5787"/>
                      <a:pt x="12" y="5930"/>
                    </a:cubicBezTo>
                    <a:cubicBezTo>
                      <a:pt x="24" y="6192"/>
                      <a:pt x="48" y="6346"/>
                      <a:pt x="48" y="6346"/>
                    </a:cubicBezTo>
                    <a:cubicBezTo>
                      <a:pt x="48" y="6346"/>
                      <a:pt x="108" y="6192"/>
                      <a:pt x="191" y="5906"/>
                    </a:cubicBezTo>
                    <a:cubicBezTo>
                      <a:pt x="227" y="5787"/>
                      <a:pt x="286" y="5644"/>
                      <a:pt x="346" y="5465"/>
                    </a:cubicBezTo>
                    <a:cubicBezTo>
                      <a:pt x="382" y="5299"/>
                      <a:pt x="477" y="5108"/>
                      <a:pt x="548" y="4894"/>
                    </a:cubicBezTo>
                    <a:cubicBezTo>
                      <a:pt x="584" y="4798"/>
                      <a:pt x="644" y="4691"/>
                      <a:pt x="679" y="4584"/>
                    </a:cubicBezTo>
                    <a:cubicBezTo>
                      <a:pt x="727" y="4477"/>
                      <a:pt x="774" y="4358"/>
                      <a:pt x="834" y="4263"/>
                    </a:cubicBezTo>
                    <a:cubicBezTo>
                      <a:pt x="894" y="4156"/>
                      <a:pt x="941" y="4036"/>
                      <a:pt x="1001" y="3917"/>
                    </a:cubicBezTo>
                    <a:cubicBezTo>
                      <a:pt x="1060" y="3810"/>
                      <a:pt x="1132" y="3691"/>
                      <a:pt x="1191" y="3572"/>
                    </a:cubicBezTo>
                    <a:cubicBezTo>
                      <a:pt x="1251" y="3453"/>
                      <a:pt x="1322" y="3346"/>
                      <a:pt x="1394" y="3227"/>
                    </a:cubicBezTo>
                    <a:cubicBezTo>
                      <a:pt x="1477" y="3108"/>
                      <a:pt x="1548" y="2989"/>
                      <a:pt x="1632" y="2893"/>
                    </a:cubicBezTo>
                    <a:cubicBezTo>
                      <a:pt x="1715" y="2786"/>
                      <a:pt x="1798" y="2667"/>
                      <a:pt x="1894" y="2560"/>
                    </a:cubicBezTo>
                    <a:cubicBezTo>
                      <a:pt x="1977" y="2453"/>
                      <a:pt x="2084" y="2358"/>
                      <a:pt x="2168" y="2251"/>
                    </a:cubicBezTo>
                    <a:cubicBezTo>
                      <a:pt x="2263" y="2131"/>
                      <a:pt x="2370" y="2060"/>
                      <a:pt x="2465" y="1953"/>
                    </a:cubicBezTo>
                    <a:lnTo>
                      <a:pt x="2620" y="1798"/>
                    </a:lnTo>
                    <a:lnTo>
                      <a:pt x="2787" y="1667"/>
                    </a:lnTo>
                    <a:cubicBezTo>
                      <a:pt x="2846" y="1620"/>
                      <a:pt x="2882" y="1584"/>
                      <a:pt x="2941" y="1536"/>
                    </a:cubicBezTo>
                    <a:cubicBezTo>
                      <a:pt x="3001" y="1489"/>
                      <a:pt x="3049" y="1441"/>
                      <a:pt x="3108" y="1417"/>
                    </a:cubicBezTo>
                    <a:cubicBezTo>
                      <a:pt x="3227" y="1346"/>
                      <a:pt x="3346" y="1262"/>
                      <a:pt x="3453" y="1191"/>
                    </a:cubicBezTo>
                    <a:cubicBezTo>
                      <a:pt x="3561" y="1119"/>
                      <a:pt x="3680" y="1060"/>
                      <a:pt x="3799" y="1000"/>
                    </a:cubicBezTo>
                    <a:cubicBezTo>
                      <a:pt x="3918" y="941"/>
                      <a:pt x="4037" y="881"/>
                      <a:pt x="4132" y="822"/>
                    </a:cubicBezTo>
                    <a:cubicBezTo>
                      <a:pt x="4358" y="727"/>
                      <a:pt x="4573" y="631"/>
                      <a:pt x="4775" y="536"/>
                    </a:cubicBezTo>
                    <a:cubicBezTo>
                      <a:pt x="4989" y="465"/>
                      <a:pt x="5180" y="393"/>
                      <a:pt x="5346" y="310"/>
                    </a:cubicBezTo>
                    <a:cubicBezTo>
                      <a:pt x="5501" y="250"/>
                      <a:pt x="5668" y="215"/>
                      <a:pt x="5787" y="167"/>
                    </a:cubicBezTo>
                    <a:cubicBezTo>
                      <a:pt x="6037" y="72"/>
                      <a:pt x="6192" y="12"/>
                      <a:pt x="6192" y="12"/>
                    </a:cubicBezTo>
                    <a:cubicBezTo>
                      <a:pt x="6192" y="12"/>
                      <a:pt x="6037" y="0"/>
                      <a:pt x="5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8" name="Google Shape;19158;p84"/>
              <p:cNvSpPr/>
              <p:nvPr/>
            </p:nvSpPr>
            <p:spPr>
              <a:xfrm>
                <a:off x="105006" y="1415005"/>
                <a:ext cx="362415" cy="411623"/>
              </a:xfrm>
              <a:custGeom>
                <a:rect b="b" l="l" r="r" t="t"/>
                <a:pathLst>
                  <a:path extrusionOk="0" h="8114" w="7144">
                    <a:moveTo>
                      <a:pt x="6732" y="0"/>
                    </a:moveTo>
                    <a:cubicBezTo>
                      <a:pt x="6711" y="0"/>
                      <a:pt x="6689" y="2"/>
                      <a:pt x="6668" y="5"/>
                    </a:cubicBezTo>
                    <a:lnTo>
                      <a:pt x="6644" y="5"/>
                    </a:lnTo>
                    <a:cubicBezTo>
                      <a:pt x="6608" y="5"/>
                      <a:pt x="6584" y="17"/>
                      <a:pt x="6537" y="17"/>
                    </a:cubicBezTo>
                    <a:cubicBezTo>
                      <a:pt x="6441" y="29"/>
                      <a:pt x="6322" y="65"/>
                      <a:pt x="6167" y="89"/>
                    </a:cubicBezTo>
                    <a:cubicBezTo>
                      <a:pt x="5846" y="160"/>
                      <a:pt x="5405" y="279"/>
                      <a:pt x="4894" y="482"/>
                    </a:cubicBezTo>
                    <a:cubicBezTo>
                      <a:pt x="4643" y="577"/>
                      <a:pt x="4382" y="696"/>
                      <a:pt x="4096" y="839"/>
                    </a:cubicBezTo>
                    <a:cubicBezTo>
                      <a:pt x="3810" y="970"/>
                      <a:pt x="3512" y="1148"/>
                      <a:pt x="3227" y="1327"/>
                    </a:cubicBezTo>
                    <a:cubicBezTo>
                      <a:pt x="2953" y="1517"/>
                      <a:pt x="2667" y="1732"/>
                      <a:pt x="2393" y="1970"/>
                    </a:cubicBezTo>
                    <a:cubicBezTo>
                      <a:pt x="2131" y="2208"/>
                      <a:pt x="1881" y="2458"/>
                      <a:pt x="1643" y="2744"/>
                    </a:cubicBezTo>
                    <a:cubicBezTo>
                      <a:pt x="1536" y="2887"/>
                      <a:pt x="1417" y="3018"/>
                      <a:pt x="1310" y="3172"/>
                    </a:cubicBezTo>
                    <a:lnTo>
                      <a:pt x="1167" y="3399"/>
                    </a:lnTo>
                    <a:lnTo>
                      <a:pt x="1024" y="3613"/>
                    </a:lnTo>
                    <a:cubicBezTo>
                      <a:pt x="929" y="3768"/>
                      <a:pt x="845" y="3934"/>
                      <a:pt x="774" y="4077"/>
                    </a:cubicBezTo>
                    <a:cubicBezTo>
                      <a:pt x="691" y="4244"/>
                      <a:pt x="631" y="4411"/>
                      <a:pt x="572" y="4554"/>
                    </a:cubicBezTo>
                    <a:cubicBezTo>
                      <a:pt x="512" y="4708"/>
                      <a:pt x="464" y="4863"/>
                      <a:pt x="405" y="5018"/>
                    </a:cubicBezTo>
                    <a:cubicBezTo>
                      <a:pt x="345" y="5185"/>
                      <a:pt x="310" y="5327"/>
                      <a:pt x="274" y="5482"/>
                    </a:cubicBezTo>
                    <a:cubicBezTo>
                      <a:pt x="250" y="5554"/>
                      <a:pt x="226" y="5625"/>
                      <a:pt x="214" y="5697"/>
                    </a:cubicBezTo>
                    <a:lnTo>
                      <a:pt x="167" y="5923"/>
                    </a:lnTo>
                    <a:cubicBezTo>
                      <a:pt x="131" y="6078"/>
                      <a:pt x="107" y="6209"/>
                      <a:pt x="95" y="6339"/>
                    </a:cubicBezTo>
                    <a:cubicBezTo>
                      <a:pt x="60" y="6613"/>
                      <a:pt x="12" y="6851"/>
                      <a:pt x="12" y="7066"/>
                    </a:cubicBezTo>
                    <a:cubicBezTo>
                      <a:pt x="12" y="7280"/>
                      <a:pt x="0" y="7471"/>
                      <a:pt x="0" y="7625"/>
                    </a:cubicBezTo>
                    <a:lnTo>
                      <a:pt x="0" y="8113"/>
                    </a:lnTo>
                    <a:cubicBezTo>
                      <a:pt x="0" y="8113"/>
                      <a:pt x="12" y="7935"/>
                      <a:pt x="36" y="7625"/>
                    </a:cubicBezTo>
                    <a:cubicBezTo>
                      <a:pt x="36" y="7471"/>
                      <a:pt x="60" y="7280"/>
                      <a:pt x="95" y="7066"/>
                    </a:cubicBezTo>
                    <a:cubicBezTo>
                      <a:pt x="107" y="6851"/>
                      <a:pt x="167" y="6613"/>
                      <a:pt x="214" y="6351"/>
                    </a:cubicBezTo>
                    <a:cubicBezTo>
                      <a:pt x="238" y="6220"/>
                      <a:pt x="286" y="6089"/>
                      <a:pt x="310" y="5958"/>
                    </a:cubicBezTo>
                    <a:cubicBezTo>
                      <a:pt x="345" y="5875"/>
                      <a:pt x="357" y="5816"/>
                      <a:pt x="369" y="5744"/>
                    </a:cubicBezTo>
                    <a:cubicBezTo>
                      <a:pt x="405" y="5673"/>
                      <a:pt x="417" y="5613"/>
                      <a:pt x="452" y="5542"/>
                    </a:cubicBezTo>
                    <a:cubicBezTo>
                      <a:pt x="512" y="5399"/>
                      <a:pt x="548" y="5256"/>
                      <a:pt x="607" y="5101"/>
                    </a:cubicBezTo>
                    <a:cubicBezTo>
                      <a:pt x="667" y="4970"/>
                      <a:pt x="726" y="4827"/>
                      <a:pt x="810" y="4673"/>
                    </a:cubicBezTo>
                    <a:cubicBezTo>
                      <a:pt x="881" y="4542"/>
                      <a:pt x="953" y="4375"/>
                      <a:pt x="1048" y="4244"/>
                    </a:cubicBezTo>
                    <a:cubicBezTo>
                      <a:pt x="1131" y="4089"/>
                      <a:pt x="1203" y="3946"/>
                      <a:pt x="1310" y="3815"/>
                    </a:cubicBezTo>
                    <a:cubicBezTo>
                      <a:pt x="1357" y="3732"/>
                      <a:pt x="1417" y="3672"/>
                      <a:pt x="1465" y="3601"/>
                    </a:cubicBezTo>
                    <a:lnTo>
                      <a:pt x="1619" y="3411"/>
                    </a:lnTo>
                    <a:cubicBezTo>
                      <a:pt x="1726" y="3280"/>
                      <a:pt x="1846" y="3161"/>
                      <a:pt x="1965" y="3018"/>
                    </a:cubicBezTo>
                    <a:cubicBezTo>
                      <a:pt x="2203" y="2780"/>
                      <a:pt x="2453" y="2541"/>
                      <a:pt x="2727" y="2351"/>
                    </a:cubicBezTo>
                    <a:cubicBezTo>
                      <a:pt x="2989" y="2148"/>
                      <a:pt x="3262" y="1982"/>
                      <a:pt x="3536" y="1815"/>
                    </a:cubicBezTo>
                    <a:cubicBezTo>
                      <a:pt x="3822" y="1672"/>
                      <a:pt x="4108" y="1517"/>
                      <a:pt x="4370" y="1410"/>
                    </a:cubicBezTo>
                    <a:cubicBezTo>
                      <a:pt x="4643" y="1291"/>
                      <a:pt x="4917" y="1208"/>
                      <a:pt x="5144" y="1136"/>
                    </a:cubicBezTo>
                    <a:cubicBezTo>
                      <a:pt x="5644" y="982"/>
                      <a:pt x="6060" y="910"/>
                      <a:pt x="6334" y="863"/>
                    </a:cubicBezTo>
                    <a:cubicBezTo>
                      <a:pt x="6477" y="839"/>
                      <a:pt x="6596" y="815"/>
                      <a:pt x="6668" y="815"/>
                    </a:cubicBezTo>
                    <a:cubicBezTo>
                      <a:pt x="6739" y="803"/>
                      <a:pt x="6787" y="803"/>
                      <a:pt x="6787" y="803"/>
                    </a:cubicBezTo>
                    <a:cubicBezTo>
                      <a:pt x="6799" y="803"/>
                      <a:pt x="6810" y="791"/>
                      <a:pt x="6775" y="791"/>
                    </a:cubicBezTo>
                    <a:cubicBezTo>
                      <a:pt x="7001" y="755"/>
                      <a:pt x="7144" y="565"/>
                      <a:pt x="7120" y="339"/>
                    </a:cubicBezTo>
                    <a:cubicBezTo>
                      <a:pt x="7088" y="145"/>
                      <a:pt x="6929" y="0"/>
                      <a:pt x="67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9" name="Google Shape;19159;p84"/>
              <p:cNvSpPr/>
              <p:nvPr/>
            </p:nvSpPr>
            <p:spPr>
              <a:xfrm>
                <a:off x="1639688" y="573573"/>
                <a:ext cx="670498" cy="193636"/>
              </a:xfrm>
              <a:custGeom>
                <a:rect b="b" l="l" r="r" t="t"/>
                <a:pathLst>
                  <a:path extrusionOk="0" h="3817" w="13217">
                    <a:moveTo>
                      <a:pt x="7223" y="1"/>
                    </a:moveTo>
                    <a:cubicBezTo>
                      <a:pt x="6898" y="1"/>
                      <a:pt x="6569" y="13"/>
                      <a:pt x="6240" y="55"/>
                    </a:cubicBezTo>
                    <a:lnTo>
                      <a:pt x="5883" y="102"/>
                    </a:lnTo>
                    <a:lnTo>
                      <a:pt x="5525" y="162"/>
                    </a:lnTo>
                    <a:cubicBezTo>
                      <a:pt x="5299" y="197"/>
                      <a:pt x="5061" y="257"/>
                      <a:pt x="4835" y="317"/>
                    </a:cubicBezTo>
                    <a:cubicBezTo>
                      <a:pt x="4382" y="436"/>
                      <a:pt x="3942" y="590"/>
                      <a:pt x="3549" y="781"/>
                    </a:cubicBezTo>
                    <a:cubicBezTo>
                      <a:pt x="3144" y="959"/>
                      <a:pt x="2775" y="1186"/>
                      <a:pt x="2430" y="1388"/>
                    </a:cubicBezTo>
                    <a:cubicBezTo>
                      <a:pt x="2084" y="1602"/>
                      <a:pt x="1787" y="1841"/>
                      <a:pt x="1525" y="2067"/>
                    </a:cubicBezTo>
                    <a:cubicBezTo>
                      <a:pt x="1263" y="2281"/>
                      <a:pt x="1025" y="2507"/>
                      <a:pt x="834" y="2722"/>
                    </a:cubicBezTo>
                    <a:cubicBezTo>
                      <a:pt x="644" y="2924"/>
                      <a:pt x="477" y="3115"/>
                      <a:pt x="358" y="3281"/>
                    </a:cubicBezTo>
                    <a:cubicBezTo>
                      <a:pt x="239" y="3448"/>
                      <a:pt x="156" y="3579"/>
                      <a:pt x="96" y="3674"/>
                    </a:cubicBezTo>
                    <a:cubicBezTo>
                      <a:pt x="37" y="3769"/>
                      <a:pt x="1" y="3817"/>
                      <a:pt x="1" y="3817"/>
                    </a:cubicBezTo>
                    <a:cubicBezTo>
                      <a:pt x="1" y="3817"/>
                      <a:pt x="48" y="3793"/>
                      <a:pt x="132" y="3722"/>
                    </a:cubicBezTo>
                    <a:cubicBezTo>
                      <a:pt x="215" y="3662"/>
                      <a:pt x="346" y="3567"/>
                      <a:pt x="513" y="3460"/>
                    </a:cubicBezTo>
                    <a:cubicBezTo>
                      <a:pt x="668" y="3365"/>
                      <a:pt x="870" y="3222"/>
                      <a:pt x="1108" y="3091"/>
                    </a:cubicBezTo>
                    <a:cubicBezTo>
                      <a:pt x="1346" y="2948"/>
                      <a:pt x="1608" y="2793"/>
                      <a:pt x="1894" y="2650"/>
                    </a:cubicBezTo>
                    <a:cubicBezTo>
                      <a:pt x="2192" y="2495"/>
                      <a:pt x="2501" y="2353"/>
                      <a:pt x="2846" y="2198"/>
                    </a:cubicBezTo>
                    <a:cubicBezTo>
                      <a:pt x="3192" y="2055"/>
                      <a:pt x="3549" y="1900"/>
                      <a:pt x="3930" y="1781"/>
                    </a:cubicBezTo>
                    <a:lnTo>
                      <a:pt x="4513" y="1602"/>
                    </a:lnTo>
                    <a:cubicBezTo>
                      <a:pt x="4597" y="1579"/>
                      <a:pt x="4704" y="1555"/>
                      <a:pt x="4811" y="1531"/>
                    </a:cubicBezTo>
                    <a:cubicBezTo>
                      <a:pt x="4894" y="1495"/>
                      <a:pt x="5001" y="1471"/>
                      <a:pt x="5109" y="1460"/>
                    </a:cubicBezTo>
                    <a:cubicBezTo>
                      <a:pt x="5299" y="1412"/>
                      <a:pt x="5513" y="1364"/>
                      <a:pt x="5716" y="1340"/>
                    </a:cubicBezTo>
                    <a:lnTo>
                      <a:pt x="6025" y="1293"/>
                    </a:lnTo>
                    <a:lnTo>
                      <a:pt x="6347" y="1257"/>
                    </a:lnTo>
                    <a:cubicBezTo>
                      <a:pt x="6775" y="1198"/>
                      <a:pt x="7192" y="1198"/>
                      <a:pt x="7609" y="1186"/>
                    </a:cubicBezTo>
                    <a:cubicBezTo>
                      <a:pt x="7811" y="1186"/>
                      <a:pt x="8026" y="1198"/>
                      <a:pt x="8228" y="1198"/>
                    </a:cubicBezTo>
                    <a:cubicBezTo>
                      <a:pt x="8442" y="1221"/>
                      <a:pt x="8645" y="1233"/>
                      <a:pt x="8847" y="1245"/>
                    </a:cubicBezTo>
                    <a:cubicBezTo>
                      <a:pt x="9050" y="1257"/>
                      <a:pt x="9240" y="1293"/>
                      <a:pt x="9442" y="1305"/>
                    </a:cubicBezTo>
                    <a:cubicBezTo>
                      <a:pt x="9633" y="1340"/>
                      <a:pt x="9823" y="1364"/>
                      <a:pt x="10002" y="1400"/>
                    </a:cubicBezTo>
                    <a:cubicBezTo>
                      <a:pt x="10181" y="1424"/>
                      <a:pt x="10359" y="1471"/>
                      <a:pt x="10538" y="1495"/>
                    </a:cubicBezTo>
                    <a:cubicBezTo>
                      <a:pt x="10716" y="1531"/>
                      <a:pt x="10883" y="1555"/>
                      <a:pt x="11050" y="1602"/>
                    </a:cubicBezTo>
                    <a:cubicBezTo>
                      <a:pt x="11359" y="1698"/>
                      <a:pt x="11669" y="1757"/>
                      <a:pt x="11919" y="1829"/>
                    </a:cubicBezTo>
                    <a:cubicBezTo>
                      <a:pt x="12193" y="1888"/>
                      <a:pt x="12419" y="1948"/>
                      <a:pt x="12610" y="2007"/>
                    </a:cubicBezTo>
                    <a:cubicBezTo>
                      <a:pt x="12800" y="2067"/>
                      <a:pt x="12955" y="2091"/>
                      <a:pt x="13050" y="2126"/>
                    </a:cubicBezTo>
                    <a:cubicBezTo>
                      <a:pt x="13157" y="2150"/>
                      <a:pt x="13217" y="2174"/>
                      <a:pt x="13217" y="2174"/>
                    </a:cubicBezTo>
                    <a:cubicBezTo>
                      <a:pt x="13217" y="2174"/>
                      <a:pt x="13169" y="2126"/>
                      <a:pt x="13086" y="2067"/>
                    </a:cubicBezTo>
                    <a:cubicBezTo>
                      <a:pt x="12991" y="1995"/>
                      <a:pt x="12871" y="1900"/>
                      <a:pt x="12717" y="1781"/>
                    </a:cubicBezTo>
                    <a:cubicBezTo>
                      <a:pt x="12550" y="1650"/>
                      <a:pt x="12336" y="1531"/>
                      <a:pt x="12098" y="1376"/>
                    </a:cubicBezTo>
                    <a:cubicBezTo>
                      <a:pt x="11979" y="1305"/>
                      <a:pt x="11848" y="1233"/>
                      <a:pt x="11717" y="1162"/>
                    </a:cubicBezTo>
                    <a:lnTo>
                      <a:pt x="11264" y="936"/>
                    </a:lnTo>
                    <a:cubicBezTo>
                      <a:pt x="11121" y="840"/>
                      <a:pt x="10955" y="781"/>
                      <a:pt x="10776" y="709"/>
                    </a:cubicBezTo>
                    <a:cubicBezTo>
                      <a:pt x="10597" y="638"/>
                      <a:pt x="10419" y="567"/>
                      <a:pt x="10228" y="507"/>
                    </a:cubicBezTo>
                    <a:cubicBezTo>
                      <a:pt x="10038" y="448"/>
                      <a:pt x="9835" y="388"/>
                      <a:pt x="9633" y="328"/>
                    </a:cubicBezTo>
                    <a:cubicBezTo>
                      <a:pt x="9442" y="269"/>
                      <a:pt x="9216" y="221"/>
                      <a:pt x="9002" y="174"/>
                    </a:cubicBezTo>
                    <a:cubicBezTo>
                      <a:pt x="8788" y="150"/>
                      <a:pt x="8561" y="102"/>
                      <a:pt x="8335" y="67"/>
                    </a:cubicBezTo>
                    <a:cubicBezTo>
                      <a:pt x="8109" y="43"/>
                      <a:pt x="7895" y="19"/>
                      <a:pt x="7657" y="7"/>
                    </a:cubicBezTo>
                    <a:cubicBezTo>
                      <a:pt x="7513" y="3"/>
                      <a:pt x="7368" y="1"/>
                      <a:pt x="7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160" name="Google Shape;19160;p84"/>
          <p:cNvSpPr txBox="1"/>
          <p:nvPr>
            <p:ph type="title"/>
          </p:nvPr>
        </p:nvSpPr>
        <p:spPr>
          <a:xfrm>
            <a:off x="2850875" y="2478304"/>
            <a:ext cx="3732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400"/>
              <a:t>FUN FACTS</a:t>
            </a:r>
            <a:endParaRPr sz="5400"/>
          </a:p>
        </p:txBody>
      </p:sp>
      <p:sp>
        <p:nvSpPr>
          <p:cNvPr id="19161" name="Google Shape;19161;p84"/>
          <p:cNvSpPr txBox="1"/>
          <p:nvPr>
            <p:ph idx="2" type="title"/>
          </p:nvPr>
        </p:nvSpPr>
        <p:spPr>
          <a:xfrm>
            <a:off x="3484800" y="1332909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65" name="Shape 19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6" name="Google Shape;19166;p85"/>
          <p:cNvSpPr/>
          <p:nvPr/>
        </p:nvSpPr>
        <p:spPr>
          <a:xfrm>
            <a:off x="836275" y="533864"/>
            <a:ext cx="7471472" cy="4075772"/>
          </a:xfrm>
          <a:custGeom>
            <a:rect b="b" l="l" r="r" t="t"/>
            <a:pathLst>
              <a:path extrusionOk="0" h="144595" w="181854">
                <a:moveTo>
                  <a:pt x="178988" y="0"/>
                </a:moveTo>
                <a:lnTo>
                  <a:pt x="0" y="1274"/>
                </a:lnTo>
                <a:lnTo>
                  <a:pt x="1440" y="139600"/>
                </a:lnTo>
                <a:lnTo>
                  <a:pt x="181854" y="144595"/>
                </a:lnTo>
                <a:lnTo>
                  <a:pt x="181471" y="133344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167" name="Google Shape;19167;p85"/>
          <p:cNvSpPr txBox="1"/>
          <p:nvPr>
            <p:ph idx="2" type="subTitle"/>
          </p:nvPr>
        </p:nvSpPr>
        <p:spPr>
          <a:xfrm>
            <a:off x="1760763" y="3470776"/>
            <a:ext cx="2171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GENERATED IMAGES</a:t>
            </a:r>
            <a:endParaRPr/>
          </a:p>
        </p:txBody>
      </p:sp>
      <p:sp>
        <p:nvSpPr>
          <p:cNvPr id="19168" name="Google Shape;19168;p85"/>
          <p:cNvSpPr txBox="1"/>
          <p:nvPr>
            <p:ph idx="4" type="subTitle"/>
          </p:nvPr>
        </p:nvSpPr>
        <p:spPr>
          <a:xfrm>
            <a:off x="5211538" y="1693276"/>
            <a:ext cx="2171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TIME NEEDED FOR CREATION</a:t>
            </a:r>
            <a:endParaRPr/>
          </a:p>
        </p:txBody>
      </p:sp>
      <p:sp>
        <p:nvSpPr>
          <p:cNvPr id="19169" name="Google Shape;19169;p85"/>
          <p:cNvSpPr txBox="1"/>
          <p:nvPr>
            <p:ph idx="1" type="subTitle"/>
          </p:nvPr>
        </p:nvSpPr>
        <p:spPr>
          <a:xfrm>
            <a:off x="1760738" y="1733026"/>
            <a:ext cx="2171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PROMPTS FOR GPT</a:t>
            </a:r>
            <a:endParaRPr/>
          </a:p>
        </p:txBody>
      </p:sp>
      <p:sp>
        <p:nvSpPr>
          <p:cNvPr id="19170" name="Google Shape;19170;p85"/>
          <p:cNvSpPr txBox="1"/>
          <p:nvPr>
            <p:ph type="title"/>
          </p:nvPr>
        </p:nvSpPr>
        <p:spPr>
          <a:xfrm>
            <a:off x="1759413" y="1009124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1000+</a:t>
            </a:r>
            <a:endParaRPr/>
          </a:p>
        </p:txBody>
      </p:sp>
      <p:sp>
        <p:nvSpPr>
          <p:cNvPr id="19171" name="Google Shape;19171;p85"/>
          <p:cNvSpPr txBox="1"/>
          <p:nvPr>
            <p:ph idx="3" type="title"/>
          </p:nvPr>
        </p:nvSpPr>
        <p:spPr>
          <a:xfrm>
            <a:off x="1759413" y="2786624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400+</a:t>
            </a:r>
            <a:endParaRPr/>
          </a:p>
        </p:txBody>
      </p:sp>
      <p:sp>
        <p:nvSpPr>
          <p:cNvPr id="19172" name="Google Shape;19172;p85"/>
          <p:cNvSpPr txBox="1"/>
          <p:nvPr>
            <p:ph idx="5" type="title"/>
          </p:nvPr>
        </p:nvSpPr>
        <p:spPr>
          <a:xfrm>
            <a:off x="5210188" y="1009124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24H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173" name="Google Shape;19173;p85"/>
          <p:cNvSpPr txBox="1"/>
          <p:nvPr>
            <p:ph idx="6" type="subTitle"/>
          </p:nvPr>
        </p:nvSpPr>
        <p:spPr>
          <a:xfrm>
            <a:off x="5211538" y="3470776"/>
            <a:ext cx="2171700" cy="6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CUPS OF </a:t>
            </a:r>
            <a:r>
              <a:rPr lang="en"/>
              <a:t>COFFEE</a:t>
            </a:r>
            <a:endParaRPr/>
          </a:p>
        </p:txBody>
      </p:sp>
      <p:sp>
        <p:nvSpPr>
          <p:cNvPr id="19174" name="Google Shape;19174;p85"/>
          <p:cNvSpPr txBox="1"/>
          <p:nvPr>
            <p:ph idx="7" type="title"/>
          </p:nvPr>
        </p:nvSpPr>
        <p:spPr>
          <a:xfrm>
            <a:off x="5210188" y="2786624"/>
            <a:ext cx="21744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23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9175" name="Google Shape;19175;p85"/>
          <p:cNvGrpSpPr/>
          <p:nvPr/>
        </p:nvGrpSpPr>
        <p:grpSpPr>
          <a:xfrm>
            <a:off x="3981970" y="2163964"/>
            <a:ext cx="1180059" cy="1083193"/>
            <a:chOff x="2827317" y="3610299"/>
            <a:chExt cx="912723" cy="837801"/>
          </a:xfrm>
        </p:grpSpPr>
        <p:sp>
          <p:nvSpPr>
            <p:cNvPr id="19176" name="Google Shape;19176;p85"/>
            <p:cNvSpPr/>
            <p:nvPr/>
          </p:nvSpPr>
          <p:spPr>
            <a:xfrm>
              <a:off x="2827317" y="3803695"/>
              <a:ext cx="700393" cy="644406"/>
            </a:xfrm>
            <a:custGeom>
              <a:rect b="b" l="l" r="r" t="t"/>
              <a:pathLst>
                <a:path extrusionOk="0" h="9323" w="10133">
                  <a:moveTo>
                    <a:pt x="7727" y="0"/>
                  </a:moveTo>
                  <a:lnTo>
                    <a:pt x="7192" y="536"/>
                  </a:lnTo>
                  <a:cubicBezTo>
                    <a:pt x="6538" y="205"/>
                    <a:pt x="5823" y="40"/>
                    <a:pt x="5107" y="40"/>
                  </a:cubicBezTo>
                  <a:cubicBezTo>
                    <a:pt x="3918" y="40"/>
                    <a:pt x="2728" y="494"/>
                    <a:pt x="1822" y="1393"/>
                  </a:cubicBezTo>
                  <a:cubicBezTo>
                    <a:pt x="0" y="3215"/>
                    <a:pt x="0" y="6156"/>
                    <a:pt x="1822" y="7966"/>
                  </a:cubicBezTo>
                  <a:cubicBezTo>
                    <a:pt x="2727" y="8870"/>
                    <a:pt x="3917" y="9323"/>
                    <a:pt x="5106" y="9323"/>
                  </a:cubicBezTo>
                  <a:cubicBezTo>
                    <a:pt x="6296" y="9323"/>
                    <a:pt x="7483" y="8870"/>
                    <a:pt x="8382" y="7966"/>
                  </a:cubicBezTo>
                  <a:cubicBezTo>
                    <a:pt x="9859" y="6525"/>
                    <a:pt x="10132" y="4346"/>
                    <a:pt x="9263" y="2596"/>
                  </a:cubicBezTo>
                  <a:lnTo>
                    <a:pt x="9787" y="2060"/>
                  </a:lnTo>
                  <a:lnTo>
                    <a:pt x="77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7" name="Google Shape;19177;p85"/>
            <p:cNvSpPr/>
            <p:nvPr/>
          </p:nvSpPr>
          <p:spPr>
            <a:xfrm>
              <a:off x="2942539" y="3845650"/>
              <a:ext cx="448520" cy="128425"/>
            </a:xfrm>
            <a:custGeom>
              <a:rect b="b" l="l" r="r" t="t"/>
              <a:pathLst>
                <a:path extrusionOk="0" h="1858" w="6489">
                  <a:moveTo>
                    <a:pt x="3250" y="1"/>
                  </a:moveTo>
                  <a:cubicBezTo>
                    <a:pt x="1857" y="1"/>
                    <a:pt x="655" y="739"/>
                    <a:pt x="0" y="1858"/>
                  </a:cubicBezTo>
                  <a:cubicBezTo>
                    <a:pt x="822" y="1001"/>
                    <a:pt x="1965" y="465"/>
                    <a:pt x="3250" y="465"/>
                  </a:cubicBezTo>
                  <a:cubicBezTo>
                    <a:pt x="4524" y="465"/>
                    <a:pt x="5691" y="1001"/>
                    <a:pt x="6489" y="1858"/>
                  </a:cubicBezTo>
                  <a:cubicBezTo>
                    <a:pt x="5834" y="739"/>
                    <a:pt x="4632" y="1"/>
                    <a:pt x="32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8" name="Google Shape;19178;p85"/>
            <p:cNvSpPr/>
            <p:nvPr/>
          </p:nvSpPr>
          <p:spPr>
            <a:xfrm>
              <a:off x="3359742" y="3610299"/>
              <a:ext cx="380298" cy="379469"/>
            </a:xfrm>
            <a:custGeom>
              <a:rect b="b" l="l" r="r" t="t"/>
              <a:pathLst>
                <a:path extrusionOk="0" h="5490" w="5502">
                  <a:moveTo>
                    <a:pt x="2227" y="0"/>
                  </a:moveTo>
                  <a:lnTo>
                    <a:pt x="2108" y="1584"/>
                  </a:lnTo>
                  <a:lnTo>
                    <a:pt x="1322" y="1370"/>
                  </a:lnTo>
                  <a:lnTo>
                    <a:pt x="1322" y="1370"/>
                  </a:lnTo>
                  <a:lnTo>
                    <a:pt x="1572" y="2048"/>
                  </a:lnTo>
                  <a:lnTo>
                    <a:pt x="1" y="1822"/>
                  </a:lnTo>
                  <a:lnTo>
                    <a:pt x="1" y="1822"/>
                  </a:lnTo>
                  <a:lnTo>
                    <a:pt x="1703" y="2739"/>
                  </a:lnTo>
                  <a:lnTo>
                    <a:pt x="929" y="3191"/>
                  </a:lnTo>
                  <a:lnTo>
                    <a:pt x="1977" y="3417"/>
                  </a:lnTo>
                  <a:lnTo>
                    <a:pt x="929" y="4465"/>
                  </a:lnTo>
                  <a:lnTo>
                    <a:pt x="929" y="4465"/>
                  </a:lnTo>
                  <a:lnTo>
                    <a:pt x="2108" y="4227"/>
                  </a:lnTo>
                  <a:lnTo>
                    <a:pt x="1834" y="5370"/>
                  </a:lnTo>
                  <a:lnTo>
                    <a:pt x="2358" y="4465"/>
                  </a:lnTo>
                  <a:lnTo>
                    <a:pt x="3144" y="5489"/>
                  </a:lnTo>
                  <a:lnTo>
                    <a:pt x="3275" y="4108"/>
                  </a:lnTo>
                  <a:lnTo>
                    <a:pt x="4573" y="4680"/>
                  </a:lnTo>
                  <a:lnTo>
                    <a:pt x="4061" y="3656"/>
                  </a:lnTo>
                  <a:lnTo>
                    <a:pt x="5358" y="3656"/>
                  </a:lnTo>
                  <a:lnTo>
                    <a:pt x="4323" y="2977"/>
                  </a:lnTo>
                  <a:lnTo>
                    <a:pt x="5501" y="2167"/>
                  </a:lnTo>
                  <a:lnTo>
                    <a:pt x="4061" y="2167"/>
                  </a:lnTo>
                  <a:lnTo>
                    <a:pt x="4573" y="905"/>
                  </a:lnTo>
                  <a:lnTo>
                    <a:pt x="3013" y="1822"/>
                  </a:lnTo>
                  <a:lnTo>
                    <a:pt x="22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9" name="Google Shape;19179;p85"/>
            <p:cNvSpPr/>
            <p:nvPr/>
          </p:nvSpPr>
          <p:spPr>
            <a:xfrm>
              <a:off x="3371285" y="3621013"/>
              <a:ext cx="320993" cy="320164"/>
            </a:xfrm>
            <a:custGeom>
              <a:rect b="b" l="l" r="r" t="t"/>
              <a:pathLst>
                <a:path extrusionOk="0" h="4632" w="4644">
                  <a:moveTo>
                    <a:pt x="1881" y="0"/>
                  </a:moveTo>
                  <a:lnTo>
                    <a:pt x="1774" y="1357"/>
                  </a:lnTo>
                  <a:lnTo>
                    <a:pt x="1108" y="1167"/>
                  </a:lnTo>
                  <a:lnTo>
                    <a:pt x="1322" y="1750"/>
                  </a:lnTo>
                  <a:lnTo>
                    <a:pt x="0" y="1548"/>
                  </a:lnTo>
                  <a:lnTo>
                    <a:pt x="1453" y="2322"/>
                  </a:lnTo>
                  <a:lnTo>
                    <a:pt x="774" y="2715"/>
                  </a:lnTo>
                  <a:lnTo>
                    <a:pt x="1655" y="2905"/>
                  </a:lnTo>
                  <a:lnTo>
                    <a:pt x="774" y="3774"/>
                  </a:lnTo>
                  <a:lnTo>
                    <a:pt x="1774" y="3572"/>
                  </a:lnTo>
                  <a:lnTo>
                    <a:pt x="1548" y="4548"/>
                  </a:lnTo>
                  <a:lnTo>
                    <a:pt x="2000" y="3774"/>
                  </a:lnTo>
                  <a:lnTo>
                    <a:pt x="2655" y="4632"/>
                  </a:lnTo>
                  <a:lnTo>
                    <a:pt x="2774" y="3477"/>
                  </a:lnTo>
                  <a:lnTo>
                    <a:pt x="3870" y="3965"/>
                  </a:lnTo>
                  <a:lnTo>
                    <a:pt x="3429" y="3096"/>
                  </a:lnTo>
                  <a:lnTo>
                    <a:pt x="4525" y="3096"/>
                  </a:lnTo>
                  <a:lnTo>
                    <a:pt x="3655" y="2524"/>
                  </a:lnTo>
                  <a:lnTo>
                    <a:pt x="4644" y="1834"/>
                  </a:lnTo>
                  <a:lnTo>
                    <a:pt x="3429" y="1834"/>
                  </a:lnTo>
                  <a:lnTo>
                    <a:pt x="3870" y="774"/>
                  </a:lnTo>
                  <a:lnTo>
                    <a:pt x="2548" y="1548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7450">
              <a:solidFill>
                <a:schemeClr val="accent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9183" name="Shape 19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4" name="Google Shape;19184;p86"/>
          <p:cNvSpPr txBox="1"/>
          <p:nvPr>
            <p:ph type="title"/>
          </p:nvPr>
        </p:nvSpPr>
        <p:spPr>
          <a:xfrm>
            <a:off x="2716801" y="643725"/>
            <a:ext cx="3857100" cy="20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THANK</a:t>
            </a:r>
            <a:r>
              <a:rPr lang="en"/>
              <a:t> YOU FOR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ATTENTION</a:t>
            </a:r>
            <a:endParaRPr/>
          </a:p>
        </p:txBody>
      </p:sp>
      <p:sp>
        <p:nvSpPr>
          <p:cNvPr id="19185" name="Google Shape;19185;p86"/>
          <p:cNvSpPr txBox="1"/>
          <p:nvPr/>
        </p:nvSpPr>
        <p:spPr>
          <a:xfrm>
            <a:off x="2716800" y="3950800"/>
            <a:ext cx="37104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Please keep this slide for attribution</a:t>
            </a:r>
            <a:endParaRPr>
              <a:solidFill>
                <a:schemeClr val="dk1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19186" name="Google Shape;19186;p86"/>
          <p:cNvSpPr txBox="1"/>
          <p:nvPr>
            <p:ph idx="1" type="subTitle"/>
          </p:nvPr>
        </p:nvSpPr>
        <p:spPr>
          <a:xfrm>
            <a:off x="2893350" y="1390725"/>
            <a:ext cx="3355200" cy="10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8668" name="Shape 18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69" name="Google Shape;18669;p66"/>
          <p:cNvGrpSpPr/>
          <p:nvPr/>
        </p:nvGrpSpPr>
        <p:grpSpPr>
          <a:xfrm>
            <a:off x="-301348" y="-182324"/>
            <a:ext cx="9622411" cy="5555721"/>
            <a:chOff x="-200026" y="-123825"/>
            <a:chExt cx="9419883" cy="5438787"/>
          </a:xfrm>
        </p:grpSpPr>
        <p:grpSp>
          <p:nvGrpSpPr>
            <p:cNvPr id="18670" name="Google Shape;18670;p66"/>
            <p:cNvGrpSpPr/>
            <p:nvPr/>
          </p:nvGrpSpPr>
          <p:grpSpPr>
            <a:xfrm>
              <a:off x="-200026" y="-123825"/>
              <a:ext cx="9419883" cy="5438787"/>
              <a:chOff x="-239051" y="-123825"/>
              <a:chExt cx="9419883" cy="5438787"/>
            </a:xfrm>
          </p:grpSpPr>
          <p:sp>
            <p:nvSpPr>
              <p:cNvPr id="18671" name="Google Shape;18671;p66"/>
              <p:cNvSpPr/>
              <p:nvPr/>
            </p:nvSpPr>
            <p:spPr>
              <a:xfrm>
                <a:off x="8483162" y="419383"/>
                <a:ext cx="321683" cy="310933"/>
              </a:xfrm>
              <a:custGeom>
                <a:rect b="b" l="l" r="r" t="t"/>
                <a:pathLst>
                  <a:path extrusionOk="0" h="3442" w="3561">
                    <a:moveTo>
                      <a:pt x="2787" y="1"/>
                    </a:moveTo>
                    <a:lnTo>
                      <a:pt x="1715" y="632"/>
                    </a:lnTo>
                    <a:lnTo>
                      <a:pt x="596" y="108"/>
                    </a:lnTo>
                    <a:lnTo>
                      <a:pt x="846" y="1323"/>
                    </a:lnTo>
                    <a:lnTo>
                      <a:pt x="1" y="2227"/>
                    </a:lnTo>
                    <a:lnTo>
                      <a:pt x="1239" y="2358"/>
                    </a:lnTo>
                    <a:lnTo>
                      <a:pt x="1834" y="3442"/>
                    </a:lnTo>
                    <a:lnTo>
                      <a:pt x="2334" y="2299"/>
                    </a:lnTo>
                    <a:lnTo>
                      <a:pt x="3561" y="2073"/>
                    </a:lnTo>
                    <a:lnTo>
                      <a:pt x="2632" y="1239"/>
                    </a:lnTo>
                    <a:lnTo>
                      <a:pt x="278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2" name="Google Shape;18672;p66"/>
              <p:cNvSpPr/>
              <p:nvPr/>
            </p:nvSpPr>
            <p:spPr>
              <a:xfrm>
                <a:off x="7794720" y="3723653"/>
                <a:ext cx="419606" cy="402352"/>
              </a:xfrm>
              <a:custGeom>
                <a:rect b="b" l="l" r="r" t="t"/>
                <a:pathLst>
                  <a:path extrusionOk="0" h="4454" w="4645">
                    <a:moveTo>
                      <a:pt x="953" y="1"/>
                    </a:moveTo>
                    <a:lnTo>
                      <a:pt x="1191" y="1608"/>
                    </a:lnTo>
                    <a:lnTo>
                      <a:pt x="1" y="2715"/>
                    </a:lnTo>
                    <a:lnTo>
                      <a:pt x="1584" y="2977"/>
                    </a:lnTo>
                    <a:lnTo>
                      <a:pt x="2287" y="4454"/>
                    </a:lnTo>
                    <a:lnTo>
                      <a:pt x="3037" y="3013"/>
                    </a:lnTo>
                    <a:lnTo>
                      <a:pt x="4644" y="2810"/>
                    </a:lnTo>
                    <a:lnTo>
                      <a:pt x="3513" y="1656"/>
                    </a:lnTo>
                    <a:lnTo>
                      <a:pt x="3823" y="60"/>
                    </a:lnTo>
                    <a:lnTo>
                      <a:pt x="2370" y="78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3" name="Google Shape;18673;p66"/>
              <p:cNvSpPr/>
              <p:nvPr/>
            </p:nvSpPr>
            <p:spPr>
              <a:xfrm>
                <a:off x="2000975" y="87900"/>
                <a:ext cx="407682" cy="419606"/>
              </a:xfrm>
              <a:custGeom>
                <a:rect b="b" l="l" r="r" t="t"/>
                <a:pathLst>
                  <a:path extrusionOk="0" h="4645" w="4513">
                    <a:moveTo>
                      <a:pt x="2977" y="1"/>
                    </a:moveTo>
                    <a:lnTo>
                      <a:pt x="1774" y="1084"/>
                    </a:lnTo>
                    <a:lnTo>
                      <a:pt x="179" y="715"/>
                    </a:lnTo>
                    <a:lnTo>
                      <a:pt x="845" y="2192"/>
                    </a:lnTo>
                    <a:lnTo>
                      <a:pt x="0" y="3573"/>
                    </a:lnTo>
                    <a:lnTo>
                      <a:pt x="1607" y="3406"/>
                    </a:lnTo>
                    <a:lnTo>
                      <a:pt x="2667" y="4644"/>
                    </a:lnTo>
                    <a:lnTo>
                      <a:pt x="3001" y="3049"/>
                    </a:lnTo>
                    <a:lnTo>
                      <a:pt x="4513" y="2442"/>
                    </a:lnTo>
                    <a:lnTo>
                      <a:pt x="3096" y="1620"/>
                    </a:lnTo>
                    <a:lnTo>
                      <a:pt x="2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4" name="Google Shape;18674;p66"/>
              <p:cNvSpPr/>
              <p:nvPr/>
            </p:nvSpPr>
            <p:spPr>
              <a:xfrm>
                <a:off x="2331566" y="4670288"/>
                <a:ext cx="406688" cy="419606"/>
              </a:xfrm>
              <a:custGeom>
                <a:rect b="b" l="l" r="r" t="t"/>
                <a:pathLst>
                  <a:path extrusionOk="0" h="4645" w="4502">
                    <a:moveTo>
                      <a:pt x="2966" y="1"/>
                    </a:moveTo>
                    <a:lnTo>
                      <a:pt x="1751" y="1084"/>
                    </a:lnTo>
                    <a:lnTo>
                      <a:pt x="180" y="715"/>
                    </a:lnTo>
                    <a:lnTo>
                      <a:pt x="846" y="2203"/>
                    </a:lnTo>
                    <a:lnTo>
                      <a:pt x="1" y="3584"/>
                    </a:lnTo>
                    <a:lnTo>
                      <a:pt x="1620" y="3406"/>
                    </a:lnTo>
                    <a:lnTo>
                      <a:pt x="2680" y="4644"/>
                    </a:lnTo>
                    <a:lnTo>
                      <a:pt x="3001" y="3049"/>
                    </a:lnTo>
                    <a:lnTo>
                      <a:pt x="4501" y="2406"/>
                    </a:lnTo>
                    <a:lnTo>
                      <a:pt x="3097" y="1608"/>
                    </a:lnTo>
                    <a:lnTo>
                      <a:pt x="2966" y="1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5" name="Google Shape;18675;p66"/>
              <p:cNvSpPr/>
              <p:nvPr/>
            </p:nvSpPr>
            <p:spPr>
              <a:xfrm>
                <a:off x="4509262" y="4734336"/>
                <a:ext cx="305513" cy="291511"/>
              </a:xfrm>
              <a:custGeom>
                <a:rect b="b" l="l" r="r" t="t"/>
                <a:pathLst>
                  <a:path extrusionOk="0" h="3227" w="3382">
                    <a:moveTo>
                      <a:pt x="1715" y="0"/>
                    </a:moveTo>
                    <a:lnTo>
                      <a:pt x="1179" y="1036"/>
                    </a:lnTo>
                    <a:lnTo>
                      <a:pt x="0" y="1191"/>
                    </a:lnTo>
                    <a:lnTo>
                      <a:pt x="834" y="2036"/>
                    </a:lnTo>
                    <a:lnTo>
                      <a:pt x="607" y="3191"/>
                    </a:lnTo>
                    <a:lnTo>
                      <a:pt x="1667" y="2667"/>
                    </a:lnTo>
                    <a:lnTo>
                      <a:pt x="2691" y="3227"/>
                    </a:lnTo>
                    <a:lnTo>
                      <a:pt x="2524" y="2072"/>
                    </a:lnTo>
                    <a:lnTo>
                      <a:pt x="3382" y="1262"/>
                    </a:lnTo>
                    <a:lnTo>
                      <a:pt x="2215" y="1072"/>
                    </a:lnTo>
                    <a:lnTo>
                      <a:pt x="17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6" name="Google Shape;18676;p66"/>
              <p:cNvSpPr/>
              <p:nvPr/>
            </p:nvSpPr>
            <p:spPr>
              <a:xfrm>
                <a:off x="4570024" y="4049609"/>
                <a:ext cx="184013" cy="182929"/>
              </a:xfrm>
              <a:custGeom>
                <a:rect b="b" l="l" r="r" t="t"/>
                <a:pathLst>
                  <a:path extrusionOk="0" h="2025" w="2037">
                    <a:moveTo>
                      <a:pt x="1501" y="1"/>
                    </a:moveTo>
                    <a:lnTo>
                      <a:pt x="906" y="406"/>
                    </a:lnTo>
                    <a:lnTo>
                      <a:pt x="239" y="144"/>
                    </a:lnTo>
                    <a:lnTo>
                      <a:pt x="441" y="846"/>
                    </a:lnTo>
                    <a:lnTo>
                      <a:pt x="1" y="1394"/>
                    </a:lnTo>
                    <a:lnTo>
                      <a:pt x="715" y="1418"/>
                    </a:lnTo>
                    <a:lnTo>
                      <a:pt x="1108" y="2025"/>
                    </a:lnTo>
                    <a:lnTo>
                      <a:pt x="1358" y="1334"/>
                    </a:lnTo>
                    <a:lnTo>
                      <a:pt x="2037" y="1144"/>
                    </a:lnTo>
                    <a:lnTo>
                      <a:pt x="1477" y="715"/>
                    </a:lnTo>
                    <a:lnTo>
                      <a:pt x="1501" y="1"/>
                    </a:lnTo>
                    <a:close/>
                  </a:path>
                </a:pathLst>
              </a:custGeom>
              <a:solidFill>
                <a:srgbClr val="F6F61A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7" name="Google Shape;18677;p66"/>
              <p:cNvSpPr/>
              <p:nvPr/>
            </p:nvSpPr>
            <p:spPr>
              <a:xfrm>
                <a:off x="6356114" y="211243"/>
                <a:ext cx="380852" cy="363598"/>
              </a:xfrm>
              <a:custGeom>
                <a:rect b="b" l="l" r="r" t="t"/>
                <a:pathLst>
                  <a:path extrusionOk="0" h="4025" w="4216">
                    <a:moveTo>
                      <a:pt x="2084" y="0"/>
                    </a:moveTo>
                    <a:lnTo>
                      <a:pt x="1441" y="1322"/>
                    </a:lnTo>
                    <a:lnTo>
                      <a:pt x="1" y="1560"/>
                    </a:lnTo>
                    <a:lnTo>
                      <a:pt x="1060" y="2572"/>
                    </a:lnTo>
                    <a:lnTo>
                      <a:pt x="834" y="4024"/>
                    </a:lnTo>
                    <a:lnTo>
                      <a:pt x="2132" y="3322"/>
                    </a:lnTo>
                    <a:lnTo>
                      <a:pt x="3442" y="3989"/>
                    </a:lnTo>
                    <a:lnTo>
                      <a:pt x="3168" y="2548"/>
                    </a:lnTo>
                    <a:lnTo>
                      <a:pt x="4216" y="1500"/>
                    </a:lnTo>
                    <a:lnTo>
                      <a:pt x="2751" y="1310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8678" name="Google Shape;18678;p66"/>
              <p:cNvGrpSpPr/>
              <p:nvPr/>
            </p:nvGrpSpPr>
            <p:grpSpPr>
              <a:xfrm>
                <a:off x="-239051" y="-123825"/>
                <a:ext cx="9419883" cy="5438787"/>
                <a:chOff x="-239051" y="-123825"/>
                <a:chExt cx="9419883" cy="5438787"/>
              </a:xfrm>
            </p:grpSpPr>
            <p:sp>
              <p:nvSpPr>
                <p:cNvPr id="18679" name="Google Shape;18679;p66"/>
                <p:cNvSpPr/>
                <p:nvPr/>
              </p:nvSpPr>
              <p:spPr>
                <a:xfrm>
                  <a:off x="5309500" y="3031099"/>
                  <a:ext cx="3300182" cy="2283863"/>
                </a:xfrm>
                <a:custGeom>
                  <a:rect b="b" l="l" r="r" t="t"/>
                  <a:pathLst>
                    <a:path extrusionOk="0" h="18871" w="28385">
                      <a:moveTo>
                        <a:pt x="0" y="1"/>
                      </a:moveTo>
                      <a:lnTo>
                        <a:pt x="27480" y="18765"/>
                      </a:lnTo>
                      <a:cubicBezTo>
                        <a:pt x="27480" y="18789"/>
                        <a:pt x="27492" y="18789"/>
                        <a:pt x="27492" y="18789"/>
                      </a:cubicBezTo>
                      <a:cubicBezTo>
                        <a:pt x="27576" y="18844"/>
                        <a:pt x="27673" y="18870"/>
                        <a:pt x="27769" y="18870"/>
                      </a:cubicBezTo>
                      <a:cubicBezTo>
                        <a:pt x="27944" y="18870"/>
                        <a:pt x="28118" y="18783"/>
                        <a:pt x="28218" y="18622"/>
                      </a:cubicBezTo>
                      <a:cubicBezTo>
                        <a:pt x="28385" y="18384"/>
                        <a:pt x="28313" y="18051"/>
                        <a:pt x="28063" y="17896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0" name="Google Shape;18680;p66"/>
                <p:cNvSpPr/>
                <p:nvPr/>
              </p:nvSpPr>
              <p:spPr>
                <a:xfrm>
                  <a:off x="6274627" y="-123824"/>
                  <a:ext cx="2530211" cy="1568265"/>
                </a:xfrm>
                <a:custGeom>
                  <a:rect b="b" l="l" r="r" t="t"/>
                  <a:pathLst>
                    <a:path extrusionOk="0" h="12907" w="19753">
                      <a:moveTo>
                        <a:pt x="19153" y="1"/>
                      </a:moveTo>
                      <a:cubicBezTo>
                        <a:pt x="19046" y="1"/>
                        <a:pt x="18939" y="31"/>
                        <a:pt x="18848" y="95"/>
                      </a:cubicBezTo>
                      <a:lnTo>
                        <a:pt x="0" y="12906"/>
                      </a:lnTo>
                      <a:lnTo>
                        <a:pt x="19443" y="988"/>
                      </a:lnTo>
                      <a:lnTo>
                        <a:pt x="19455" y="965"/>
                      </a:lnTo>
                      <a:cubicBezTo>
                        <a:pt x="19693" y="798"/>
                        <a:pt x="19753" y="464"/>
                        <a:pt x="19586" y="226"/>
                      </a:cubicBezTo>
                      <a:cubicBezTo>
                        <a:pt x="19491" y="80"/>
                        <a:pt x="19323" y="1"/>
                        <a:pt x="1915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1" name="Google Shape;18681;p66"/>
                <p:cNvSpPr/>
                <p:nvPr/>
              </p:nvSpPr>
              <p:spPr>
                <a:xfrm>
                  <a:off x="660863" y="1101753"/>
                  <a:ext cx="2545410" cy="951035"/>
                </a:xfrm>
                <a:custGeom>
                  <a:rect b="b" l="l" r="r" t="t"/>
                  <a:pathLst>
                    <a:path extrusionOk="0" h="8506" w="22766">
                      <a:moveTo>
                        <a:pt x="589" y="0"/>
                      </a:moveTo>
                      <a:cubicBezTo>
                        <a:pt x="373" y="0"/>
                        <a:pt x="160" y="143"/>
                        <a:pt x="84" y="362"/>
                      </a:cubicBezTo>
                      <a:cubicBezTo>
                        <a:pt x="1" y="636"/>
                        <a:pt x="143" y="945"/>
                        <a:pt x="429" y="1040"/>
                      </a:cubicBezTo>
                      <a:lnTo>
                        <a:pt x="22765" y="8506"/>
                      </a:lnTo>
                      <a:lnTo>
                        <a:pt x="798" y="40"/>
                      </a:lnTo>
                      <a:cubicBezTo>
                        <a:pt x="798" y="40"/>
                        <a:pt x="786" y="40"/>
                        <a:pt x="751" y="28"/>
                      </a:cubicBezTo>
                      <a:cubicBezTo>
                        <a:pt x="698" y="9"/>
                        <a:pt x="643" y="0"/>
                        <a:pt x="58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2" name="Google Shape;18682;p66"/>
                <p:cNvSpPr/>
                <p:nvPr/>
              </p:nvSpPr>
              <p:spPr>
                <a:xfrm>
                  <a:off x="-239051" y="2838124"/>
                  <a:ext cx="3521104" cy="858581"/>
                </a:xfrm>
                <a:custGeom>
                  <a:rect b="b" l="l" r="r" t="t"/>
                  <a:pathLst>
                    <a:path extrusionOk="0" h="5548" w="23206">
                      <a:moveTo>
                        <a:pt x="23206" y="0"/>
                      </a:moveTo>
                      <a:lnTo>
                        <a:pt x="310" y="4858"/>
                      </a:lnTo>
                      <a:cubicBezTo>
                        <a:pt x="108" y="4894"/>
                        <a:pt x="1" y="5096"/>
                        <a:pt x="48" y="5275"/>
                      </a:cubicBezTo>
                      <a:cubicBezTo>
                        <a:pt x="79" y="5437"/>
                        <a:pt x="230" y="5547"/>
                        <a:pt x="391" y="5547"/>
                      </a:cubicBezTo>
                      <a:cubicBezTo>
                        <a:pt x="420" y="5547"/>
                        <a:pt x="448" y="5544"/>
                        <a:pt x="477" y="5537"/>
                      </a:cubicBezTo>
                      <a:lnTo>
                        <a:pt x="2320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3" name="Google Shape;18683;p66"/>
                <p:cNvSpPr/>
                <p:nvPr/>
              </p:nvSpPr>
              <p:spPr>
                <a:xfrm>
                  <a:off x="683448" y="3351995"/>
                  <a:ext cx="963892" cy="293495"/>
                </a:xfrm>
                <a:custGeom>
                  <a:rect b="b" l="l" r="r" t="t"/>
                  <a:pathLst>
                    <a:path extrusionOk="0" h="2625" w="8621">
                      <a:moveTo>
                        <a:pt x="8621" y="0"/>
                      </a:moveTo>
                      <a:lnTo>
                        <a:pt x="334" y="1929"/>
                      </a:lnTo>
                      <a:cubicBezTo>
                        <a:pt x="322" y="1929"/>
                        <a:pt x="322" y="1941"/>
                        <a:pt x="287" y="1941"/>
                      </a:cubicBezTo>
                      <a:cubicBezTo>
                        <a:pt x="108" y="2000"/>
                        <a:pt x="1" y="2203"/>
                        <a:pt x="60" y="2381"/>
                      </a:cubicBezTo>
                      <a:cubicBezTo>
                        <a:pt x="109" y="2526"/>
                        <a:pt x="251" y="2624"/>
                        <a:pt x="405" y="2624"/>
                      </a:cubicBezTo>
                      <a:cubicBezTo>
                        <a:pt x="441" y="2624"/>
                        <a:pt x="477" y="2619"/>
                        <a:pt x="513" y="2608"/>
                      </a:cubicBezTo>
                      <a:lnTo>
                        <a:pt x="862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4" name="Google Shape;18684;p66"/>
                <p:cNvSpPr/>
                <p:nvPr/>
              </p:nvSpPr>
              <p:spPr>
                <a:xfrm>
                  <a:off x="-172372" y="1737375"/>
                  <a:ext cx="3216203" cy="501803"/>
                </a:xfrm>
                <a:custGeom>
                  <a:rect b="b" l="l" r="r" t="t"/>
                  <a:pathLst>
                    <a:path extrusionOk="0" h="4488" w="21075">
                      <a:moveTo>
                        <a:pt x="377" y="1"/>
                      </a:moveTo>
                      <a:cubicBezTo>
                        <a:pt x="204" y="1"/>
                        <a:pt x="69" y="119"/>
                        <a:pt x="48" y="273"/>
                      </a:cubicBezTo>
                      <a:cubicBezTo>
                        <a:pt x="1" y="475"/>
                        <a:pt x="132" y="666"/>
                        <a:pt x="322" y="689"/>
                      </a:cubicBezTo>
                      <a:lnTo>
                        <a:pt x="21075" y="4487"/>
                      </a:lnTo>
                      <a:lnTo>
                        <a:pt x="465" y="11"/>
                      </a:lnTo>
                      <a:cubicBezTo>
                        <a:pt x="435" y="4"/>
                        <a:pt x="405" y="1"/>
                        <a:pt x="37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5" name="Google Shape;18685;p66"/>
                <p:cNvSpPr/>
                <p:nvPr/>
              </p:nvSpPr>
              <p:spPr>
                <a:xfrm>
                  <a:off x="1151600" y="3347975"/>
                  <a:ext cx="2394114" cy="1925979"/>
                </a:xfrm>
                <a:custGeom>
                  <a:rect b="b" l="l" r="r" t="t"/>
                  <a:pathLst>
                    <a:path extrusionOk="0" h="15868" w="20218">
                      <a:moveTo>
                        <a:pt x="20217" y="0"/>
                      </a:moveTo>
                      <a:lnTo>
                        <a:pt x="179" y="15217"/>
                      </a:lnTo>
                      <a:cubicBezTo>
                        <a:pt x="24" y="15359"/>
                        <a:pt x="1" y="15574"/>
                        <a:pt x="120" y="15729"/>
                      </a:cubicBezTo>
                      <a:cubicBezTo>
                        <a:pt x="193" y="15822"/>
                        <a:pt x="297" y="15867"/>
                        <a:pt x="399" y="15867"/>
                      </a:cubicBezTo>
                      <a:cubicBezTo>
                        <a:pt x="479" y="15867"/>
                        <a:pt x="557" y="15840"/>
                        <a:pt x="620" y="15788"/>
                      </a:cubicBezTo>
                      <a:lnTo>
                        <a:pt x="202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6" name="Google Shape;18686;p66"/>
                <p:cNvSpPr/>
                <p:nvPr/>
              </p:nvSpPr>
              <p:spPr>
                <a:xfrm>
                  <a:off x="3303325" y="3217500"/>
                  <a:ext cx="963891" cy="2052220"/>
                </a:xfrm>
                <a:custGeom>
                  <a:rect b="b" l="l" r="r" t="t"/>
                  <a:pathLst>
                    <a:path extrusionOk="0" h="17226" w="8192">
                      <a:moveTo>
                        <a:pt x="8192" y="1"/>
                      </a:moveTo>
                      <a:lnTo>
                        <a:pt x="131" y="16443"/>
                      </a:lnTo>
                      <a:cubicBezTo>
                        <a:pt x="131" y="16467"/>
                        <a:pt x="131" y="16467"/>
                        <a:pt x="119" y="16479"/>
                      </a:cubicBezTo>
                      <a:cubicBezTo>
                        <a:pt x="0" y="16753"/>
                        <a:pt x="131" y="17062"/>
                        <a:pt x="405" y="17181"/>
                      </a:cubicBezTo>
                      <a:cubicBezTo>
                        <a:pt x="471" y="17211"/>
                        <a:pt x="540" y="17225"/>
                        <a:pt x="610" y="17225"/>
                      </a:cubicBezTo>
                      <a:cubicBezTo>
                        <a:pt x="816" y="17225"/>
                        <a:pt x="1018" y="17100"/>
                        <a:pt x="1107" y="16896"/>
                      </a:cubicBezTo>
                      <a:lnTo>
                        <a:pt x="819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7" name="Google Shape;18687;p66"/>
                <p:cNvSpPr/>
                <p:nvPr/>
              </p:nvSpPr>
              <p:spPr>
                <a:xfrm>
                  <a:off x="7878717" y="639652"/>
                  <a:ext cx="584418" cy="305570"/>
                </a:xfrm>
                <a:custGeom>
                  <a:rect b="b" l="l" r="r" t="t"/>
                  <a:pathLst>
                    <a:path extrusionOk="0" h="2733" w="5227">
                      <a:moveTo>
                        <a:pt x="4814" y="0"/>
                      </a:moveTo>
                      <a:cubicBezTo>
                        <a:pt x="4751" y="0"/>
                        <a:pt x="4688" y="18"/>
                        <a:pt x="4632" y="54"/>
                      </a:cubicBezTo>
                      <a:lnTo>
                        <a:pt x="0" y="2733"/>
                      </a:lnTo>
                      <a:lnTo>
                        <a:pt x="4941" y="685"/>
                      </a:lnTo>
                      <a:cubicBezTo>
                        <a:pt x="4965" y="685"/>
                        <a:pt x="4977" y="685"/>
                        <a:pt x="4989" y="673"/>
                      </a:cubicBezTo>
                      <a:cubicBezTo>
                        <a:pt x="5168" y="566"/>
                        <a:pt x="5227" y="351"/>
                        <a:pt x="5120" y="185"/>
                      </a:cubicBezTo>
                      <a:cubicBezTo>
                        <a:pt x="5057" y="66"/>
                        <a:pt x="4936" y="0"/>
                        <a:pt x="481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8" name="Google Shape;18688;p66"/>
                <p:cNvSpPr/>
                <p:nvPr/>
              </p:nvSpPr>
              <p:spPr>
                <a:xfrm>
                  <a:off x="5100399" y="-123825"/>
                  <a:ext cx="915921" cy="1703993"/>
                </a:xfrm>
                <a:custGeom>
                  <a:rect b="b" l="l" r="r" t="t"/>
                  <a:pathLst>
                    <a:path extrusionOk="0" h="13960" w="7681">
                      <a:moveTo>
                        <a:pt x="7278" y="0"/>
                      </a:moveTo>
                      <a:cubicBezTo>
                        <a:pt x="7143" y="0"/>
                        <a:pt x="7014" y="67"/>
                        <a:pt x="6954" y="196"/>
                      </a:cubicBezTo>
                      <a:lnTo>
                        <a:pt x="1" y="13960"/>
                      </a:lnTo>
                      <a:lnTo>
                        <a:pt x="7573" y="542"/>
                      </a:lnTo>
                      <a:cubicBezTo>
                        <a:pt x="7680" y="363"/>
                        <a:pt x="7597" y="137"/>
                        <a:pt x="7430" y="30"/>
                      </a:cubicBezTo>
                      <a:cubicBezTo>
                        <a:pt x="7381" y="10"/>
                        <a:pt x="7329" y="0"/>
                        <a:pt x="727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9" name="Google Shape;18689;p66"/>
                <p:cNvSpPr/>
                <p:nvPr/>
              </p:nvSpPr>
              <p:spPr>
                <a:xfrm>
                  <a:off x="4783650" y="-85975"/>
                  <a:ext cx="709654" cy="2052242"/>
                </a:xfrm>
                <a:custGeom>
                  <a:rect b="b" l="l" r="r" t="t"/>
                  <a:pathLst>
                    <a:path extrusionOk="0" h="17586" w="6561">
                      <a:moveTo>
                        <a:pt x="5974" y="0"/>
                      </a:moveTo>
                      <a:cubicBezTo>
                        <a:pt x="5752" y="0"/>
                        <a:pt x="5542" y="138"/>
                        <a:pt x="5465" y="369"/>
                      </a:cubicBezTo>
                      <a:lnTo>
                        <a:pt x="0" y="17586"/>
                      </a:lnTo>
                      <a:lnTo>
                        <a:pt x="6465" y="727"/>
                      </a:lnTo>
                      <a:cubicBezTo>
                        <a:pt x="6477" y="715"/>
                        <a:pt x="6477" y="703"/>
                        <a:pt x="6477" y="703"/>
                      </a:cubicBezTo>
                      <a:cubicBezTo>
                        <a:pt x="6561" y="417"/>
                        <a:pt x="6418" y="119"/>
                        <a:pt x="6132" y="24"/>
                      </a:cubicBezTo>
                      <a:cubicBezTo>
                        <a:pt x="6080" y="8"/>
                        <a:pt x="6026" y="0"/>
                        <a:pt x="597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0" name="Google Shape;18690;p66"/>
                <p:cNvSpPr/>
                <p:nvPr/>
              </p:nvSpPr>
              <p:spPr>
                <a:xfrm>
                  <a:off x="3043825" y="-85975"/>
                  <a:ext cx="1057026" cy="1844585"/>
                </a:xfrm>
                <a:custGeom>
                  <a:rect b="b" l="l" r="r" t="t"/>
                  <a:pathLst>
                    <a:path extrusionOk="0" h="15719" w="9431">
                      <a:moveTo>
                        <a:pt x="598" y="0"/>
                      </a:moveTo>
                      <a:cubicBezTo>
                        <a:pt x="504" y="0"/>
                        <a:pt x="409" y="24"/>
                        <a:pt x="322" y="74"/>
                      </a:cubicBezTo>
                      <a:cubicBezTo>
                        <a:pt x="72" y="228"/>
                        <a:pt x="1" y="550"/>
                        <a:pt x="155" y="812"/>
                      </a:cubicBezTo>
                      <a:lnTo>
                        <a:pt x="9430" y="15718"/>
                      </a:lnTo>
                      <a:lnTo>
                        <a:pt x="1060" y="264"/>
                      </a:lnTo>
                      <a:cubicBezTo>
                        <a:pt x="1060" y="252"/>
                        <a:pt x="1060" y="252"/>
                        <a:pt x="1048" y="240"/>
                      </a:cubicBezTo>
                      <a:cubicBezTo>
                        <a:pt x="947" y="85"/>
                        <a:pt x="775" y="0"/>
                        <a:pt x="59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1" name="Google Shape;18691;p66"/>
                <p:cNvSpPr/>
                <p:nvPr/>
              </p:nvSpPr>
              <p:spPr>
                <a:xfrm>
                  <a:off x="5711453" y="870200"/>
                  <a:ext cx="3469367" cy="1189296"/>
                </a:xfrm>
                <a:custGeom>
                  <a:rect b="b" l="l" r="r" t="t"/>
                  <a:pathLst>
                    <a:path extrusionOk="0" h="10637" w="24588">
                      <a:moveTo>
                        <a:pt x="24170" y="0"/>
                      </a:moveTo>
                      <a:cubicBezTo>
                        <a:pt x="24122" y="0"/>
                        <a:pt x="24074" y="9"/>
                        <a:pt x="24028" y="28"/>
                      </a:cubicBezTo>
                      <a:lnTo>
                        <a:pt x="1" y="10636"/>
                      </a:lnTo>
                      <a:lnTo>
                        <a:pt x="24313" y="683"/>
                      </a:lnTo>
                      <a:cubicBezTo>
                        <a:pt x="24492" y="587"/>
                        <a:pt x="24587" y="385"/>
                        <a:pt x="24492" y="206"/>
                      </a:cubicBezTo>
                      <a:cubicBezTo>
                        <a:pt x="24439" y="74"/>
                        <a:pt x="24307" y="0"/>
                        <a:pt x="241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2" name="Google Shape;18692;p66"/>
                <p:cNvSpPr/>
                <p:nvPr/>
              </p:nvSpPr>
              <p:spPr>
                <a:xfrm>
                  <a:off x="5261525" y="-85975"/>
                  <a:ext cx="2952817" cy="2158777"/>
                </a:xfrm>
                <a:custGeom>
                  <a:rect b="b" l="l" r="r" t="t"/>
                  <a:pathLst>
                    <a:path extrusionOk="0" h="18355" w="26659">
                      <a:moveTo>
                        <a:pt x="26247" y="0"/>
                      </a:moveTo>
                      <a:cubicBezTo>
                        <a:pt x="26178" y="0"/>
                        <a:pt x="26110" y="21"/>
                        <a:pt x="26051" y="66"/>
                      </a:cubicBezTo>
                      <a:lnTo>
                        <a:pt x="1" y="18354"/>
                      </a:lnTo>
                      <a:lnTo>
                        <a:pt x="26444" y="662"/>
                      </a:lnTo>
                      <a:cubicBezTo>
                        <a:pt x="26611" y="543"/>
                        <a:pt x="26659" y="316"/>
                        <a:pt x="26540" y="162"/>
                      </a:cubicBezTo>
                      <a:cubicBezTo>
                        <a:pt x="26473" y="58"/>
                        <a:pt x="26360" y="0"/>
                        <a:pt x="2624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3" name="Google Shape;18693;p66"/>
                <p:cNvSpPr/>
                <p:nvPr/>
              </p:nvSpPr>
              <p:spPr>
                <a:xfrm>
                  <a:off x="2738249" y="-56350"/>
                  <a:ext cx="872651" cy="1189301"/>
                </a:xfrm>
                <a:custGeom>
                  <a:rect b="b" l="l" r="r" t="t"/>
                  <a:pathLst>
                    <a:path extrusionOk="0" h="9939" w="6978">
                      <a:moveTo>
                        <a:pt x="402" y="1"/>
                      </a:moveTo>
                      <a:cubicBezTo>
                        <a:pt x="330" y="1"/>
                        <a:pt x="256" y="22"/>
                        <a:pt x="191" y="68"/>
                      </a:cubicBezTo>
                      <a:cubicBezTo>
                        <a:pt x="48" y="175"/>
                        <a:pt x="1" y="402"/>
                        <a:pt x="120" y="556"/>
                      </a:cubicBezTo>
                      <a:lnTo>
                        <a:pt x="6978" y="9938"/>
                      </a:lnTo>
                      <a:lnTo>
                        <a:pt x="703" y="163"/>
                      </a:lnTo>
                      <a:cubicBezTo>
                        <a:pt x="703" y="140"/>
                        <a:pt x="703" y="140"/>
                        <a:pt x="679" y="140"/>
                      </a:cubicBezTo>
                      <a:cubicBezTo>
                        <a:pt x="621" y="52"/>
                        <a:pt x="514" y="1"/>
                        <a:pt x="40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4" name="Google Shape;18694;p66"/>
                <p:cNvSpPr/>
                <p:nvPr/>
              </p:nvSpPr>
              <p:spPr>
                <a:xfrm>
                  <a:off x="6898947" y="3988293"/>
                  <a:ext cx="1561615" cy="979322"/>
                </a:xfrm>
                <a:custGeom>
                  <a:rect b="b" l="l" r="r" t="t"/>
                  <a:pathLst>
                    <a:path extrusionOk="0" h="8759" w="13967">
                      <a:moveTo>
                        <a:pt x="0" y="0"/>
                      </a:moveTo>
                      <a:lnTo>
                        <a:pt x="13371" y="8704"/>
                      </a:lnTo>
                      <a:cubicBezTo>
                        <a:pt x="13433" y="8741"/>
                        <a:pt x="13498" y="8758"/>
                        <a:pt x="13561" y="8758"/>
                      </a:cubicBezTo>
                      <a:cubicBezTo>
                        <a:pt x="13679" y="8758"/>
                        <a:pt x="13789" y="8698"/>
                        <a:pt x="13859" y="8597"/>
                      </a:cubicBezTo>
                      <a:cubicBezTo>
                        <a:pt x="13966" y="8418"/>
                        <a:pt x="13907" y="8216"/>
                        <a:pt x="13740" y="8108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5" name="Google Shape;18695;p66"/>
                <p:cNvSpPr/>
                <p:nvPr/>
              </p:nvSpPr>
              <p:spPr>
                <a:xfrm>
                  <a:off x="5750125" y="3931050"/>
                  <a:ext cx="1148817" cy="1342913"/>
                </a:xfrm>
                <a:custGeom>
                  <a:rect b="b" l="l" r="r" t="t"/>
                  <a:pathLst>
                    <a:path extrusionOk="0" h="10840" w="9359">
                      <a:moveTo>
                        <a:pt x="0" y="0"/>
                      </a:moveTo>
                      <a:lnTo>
                        <a:pt x="8335" y="10633"/>
                      </a:lnTo>
                      <a:cubicBezTo>
                        <a:pt x="8358" y="10644"/>
                        <a:pt x="8370" y="10644"/>
                        <a:pt x="8370" y="10680"/>
                      </a:cubicBezTo>
                      <a:cubicBezTo>
                        <a:pt x="8482" y="10786"/>
                        <a:pt x="8624" y="10840"/>
                        <a:pt x="8765" y="10840"/>
                      </a:cubicBezTo>
                      <a:cubicBezTo>
                        <a:pt x="8895" y="10840"/>
                        <a:pt x="9024" y="10795"/>
                        <a:pt x="9132" y="10704"/>
                      </a:cubicBezTo>
                      <a:cubicBezTo>
                        <a:pt x="9335" y="10502"/>
                        <a:pt x="9358" y="10168"/>
                        <a:pt x="9156" y="9942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6" name="Google Shape;18696;p66"/>
                <p:cNvSpPr/>
                <p:nvPr/>
              </p:nvSpPr>
              <p:spPr>
                <a:xfrm>
                  <a:off x="3171504" y="4479464"/>
                  <a:ext cx="360915" cy="632495"/>
                </a:xfrm>
                <a:custGeom>
                  <a:rect b="b" l="l" r="r" t="t"/>
                  <a:pathLst>
                    <a:path extrusionOk="0" h="5657" w="3228">
                      <a:moveTo>
                        <a:pt x="3227" y="1"/>
                      </a:moveTo>
                      <a:lnTo>
                        <a:pt x="96" y="5251"/>
                      </a:lnTo>
                      <a:cubicBezTo>
                        <a:pt x="96" y="5263"/>
                        <a:pt x="72" y="5263"/>
                        <a:pt x="72" y="5263"/>
                      </a:cubicBezTo>
                      <a:cubicBezTo>
                        <a:pt x="1" y="5394"/>
                        <a:pt x="60" y="5561"/>
                        <a:pt x="191" y="5620"/>
                      </a:cubicBezTo>
                      <a:cubicBezTo>
                        <a:pt x="234" y="5645"/>
                        <a:pt x="277" y="5656"/>
                        <a:pt x="319" y="5656"/>
                      </a:cubicBezTo>
                      <a:cubicBezTo>
                        <a:pt x="417" y="5656"/>
                        <a:pt x="507" y="5594"/>
                        <a:pt x="548" y="5501"/>
                      </a:cubicBezTo>
                      <a:lnTo>
                        <a:pt x="322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7" name="Google Shape;18697;p66"/>
                <p:cNvSpPr/>
                <p:nvPr/>
              </p:nvSpPr>
              <p:spPr>
                <a:xfrm>
                  <a:off x="5517224" y="2673450"/>
                  <a:ext cx="3663608" cy="430673"/>
                </a:xfrm>
                <a:custGeom>
                  <a:rect b="b" l="l" r="r" t="t"/>
                  <a:pathLst>
                    <a:path extrusionOk="0" h="3852" w="26337">
                      <a:moveTo>
                        <a:pt x="0" y="0"/>
                      </a:moveTo>
                      <a:lnTo>
                        <a:pt x="25706" y="3846"/>
                      </a:lnTo>
                      <a:cubicBezTo>
                        <a:pt x="25706" y="3846"/>
                        <a:pt x="25711" y="3851"/>
                        <a:pt x="25718" y="3851"/>
                      </a:cubicBezTo>
                      <a:cubicBezTo>
                        <a:pt x="25722" y="3851"/>
                        <a:pt x="25726" y="3850"/>
                        <a:pt x="25730" y="3846"/>
                      </a:cubicBezTo>
                      <a:cubicBezTo>
                        <a:pt x="25745" y="3847"/>
                        <a:pt x="25760" y="3848"/>
                        <a:pt x="25775" y="3848"/>
                      </a:cubicBezTo>
                      <a:cubicBezTo>
                        <a:pt x="26043" y="3848"/>
                        <a:pt x="26279" y="3652"/>
                        <a:pt x="26313" y="3370"/>
                      </a:cubicBezTo>
                      <a:cubicBezTo>
                        <a:pt x="26337" y="3084"/>
                        <a:pt x="26135" y="2822"/>
                        <a:pt x="25837" y="2786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8" name="Google Shape;18698;p66"/>
                <p:cNvSpPr/>
                <p:nvPr/>
              </p:nvSpPr>
              <p:spPr>
                <a:xfrm>
                  <a:off x="7351544" y="2766234"/>
                  <a:ext cx="1103652" cy="127908"/>
                </a:xfrm>
                <a:custGeom>
                  <a:rect b="b" l="l" r="r" t="t"/>
                  <a:pathLst>
                    <a:path extrusionOk="0" h="1144" w="9871">
                      <a:moveTo>
                        <a:pt x="0" y="0"/>
                      </a:moveTo>
                      <a:lnTo>
                        <a:pt x="9466" y="1120"/>
                      </a:lnTo>
                      <a:cubicBezTo>
                        <a:pt x="9478" y="1143"/>
                        <a:pt x="9478" y="1143"/>
                        <a:pt x="9502" y="1143"/>
                      </a:cubicBezTo>
                      <a:cubicBezTo>
                        <a:pt x="9692" y="1143"/>
                        <a:pt x="9847" y="989"/>
                        <a:pt x="9871" y="798"/>
                      </a:cubicBezTo>
                      <a:cubicBezTo>
                        <a:pt x="9871" y="596"/>
                        <a:pt x="9716" y="441"/>
                        <a:pt x="9525" y="41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9" name="Google Shape;18699;p66"/>
                <p:cNvSpPr/>
                <p:nvPr/>
              </p:nvSpPr>
              <p:spPr>
                <a:xfrm>
                  <a:off x="5008626" y="3696700"/>
                  <a:ext cx="666930" cy="1568290"/>
                </a:xfrm>
                <a:custGeom>
                  <a:rect b="b" l="l" r="r" t="t"/>
                  <a:pathLst>
                    <a:path extrusionOk="0" h="12741" w="5097">
                      <a:moveTo>
                        <a:pt x="0" y="1"/>
                      </a:moveTo>
                      <a:lnTo>
                        <a:pt x="4346" y="12502"/>
                      </a:lnTo>
                      <a:cubicBezTo>
                        <a:pt x="4346" y="12514"/>
                        <a:pt x="4346" y="12514"/>
                        <a:pt x="4358" y="12514"/>
                      </a:cubicBezTo>
                      <a:cubicBezTo>
                        <a:pt x="4413" y="12652"/>
                        <a:pt x="4554" y="12741"/>
                        <a:pt x="4697" y="12741"/>
                      </a:cubicBezTo>
                      <a:cubicBezTo>
                        <a:pt x="4739" y="12741"/>
                        <a:pt x="4782" y="12733"/>
                        <a:pt x="4822" y="12717"/>
                      </a:cubicBezTo>
                      <a:cubicBezTo>
                        <a:pt x="5001" y="12633"/>
                        <a:pt x="5096" y="12431"/>
                        <a:pt x="5013" y="12252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0" name="Google Shape;18700;p66"/>
                <p:cNvSpPr/>
                <p:nvPr/>
              </p:nvSpPr>
              <p:spPr>
                <a:xfrm>
                  <a:off x="261102" y="3469049"/>
                  <a:ext cx="2821308" cy="1774136"/>
                </a:xfrm>
                <a:custGeom>
                  <a:rect b="b" l="l" r="r" t="t"/>
                  <a:pathLst>
                    <a:path extrusionOk="0" h="13394" w="21432">
                      <a:moveTo>
                        <a:pt x="21432" y="1"/>
                      </a:moveTo>
                      <a:lnTo>
                        <a:pt x="215" y="12741"/>
                      </a:lnTo>
                      <a:cubicBezTo>
                        <a:pt x="36" y="12860"/>
                        <a:pt x="1" y="13062"/>
                        <a:pt x="96" y="13229"/>
                      </a:cubicBezTo>
                      <a:cubicBezTo>
                        <a:pt x="164" y="13335"/>
                        <a:pt x="281" y="13393"/>
                        <a:pt x="401" y="13393"/>
                      </a:cubicBezTo>
                      <a:cubicBezTo>
                        <a:pt x="468" y="13393"/>
                        <a:pt x="536" y="13375"/>
                        <a:pt x="596" y="13336"/>
                      </a:cubicBezTo>
                      <a:lnTo>
                        <a:pt x="21432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1" name="Google Shape;18701;p66"/>
                <p:cNvSpPr/>
                <p:nvPr/>
              </p:nvSpPr>
              <p:spPr>
                <a:xfrm>
                  <a:off x="5675548" y="625676"/>
                  <a:ext cx="709642" cy="828046"/>
                </a:xfrm>
                <a:custGeom>
                  <a:rect b="b" l="l" r="r" t="t"/>
                  <a:pathLst>
                    <a:path extrusionOk="0" h="7406" w="6347">
                      <a:moveTo>
                        <a:pt x="5656" y="0"/>
                      </a:moveTo>
                      <a:lnTo>
                        <a:pt x="0" y="7406"/>
                      </a:lnTo>
                      <a:lnTo>
                        <a:pt x="6346" y="548"/>
                      </a:lnTo>
                      <a:lnTo>
                        <a:pt x="5656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2" name="Google Shape;18702;p66"/>
                <p:cNvSpPr/>
                <p:nvPr/>
              </p:nvSpPr>
              <p:spPr>
                <a:xfrm>
                  <a:off x="6470277" y="3169525"/>
                  <a:ext cx="1252803" cy="653738"/>
                </a:xfrm>
                <a:custGeom>
                  <a:rect b="b" l="l" r="r" t="t"/>
                  <a:pathLst>
                    <a:path extrusionOk="0" h="5847" w="11205">
                      <a:moveTo>
                        <a:pt x="0" y="1"/>
                      </a:moveTo>
                      <a:lnTo>
                        <a:pt x="10716" y="5847"/>
                      </a:lnTo>
                      <a:lnTo>
                        <a:pt x="11204" y="4787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3" name="Google Shape;18703;p66"/>
                <p:cNvSpPr/>
                <p:nvPr/>
              </p:nvSpPr>
              <p:spPr>
                <a:xfrm>
                  <a:off x="2334176" y="412682"/>
                  <a:ext cx="986589" cy="1031760"/>
                </a:xfrm>
                <a:custGeom>
                  <a:rect b="b" l="l" r="r" t="t"/>
                  <a:pathLst>
                    <a:path extrusionOk="0" h="9228" w="8824">
                      <a:moveTo>
                        <a:pt x="834" y="0"/>
                      </a:moveTo>
                      <a:lnTo>
                        <a:pt x="1" y="810"/>
                      </a:lnTo>
                      <a:lnTo>
                        <a:pt x="8823" y="9227"/>
                      </a:lnTo>
                      <a:lnTo>
                        <a:pt x="83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4" name="Google Shape;18704;p66"/>
                <p:cNvSpPr/>
                <p:nvPr/>
              </p:nvSpPr>
              <p:spPr>
                <a:xfrm>
                  <a:off x="1213305" y="3447814"/>
                  <a:ext cx="1240840" cy="672298"/>
                </a:xfrm>
                <a:custGeom>
                  <a:rect b="b" l="l" r="r" t="t"/>
                  <a:pathLst>
                    <a:path extrusionOk="0" h="6013" w="11098">
                      <a:moveTo>
                        <a:pt x="11097" y="0"/>
                      </a:moveTo>
                      <a:lnTo>
                        <a:pt x="1" y="4965"/>
                      </a:lnTo>
                      <a:lnTo>
                        <a:pt x="525" y="6013"/>
                      </a:lnTo>
                      <a:lnTo>
                        <a:pt x="110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5" name="Google Shape;18705;p66"/>
                <p:cNvSpPr/>
                <p:nvPr/>
              </p:nvSpPr>
              <p:spPr>
                <a:xfrm>
                  <a:off x="2724273" y="3876485"/>
                  <a:ext cx="704275" cy="756154"/>
                </a:xfrm>
                <a:custGeom>
                  <a:rect b="b" l="l" r="r" t="t"/>
                  <a:pathLst>
                    <a:path extrusionOk="0" h="6763" w="6299">
                      <a:moveTo>
                        <a:pt x="6299" y="0"/>
                      </a:moveTo>
                      <a:lnTo>
                        <a:pt x="0" y="6191"/>
                      </a:lnTo>
                      <a:lnTo>
                        <a:pt x="619" y="6763"/>
                      </a:lnTo>
                      <a:lnTo>
                        <a:pt x="629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6" name="Google Shape;18706;p66"/>
                <p:cNvSpPr/>
                <p:nvPr/>
              </p:nvSpPr>
              <p:spPr>
                <a:xfrm>
                  <a:off x="4639874" y="3994889"/>
                  <a:ext cx="57357" cy="601860"/>
                </a:xfrm>
                <a:custGeom>
                  <a:rect b="b" l="l" r="r" t="t"/>
                  <a:pathLst>
                    <a:path extrusionOk="0" h="5383" w="513">
                      <a:moveTo>
                        <a:pt x="131" y="1"/>
                      </a:moveTo>
                      <a:lnTo>
                        <a:pt x="0" y="5382"/>
                      </a:lnTo>
                      <a:lnTo>
                        <a:pt x="512" y="5371"/>
                      </a:lnTo>
                      <a:lnTo>
                        <a:pt x="13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7" name="Google Shape;18707;p66"/>
                <p:cNvSpPr/>
                <p:nvPr/>
              </p:nvSpPr>
              <p:spPr>
                <a:xfrm>
                  <a:off x="2131804" y="753472"/>
                  <a:ext cx="4737955" cy="3559727"/>
                </a:xfrm>
                <a:custGeom>
                  <a:rect b="b" l="l" r="r" t="t"/>
                  <a:pathLst>
                    <a:path extrusionOk="0" h="31838" w="42376">
                      <a:moveTo>
                        <a:pt x="18860" y="1084"/>
                      </a:moveTo>
                      <a:cubicBezTo>
                        <a:pt x="22563" y="1084"/>
                        <a:pt x="25718" y="4013"/>
                        <a:pt x="26373" y="8084"/>
                      </a:cubicBezTo>
                      <a:cubicBezTo>
                        <a:pt x="26445" y="7739"/>
                        <a:pt x="26838" y="6513"/>
                        <a:pt x="25849" y="4548"/>
                      </a:cubicBezTo>
                      <a:cubicBezTo>
                        <a:pt x="26266" y="4358"/>
                        <a:pt x="26635" y="4286"/>
                        <a:pt x="26981" y="4286"/>
                      </a:cubicBezTo>
                      <a:cubicBezTo>
                        <a:pt x="28183" y="4286"/>
                        <a:pt x="28945" y="5287"/>
                        <a:pt x="29302" y="6132"/>
                      </a:cubicBezTo>
                      <a:cubicBezTo>
                        <a:pt x="30255" y="5834"/>
                        <a:pt x="31088" y="5715"/>
                        <a:pt x="31850" y="5715"/>
                      </a:cubicBezTo>
                      <a:cubicBezTo>
                        <a:pt x="36041" y="5715"/>
                        <a:pt x="37279" y="9787"/>
                        <a:pt x="36720" y="12561"/>
                      </a:cubicBezTo>
                      <a:cubicBezTo>
                        <a:pt x="37017" y="12145"/>
                        <a:pt x="37434" y="11216"/>
                        <a:pt x="37375" y="10299"/>
                      </a:cubicBezTo>
                      <a:lnTo>
                        <a:pt x="37375" y="10299"/>
                      </a:lnTo>
                      <a:cubicBezTo>
                        <a:pt x="37922" y="10537"/>
                        <a:pt x="41328" y="11490"/>
                        <a:pt x="41185" y="15062"/>
                      </a:cubicBezTo>
                      <a:cubicBezTo>
                        <a:pt x="41042" y="18110"/>
                        <a:pt x="38922" y="19514"/>
                        <a:pt x="38089" y="19550"/>
                      </a:cubicBezTo>
                      <a:cubicBezTo>
                        <a:pt x="37803" y="18681"/>
                        <a:pt x="37327" y="18110"/>
                        <a:pt x="36934" y="17812"/>
                      </a:cubicBezTo>
                      <a:lnTo>
                        <a:pt x="36934" y="17812"/>
                      </a:lnTo>
                      <a:cubicBezTo>
                        <a:pt x="37625" y="19181"/>
                        <a:pt x="39184" y="25122"/>
                        <a:pt x="32231" y="26372"/>
                      </a:cubicBezTo>
                      <a:cubicBezTo>
                        <a:pt x="32922" y="24289"/>
                        <a:pt x="32160" y="22562"/>
                        <a:pt x="31517" y="21824"/>
                      </a:cubicBezTo>
                      <a:lnTo>
                        <a:pt x="31517" y="21824"/>
                      </a:lnTo>
                      <a:cubicBezTo>
                        <a:pt x="32517" y="25730"/>
                        <a:pt x="30195" y="30361"/>
                        <a:pt x="25611" y="30718"/>
                      </a:cubicBezTo>
                      <a:cubicBezTo>
                        <a:pt x="25266" y="30754"/>
                        <a:pt x="24945" y="30766"/>
                        <a:pt x="24635" y="30766"/>
                      </a:cubicBezTo>
                      <a:cubicBezTo>
                        <a:pt x="19075" y="30766"/>
                        <a:pt x="16360" y="26968"/>
                        <a:pt x="16682" y="24706"/>
                      </a:cubicBezTo>
                      <a:lnTo>
                        <a:pt x="16682" y="24706"/>
                      </a:lnTo>
                      <a:cubicBezTo>
                        <a:pt x="16610" y="25051"/>
                        <a:pt x="16146" y="26670"/>
                        <a:pt x="17372" y="28182"/>
                      </a:cubicBezTo>
                      <a:cubicBezTo>
                        <a:pt x="16848" y="28468"/>
                        <a:pt x="16336" y="28587"/>
                        <a:pt x="15908" y="28587"/>
                      </a:cubicBezTo>
                      <a:cubicBezTo>
                        <a:pt x="14610" y="28587"/>
                        <a:pt x="13753" y="27575"/>
                        <a:pt x="13753" y="26658"/>
                      </a:cubicBezTo>
                      <a:cubicBezTo>
                        <a:pt x="12872" y="26861"/>
                        <a:pt x="12098" y="26968"/>
                        <a:pt x="11419" y="26968"/>
                      </a:cubicBezTo>
                      <a:cubicBezTo>
                        <a:pt x="6478" y="26968"/>
                        <a:pt x="6014" y="22039"/>
                        <a:pt x="6359" y="20229"/>
                      </a:cubicBezTo>
                      <a:lnTo>
                        <a:pt x="6359" y="20229"/>
                      </a:lnTo>
                      <a:cubicBezTo>
                        <a:pt x="5859" y="21074"/>
                        <a:pt x="5823" y="21574"/>
                        <a:pt x="5954" y="22503"/>
                      </a:cubicBezTo>
                      <a:cubicBezTo>
                        <a:pt x="5478" y="22324"/>
                        <a:pt x="1096" y="21908"/>
                        <a:pt x="1096" y="16264"/>
                      </a:cubicBezTo>
                      <a:cubicBezTo>
                        <a:pt x="1096" y="12014"/>
                        <a:pt x="4549" y="10775"/>
                        <a:pt x="7049" y="10775"/>
                      </a:cubicBezTo>
                      <a:cubicBezTo>
                        <a:pt x="7811" y="10775"/>
                        <a:pt x="8466" y="10882"/>
                        <a:pt x="8931" y="11061"/>
                      </a:cubicBezTo>
                      <a:cubicBezTo>
                        <a:pt x="8478" y="10418"/>
                        <a:pt x="7669" y="10120"/>
                        <a:pt x="6609" y="10120"/>
                      </a:cubicBezTo>
                      <a:cubicBezTo>
                        <a:pt x="6478" y="10120"/>
                        <a:pt x="6323" y="10120"/>
                        <a:pt x="6180" y="10132"/>
                      </a:cubicBezTo>
                      <a:cubicBezTo>
                        <a:pt x="6359" y="6977"/>
                        <a:pt x="8621" y="6418"/>
                        <a:pt x="10252" y="6418"/>
                      </a:cubicBezTo>
                      <a:cubicBezTo>
                        <a:pt x="10467" y="6418"/>
                        <a:pt x="10657" y="6430"/>
                        <a:pt x="10848" y="6441"/>
                      </a:cubicBezTo>
                      <a:cubicBezTo>
                        <a:pt x="10609" y="7453"/>
                        <a:pt x="11038" y="10656"/>
                        <a:pt x="11562" y="11002"/>
                      </a:cubicBezTo>
                      <a:cubicBezTo>
                        <a:pt x="10562" y="7084"/>
                        <a:pt x="12455" y="2667"/>
                        <a:pt x="16872" y="1393"/>
                      </a:cubicBezTo>
                      <a:cubicBezTo>
                        <a:pt x="17527" y="1179"/>
                        <a:pt x="18206" y="1084"/>
                        <a:pt x="18860" y="1084"/>
                      </a:cubicBezTo>
                      <a:close/>
                      <a:moveTo>
                        <a:pt x="18860" y="0"/>
                      </a:moveTo>
                      <a:cubicBezTo>
                        <a:pt x="18087" y="0"/>
                        <a:pt x="17313" y="107"/>
                        <a:pt x="16551" y="322"/>
                      </a:cubicBezTo>
                      <a:cubicBezTo>
                        <a:pt x="14181" y="1000"/>
                        <a:pt x="12288" y="2548"/>
                        <a:pt x="11193" y="4691"/>
                      </a:cubicBezTo>
                      <a:cubicBezTo>
                        <a:pt x="11086" y="4894"/>
                        <a:pt x="10979" y="5108"/>
                        <a:pt x="10895" y="5322"/>
                      </a:cubicBezTo>
                      <a:cubicBezTo>
                        <a:pt x="10669" y="5310"/>
                        <a:pt x="10443" y="5298"/>
                        <a:pt x="10240" y="5298"/>
                      </a:cubicBezTo>
                      <a:cubicBezTo>
                        <a:pt x="7192" y="5298"/>
                        <a:pt x="5311" y="6965"/>
                        <a:pt x="5085" y="9882"/>
                      </a:cubicBezTo>
                      <a:cubicBezTo>
                        <a:pt x="2335" y="10525"/>
                        <a:pt x="1" y="12561"/>
                        <a:pt x="1" y="16252"/>
                      </a:cubicBezTo>
                      <a:cubicBezTo>
                        <a:pt x="1" y="18967"/>
                        <a:pt x="953" y="22431"/>
                        <a:pt x="5442" y="23491"/>
                      </a:cubicBezTo>
                      <a:lnTo>
                        <a:pt x="5466" y="23491"/>
                      </a:lnTo>
                      <a:cubicBezTo>
                        <a:pt x="5704" y="24360"/>
                        <a:pt x="6085" y="25253"/>
                        <a:pt x="6740" y="26027"/>
                      </a:cubicBezTo>
                      <a:cubicBezTo>
                        <a:pt x="7847" y="27361"/>
                        <a:pt x="9466" y="28039"/>
                        <a:pt x="11419" y="28039"/>
                      </a:cubicBezTo>
                      <a:cubicBezTo>
                        <a:pt x="11907" y="28039"/>
                        <a:pt x="12443" y="27992"/>
                        <a:pt x="12979" y="27908"/>
                      </a:cubicBezTo>
                      <a:cubicBezTo>
                        <a:pt x="13479" y="28885"/>
                        <a:pt x="14538" y="29659"/>
                        <a:pt x="15908" y="29659"/>
                      </a:cubicBezTo>
                      <a:cubicBezTo>
                        <a:pt x="16479" y="29659"/>
                        <a:pt x="17051" y="29528"/>
                        <a:pt x="17622" y="29266"/>
                      </a:cubicBezTo>
                      <a:cubicBezTo>
                        <a:pt x="18813" y="30397"/>
                        <a:pt x="21027" y="31837"/>
                        <a:pt x="24647" y="31837"/>
                      </a:cubicBezTo>
                      <a:cubicBezTo>
                        <a:pt x="24992" y="31837"/>
                        <a:pt x="25361" y="31825"/>
                        <a:pt x="25718" y="31790"/>
                      </a:cubicBezTo>
                      <a:cubicBezTo>
                        <a:pt x="27981" y="31611"/>
                        <a:pt x="29957" y="30516"/>
                        <a:pt x="31279" y="28670"/>
                      </a:cubicBezTo>
                      <a:cubicBezTo>
                        <a:pt x="31541" y="28301"/>
                        <a:pt x="31779" y="27920"/>
                        <a:pt x="31969" y="27515"/>
                      </a:cubicBezTo>
                      <a:lnTo>
                        <a:pt x="32445" y="27432"/>
                      </a:lnTo>
                      <a:cubicBezTo>
                        <a:pt x="35196" y="26944"/>
                        <a:pt x="37077" y="25718"/>
                        <a:pt x="38041" y="23801"/>
                      </a:cubicBezTo>
                      <a:cubicBezTo>
                        <a:pt x="38577" y="22717"/>
                        <a:pt x="38744" y="21586"/>
                        <a:pt x="38696" y="20538"/>
                      </a:cubicBezTo>
                      <a:cubicBezTo>
                        <a:pt x="40077" y="20110"/>
                        <a:pt x="42149" y="18371"/>
                        <a:pt x="42292" y="15109"/>
                      </a:cubicBezTo>
                      <a:cubicBezTo>
                        <a:pt x="42375" y="13395"/>
                        <a:pt x="41756" y="11906"/>
                        <a:pt x="40530" y="10799"/>
                      </a:cubicBezTo>
                      <a:cubicBezTo>
                        <a:pt x="39577" y="9942"/>
                        <a:pt x="38506" y="9537"/>
                        <a:pt x="37982" y="9347"/>
                      </a:cubicBezTo>
                      <a:cubicBezTo>
                        <a:pt x="37922" y="9311"/>
                        <a:pt x="37863" y="9299"/>
                        <a:pt x="37827" y="9287"/>
                      </a:cubicBezTo>
                      <a:lnTo>
                        <a:pt x="37708" y="9239"/>
                      </a:lnTo>
                      <a:cubicBezTo>
                        <a:pt x="37458" y="8275"/>
                        <a:pt x="37041" y="7382"/>
                        <a:pt x="36458" y="6680"/>
                      </a:cubicBezTo>
                      <a:cubicBezTo>
                        <a:pt x="35363" y="5322"/>
                        <a:pt x="33779" y="4608"/>
                        <a:pt x="31874" y="4608"/>
                      </a:cubicBezTo>
                      <a:cubicBezTo>
                        <a:pt x="31255" y="4608"/>
                        <a:pt x="30588" y="4691"/>
                        <a:pt x="29898" y="4846"/>
                      </a:cubicBezTo>
                      <a:cubicBezTo>
                        <a:pt x="29195" y="3798"/>
                        <a:pt x="28171" y="3179"/>
                        <a:pt x="27016" y="3179"/>
                      </a:cubicBezTo>
                      <a:cubicBezTo>
                        <a:pt x="26552" y="3179"/>
                        <a:pt x="26088" y="3274"/>
                        <a:pt x="25611" y="3465"/>
                      </a:cubicBezTo>
                      <a:cubicBezTo>
                        <a:pt x="23992" y="1334"/>
                        <a:pt x="21551" y="0"/>
                        <a:pt x="188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8708" name="Google Shape;18708;p66"/>
              <p:cNvSpPr/>
              <p:nvPr/>
            </p:nvSpPr>
            <p:spPr>
              <a:xfrm>
                <a:off x="332187" y="945223"/>
                <a:ext cx="305513" cy="291511"/>
              </a:xfrm>
              <a:custGeom>
                <a:rect b="b" l="l" r="r" t="t"/>
                <a:pathLst>
                  <a:path extrusionOk="0" h="3227" w="3382">
                    <a:moveTo>
                      <a:pt x="1715" y="0"/>
                    </a:moveTo>
                    <a:lnTo>
                      <a:pt x="1179" y="1036"/>
                    </a:lnTo>
                    <a:lnTo>
                      <a:pt x="0" y="1191"/>
                    </a:lnTo>
                    <a:lnTo>
                      <a:pt x="834" y="2036"/>
                    </a:lnTo>
                    <a:lnTo>
                      <a:pt x="607" y="3191"/>
                    </a:lnTo>
                    <a:lnTo>
                      <a:pt x="1667" y="2667"/>
                    </a:lnTo>
                    <a:lnTo>
                      <a:pt x="2691" y="3227"/>
                    </a:lnTo>
                    <a:lnTo>
                      <a:pt x="2524" y="2072"/>
                    </a:lnTo>
                    <a:lnTo>
                      <a:pt x="3382" y="1262"/>
                    </a:lnTo>
                    <a:lnTo>
                      <a:pt x="2215" y="1072"/>
                    </a:lnTo>
                    <a:lnTo>
                      <a:pt x="1715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9" name="Google Shape;18709;p66"/>
              <p:cNvSpPr/>
              <p:nvPr/>
            </p:nvSpPr>
            <p:spPr>
              <a:xfrm>
                <a:off x="720002" y="3959268"/>
                <a:ext cx="380852" cy="363598"/>
              </a:xfrm>
              <a:custGeom>
                <a:rect b="b" l="l" r="r" t="t"/>
                <a:pathLst>
                  <a:path extrusionOk="0" h="4025" w="4216">
                    <a:moveTo>
                      <a:pt x="2084" y="0"/>
                    </a:moveTo>
                    <a:lnTo>
                      <a:pt x="1441" y="1322"/>
                    </a:lnTo>
                    <a:lnTo>
                      <a:pt x="1" y="1560"/>
                    </a:lnTo>
                    <a:lnTo>
                      <a:pt x="1060" y="2572"/>
                    </a:lnTo>
                    <a:lnTo>
                      <a:pt x="834" y="4024"/>
                    </a:lnTo>
                    <a:lnTo>
                      <a:pt x="2132" y="3322"/>
                    </a:lnTo>
                    <a:lnTo>
                      <a:pt x="3442" y="3989"/>
                    </a:lnTo>
                    <a:lnTo>
                      <a:pt x="3168" y="2548"/>
                    </a:lnTo>
                    <a:lnTo>
                      <a:pt x="4216" y="1500"/>
                    </a:lnTo>
                    <a:lnTo>
                      <a:pt x="2751" y="1310"/>
                    </a:lnTo>
                    <a:lnTo>
                      <a:pt x="20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710" name="Google Shape;18710;p66"/>
            <p:cNvSpPr/>
            <p:nvPr/>
          </p:nvSpPr>
          <p:spPr>
            <a:xfrm>
              <a:off x="2209810" y="753462"/>
              <a:ext cx="4698974" cy="3569401"/>
            </a:xfrm>
            <a:custGeom>
              <a:rect b="b" l="l" r="r" t="t"/>
              <a:pathLst>
                <a:path extrusionOk="0" h="29677" w="40268">
                  <a:moveTo>
                    <a:pt x="17790" y="0"/>
                  </a:moveTo>
                  <a:cubicBezTo>
                    <a:pt x="17132" y="0"/>
                    <a:pt x="16457" y="93"/>
                    <a:pt x="15776" y="289"/>
                  </a:cubicBezTo>
                  <a:cubicBezTo>
                    <a:pt x="11347" y="1551"/>
                    <a:pt x="9466" y="5969"/>
                    <a:pt x="10454" y="9886"/>
                  </a:cubicBezTo>
                  <a:cubicBezTo>
                    <a:pt x="9942" y="9541"/>
                    <a:pt x="9514" y="6350"/>
                    <a:pt x="9740" y="5338"/>
                  </a:cubicBezTo>
                  <a:cubicBezTo>
                    <a:pt x="9561" y="5324"/>
                    <a:pt x="9366" y="5316"/>
                    <a:pt x="9161" y="5316"/>
                  </a:cubicBezTo>
                  <a:cubicBezTo>
                    <a:pt x="7528" y="5316"/>
                    <a:pt x="5254" y="5867"/>
                    <a:pt x="5084" y="9040"/>
                  </a:cubicBezTo>
                  <a:cubicBezTo>
                    <a:pt x="5237" y="9029"/>
                    <a:pt x="5385" y="9023"/>
                    <a:pt x="5529" y="9023"/>
                  </a:cubicBezTo>
                  <a:cubicBezTo>
                    <a:pt x="6578" y="9023"/>
                    <a:pt x="7395" y="9329"/>
                    <a:pt x="7835" y="9957"/>
                  </a:cubicBezTo>
                  <a:cubicBezTo>
                    <a:pt x="7377" y="9785"/>
                    <a:pt x="6716" y="9675"/>
                    <a:pt x="5969" y="9675"/>
                  </a:cubicBezTo>
                  <a:cubicBezTo>
                    <a:pt x="3466" y="9675"/>
                    <a:pt x="1" y="10909"/>
                    <a:pt x="1" y="15172"/>
                  </a:cubicBezTo>
                  <a:cubicBezTo>
                    <a:pt x="12" y="20816"/>
                    <a:pt x="4394" y="21232"/>
                    <a:pt x="4870" y="21411"/>
                  </a:cubicBezTo>
                  <a:cubicBezTo>
                    <a:pt x="4751" y="20482"/>
                    <a:pt x="4775" y="19982"/>
                    <a:pt x="5263" y="19125"/>
                  </a:cubicBezTo>
                  <a:lnTo>
                    <a:pt x="5263" y="19125"/>
                  </a:lnTo>
                  <a:cubicBezTo>
                    <a:pt x="4939" y="20942"/>
                    <a:pt x="5385" y="25866"/>
                    <a:pt x="10322" y="25866"/>
                  </a:cubicBezTo>
                  <a:cubicBezTo>
                    <a:pt x="11013" y="25866"/>
                    <a:pt x="11792" y="25769"/>
                    <a:pt x="12669" y="25554"/>
                  </a:cubicBezTo>
                  <a:cubicBezTo>
                    <a:pt x="12669" y="26476"/>
                    <a:pt x="13533" y="27497"/>
                    <a:pt x="14824" y="27497"/>
                  </a:cubicBezTo>
                  <a:cubicBezTo>
                    <a:pt x="15268" y="27497"/>
                    <a:pt x="15762" y="27376"/>
                    <a:pt x="16288" y="27090"/>
                  </a:cubicBezTo>
                  <a:cubicBezTo>
                    <a:pt x="15086" y="25554"/>
                    <a:pt x="15550" y="23947"/>
                    <a:pt x="15610" y="23614"/>
                  </a:cubicBezTo>
                  <a:lnTo>
                    <a:pt x="15610" y="23614"/>
                  </a:lnTo>
                  <a:cubicBezTo>
                    <a:pt x="15283" y="25878"/>
                    <a:pt x="17993" y="29676"/>
                    <a:pt x="23559" y="29676"/>
                  </a:cubicBezTo>
                  <a:cubicBezTo>
                    <a:pt x="23877" y="29676"/>
                    <a:pt x="24203" y="29664"/>
                    <a:pt x="24539" y="29638"/>
                  </a:cubicBezTo>
                  <a:cubicBezTo>
                    <a:pt x="29123" y="29281"/>
                    <a:pt x="31445" y="24638"/>
                    <a:pt x="30445" y="20744"/>
                  </a:cubicBezTo>
                  <a:lnTo>
                    <a:pt x="30445" y="20744"/>
                  </a:lnTo>
                  <a:cubicBezTo>
                    <a:pt x="31088" y="21482"/>
                    <a:pt x="31826" y="23209"/>
                    <a:pt x="31159" y="25292"/>
                  </a:cubicBezTo>
                  <a:cubicBezTo>
                    <a:pt x="38112" y="24054"/>
                    <a:pt x="36553" y="18101"/>
                    <a:pt x="35862" y="16732"/>
                  </a:cubicBezTo>
                  <a:lnTo>
                    <a:pt x="35862" y="16732"/>
                  </a:lnTo>
                  <a:cubicBezTo>
                    <a:pt x="36255" y="17030"/>
                    <a:pt x="36731" y="17601"/>
                    <a:pt x="37005" y="18470"/>
                  </a:cubicBezTo>
                  <a:cubicBezTo>
                    <a:pt x="37839" y="18434"/>
                    <a:pt x="39970" y="17030"/>
                    <a:pt x="40101" y="13982"/>
                  </a:cubicBezTo>
                  <a:cubicBezTo>
                    <a:pt x="40267" y="10410"/>
                    <a:pt x="36850" y="9457"/>
                    <a:pt x="36291" y="9219"/>
                  </a:cubicBezTo>
                  <a:lnTo>
                    <a:pt x="36291" y="9219"/>
                  </a:lnTo>
                  <a:cubicBezTo>
                    <a:pt x="36350" y="10136"/>
                    <a:pt x="35934" y="11065"/>
                    <a:pt x="35636" y="11481"/>
                  </a:cubicBezTo>
                  <a:cubicBezTo>
                    <a:pt x="36212" y="8703"/>
                    <a:pt x="34979" y="4631"/>
                    <a:pt x="30782" y="4631"/>
                  </a:cubicBezTo>
                  <a:cubicBezTo>
                    <a:pt x="30032" y="4631"/>
                    <a:pt x="29188" y="4761"/>
                    <a:pt x="28242" y="5052"/>
                  </a:cubicBezTo>
                  <a:cubicBezTo>
                    <a:pt x="27881" y="4191"/>
                    <a:pt x="27124" y="3200"/>
                    <a:pt x="25920" y="3200"/>
                  </a:cubicBezTo>
                  <a:cubicBezTo>
                    <a:pt x="25576" y="3200"/>
                    <a:pt x="25195" y="3281"/>
                    <a:pt x="24777" y="3468"/>
                  </a:cubicBezTo>
                  <a:cubicBezTo>
                    <a:pt x="25742" y="5433"/>
                    <a:pt x="25361" y="6659"/>
                    <a:pt x="25301" y="7004"/>
                  </a:cubicBezTo>
                  <a:cubicBezTo>
                    <a:pt x="24644" y="2932"/>
                    <a:pt x="21483" y="0"/>
                    <a:pt x="1779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381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1" name="Google Shape;18711;p66"/>
            <p:cNvSpPr/>
            <p:nvPr/>
          </p:nvSpPr>
          <p:spPr>
            <a:xfrm>
              <a:off x="2251675" y="827900"/>
              <a:ext cx="4580485" cy="3404620"/>
            </a:xfrm>
            <a:custGeom>
              <a:rect b="b" l="l" r="r" t="t"/>
              <a:pathLst>
                <a:path extrusionOk="0" h="29677" w="40268">
                  <a:moveTo>
                    <a:pt x="17790" y="0"/>
                  </a:moveTo>
                  <a:cubicBezTo>
                    <a:pt x="17132" y="0"/>
                    <a:pt x="16457" y="93"/>
                    <a:pt x="15776" y="289"/>
                  </a:cubicBezTo>
                  <a:cubicBezTo>
                    <a:pt x="11347" y="1551"/>
                    <a:pt x="9466" y="5969"/>
                    <a:pt x="10454" y="9886"/>
                  </a:cubicBezTo>
                  <a:cubicBezTo>
                    <a:pt x="9942" y="9541"/>
                    <a:pt x="9514" y="6350"/>
                    <a:pt x="9740" y="5338"/>
                  </a:cubicBezTo>
                  <a:cubicBezTo>
                    <a:pt x="9561" y="5324"/>
                    <a:pt x="9366" y="5316"/>
                    <a:pt x="9161" y="5316"/>
                  </a:cubicBezTo>
                  <a:cubicBezTo>
                    <a:pt x="7528" y="5316"/>
                    <a:pt x="5254" y="5867"/>
                    <a:pt x="5084" y="9040"/>
                  </a:cubicBezTo>
                  <a:cubicBezTo>
                    <a:pt x="5237" y="9029"/>
                    <a:pt x="5385" y="9023"/>
                    <a:pt x="5529" y="9023"/>
                  </a:cubicBezTo>
                  <a:cubicBezTo>
                    <a:pt x="6578" y="9023"/>
                    <a:pt x="7395" y="9329"/>
                    <a:pt x="7835" y="9957"/>
                  </a:cubicBezTo>
                  <a:cubicBezTo>
                    <a:pt x="7377" y="9785"/>
                    <a:pt x="6716" y="9675"/>
                    <a:pt x="5969" y="9675"/>
                  </a:cubicBezTo>
                  <a:cubicBezTo>
                    <a:pt x="3466" y="9675"/>
                    <a:pt x="1" y="10909"/>
                    <a:pt x="1" y="15172"/>
                  </a:cubicBezTo>
                  <a:cubicBezTo>
                    <a:pt x="12" y="20816"/>
                    <a:pt x="4394" y="21232"/>
                    <a:pt x="4870" y="21411"/>
                  </a:cubicBezTo>
                  <a:cubicBezTo>
                    <a:pt x="4751" y="20482"/>
                    <a:pt x="4775" y="19982"/>
                    <a:pt x="5263" y="19125"/>
                  </a:cubicBezTo>
                  <a:lnTo>
                    <a:pt x="5263" y="19125"/>
                  </a:lnTo>
                  <a:cubicBezTo>
                    <a:pt x="4939" y="20942"/>
                    <a:pt x="5385" y="25866"/>
                    <a:pt x="10322" y="25866"/>
                  </a:cubicBezTo>
                  <a:cubicBezTo>
                    <a:pt x="11013" y="25866"/>
                    <a:pt x="11792" y="25769"/>
                    <a:pt x="12669" y="25554"/>
                  </a:cubicBezTo>
                  <a:cubicBezTo>
                    <a:pt x="12669" y="26476"/>
                    <a:pt x="13533" y="27497"/>
                    <a:pt x="14824" y="27497"/>
                  </a:cubicBezTo>
                  <a:cubicBezTo>
                    <a:pt x="15268" y="27497"/>
                    <a:pt x="15762" y="27376"/>
                    <a:pt x="16288" y="27090"/>
                  </a:cubicBezTo>
                  <a:cubicBezTo>
                    <a:pt x="15086" y="25554"/>
                    <a:pt x="15550" y="23947"/>
                    <a:pt x="15610" y="23614"/>
                  </a:cubicBezTo>
                  <a:lnTo>
                    <a:pt x="15610" y="23614"/>
                  </a:lnTo>
                  <a:cubicBezTo>
                    <a:pt x="15283" y="25878"/>
                    <a:pt x="17993" y="29676"/>
                    <a:pt x="23559" y="29676"/>
                  </a:cubicBezTo>
                  <a:cubicBezTo>
                    <a:pt x="23877" y="29676"/>
                    <a:pt x="24203" y="29664"/>
                    <a:pt x="24539" y="29638"/>
                  </a:cubicBezTo>
                  <a:cubicBezTo>
                    <a:pt x="29123" y="29281"/>
                    <a:pt x="31445" y="24638"/>
                    <a:pt x="30445" y="20744"/>
                  </a:cubicBezTo>
                  <a:lnTo>
                    <a:pt x="30445" y="20744"/>
                  </a:lnTo>
                  <a:cubicBezTo>
                    <a:pt x="31088" y="21482"/>
                    <a:pt x="31826" y="23209"/>
                    <a:pt x="31159" y="25292"/>
                  </a:cubicBezTo>
                  <a:cubicBezTo>
                    <a:pt x="38112" y="24054"/>
                    <a:pt x="36553" y="18101"/>
                    <a:pt x="35862" y="16732"/>
                  </a:cubicBezTo>
                  <a:lnTo>
                    <a:pt x="35862" y="16732"/>
                  </a:lnTo>
                  <a:cubicBezTo>
                    <a:pt x="36255" y="17030"/>
                    <a:pt x="36731" y="17601"/>
                    <a:pt x="37005" y="18470"/>
                  </a:cubicBezTo>
                  <a:cubicBezTo>
                    <a:pt x="37839" y="18434"/>
                    <a:pt x="39970" y="17030"/>
                    <a:pt x="40101" y="13982"/>
                  </a:cubicBezTo>
                  <a:cubicBezTo>
                    <a:pt x="40267" y="10410"/>
                    <a:pt x="36850" y="9457"/>
                    <a:pt x="36291" y="9219"/>
                  </a:cubicBezTo>
                  <a:lnTo>
                    <a:pt x="36291" y="9219"/>
                  </a:lnTo>
                  <a:cubicBezTo>
                    <a:pt x="36350" y="10136"/>
                    <a:pt x="35934" y="11065"/>
                    <a:pt x="35636" y="11481"/>
                  </a:cubicBezTo>
                  <a:cubicBezTo>
                    <a:pt x="36212" y="8703"/>
                    <a:pt x="34979" y="4631"/>
                    <a:pt x="30782" y="4631"/>
                  </a:cubicBezTo>
                  <a:cubicBezTo>
                    <a:pt x="30032" y="4631"/>
                    <a:pt x="29188" y="4761"/>
                    <a:pt x="28242" y="5052"/>
                  </a:cubicBezTo>
                  <a:cubicBezTo>
                    <a:pt x="27881" y="4191"/>
                    <a:pt x="27124" y="3200"/>
                    <a:pt x="25920" y="3200"/>
                  </a:cubicBezTo>
                  <a:cubicBezTo>
                    <a:pt x="25576" y="3200"/>
                    <a:pt x="25195" y="3281"/>
                    <a:pt x="24777" y="3468"/>
                  </a:cubicBezTo>
                  <a:cubicBezTo>
                    <a:pt x="25742" y="5433"/>
                    <a:pt x="25361" y="6659"/>
                    <a:pt x="25301" y="7004"/>
                  </a:cubicBezTo>
                  <a:cubicBezTo>
                    <a:pt x="24644" y="2932"/>
                    <a:pt x="21483" y="0"/>
                    <a:pt x="1779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12" name="Google Shape;18712;p66"/>
          <p:cNvSpPr txBox="1"/>
          <p:nvPr>
            <p:ph type="title"/>
          </p:nvPr>
        </p:nvSpPr>
        <p:spPr>
          <a:xfrm>
            <a:off x="2706000" y="2356791"/>
            <a:ext cx="3732000" cy="6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</a:t>
            </a:r>
            <a:endParaRPr/>
          </a:p>
        </p:txBody>
      </p:sp>
      <p:sp>
        <p:nvSpPr>
          <p:cNvPr id="18713" name="Google Shape;18713;p66"/>
          <p:cNvSpPr txBox="1"/>
          <p:nvPr>
            <p:ph idx="2" type="title"/>
          </p:nvPr>
        </p:nvSpPr>
        <p:spPr>
          <a:xfrm>
            <a:off x="3484800" y="1363791"/>
            <a:ext cx="2174400" cy="11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714" name="Google Shape;18714;p66"/>
          <p:cNvSpPr txBox="1"/>
          <p:nvPr>
            <p:ph idx="1" type="subTitle"/>
          </p:nvPr>
        </p:nvSpPr>
        <p:spPr>
          <a:xfrm>
            <a:off x="3194100" y="2905375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8718" name="Shape 18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9" name="Google Shape;18719;p67"/>
          <p:cNvSpPr/>
          <p:nvPr/>
        </p:nvSpPr>
        <p:spPr>
          <a:xfrm>
            <a:off x="4938975" y="2487400"/>
            <a:ext cx="3242325" cy="1967725"/>
          </a:xfrm>
          <a:custGeom>
            <a:rect b="b" l="l" r="r" t="t"/>
            <a:pathLst>
              <a:path extrusionOk="0" h="78709" w="129693">
                <a:moveTo>
                  <a:pt x="0" y="441"/>
                </a:moveTo>
                <a:lnTo>
                  <a:pt x="129693" y="0"/>
                </a:lnTo>
                <a:lnTo>
                  <a:pt x="129025" y="76159"/>
                </a:lnTo>
                <a:lnTo>
                  <a:pt x="9201" y="78709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20" name="Google Shape;18720;p67"/>
          <p:cNvSpPr txBox="1"/>
          <p:nvPr>
            <p:ph type="title"/>
          </p:nvPr>
        </p:nvSpPr>
        <p:spPr>
          <a:xfrm>
            <a:off x="4572075" y="540000"/>
            <a:ext cx="3852000" cy="13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Comic book generation with the use of AI</a:t>
            </a:r>
            <a:endParaRPr/>
          </a:p>
        </p:txBody>
      </p:sp>
      <p:sp>
        <p:nvSpPr>
          <p:cNvPr id="18721" name="Google Shape;18721;p67"/>
          <p:cNvSpPr txBox="1"/>
          <p:nvPr>
            <p:ph idx="1" type="subTitle"/>
          </p:nvPr>
        </p:nvSpPr>
        <p:spPr>
          <a:xfrm>
            <a:off x="5490625" y="2853150"/>
            <a:ext cx="21390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I</a:t>
            </a:r>
            <a:r>
              <a:rPr lang="en"/>
              <a:t>nteresting topic that has a lot to do with latest trends in machine learning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722" name="Google Shape;18722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708662">
            <a:off x="1079000" y="882749"/>
            <a:ext cx="2510819" cy="345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8726" name="Shape 18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7" name="Google Shape;18727;p68"/>
          <p:cNvSpPr/>
          <p:nvPr/>
        </p:nvSpPr>
        <p:spPr>
          <a:xfrm>
            <a:off x="1034301" y="230850"/>
            <a:ext cx="7075151" cy="4803949"/>
          </a:xfrm>
          <a:custGeom>
            <a:rect b="b" l="l" r="r" t="t"/>
            <a:pathLst>
              <a:path extrusionOk="0" h="211209" w="311064">
                <a:moveTo>
                  <a:pt x="0" y="38988"/>
                </a:moveTo>
                <a:lnTo>
                  <a:pt x="43476" y="88354"/>
                </a:lnTo>
                <a:lnTo>
                  <a:pt x="5609" y="108550"/>
                </a:lnTo>
                <a:lnTo>
                  <a:pt x="55537" y="118086"/>
                </a:lnTo>
                <a:lnTo>
                  <a:pt x="35061" y="173624"/>
                </a:lnTo>
                <a:lnTo>
                  <a:pt x="88354" y="130428"/>
                </a:lnTo>
                <a:lnTo>
                  <a:pt x="93403" y="156794"/>
                </a:lnTo>
                <a:lnTo>
                  <a:pt x="78817" y="194941"/>
                </a:lnTo>
                <a:lnTo>
                  <a:pt x="97049" y="194941"/>
                </a:lnTo>
                <a:lnTo>
                  <a:pt x="88915" y="211209"/>
                </a:lnTo>
                <a:lnTo>
                  <a:pt x="122294" y="180355"/>
                </a:lnTo>
                <a:lnTo>
                  <a:pt x="102659" y="180075"/>
                </a:lnTo>
                <a:lnTo>
                  <a:pt x="121733" y="157636"/>
                </a:lnTo>
                <a:lnTo>
                  <a:pt x="148379" y="189892"/>
                </a:lnTo>
                <a:lnTo>
                  <a:pt x="161001" y="155953"/>
                </a:lnTo>
                <a:lnTo>
                  <a:pt x="174745" y="171941"/>
                </a:lnTo>
                <a:lnTo>
                  <a:pt x="186806" y="153148"/>
                </a:lnTo>
                <a:lnTo>
                  <a:pt x="219063" y="187648"/>
                </a:lnTo>
                <a:lnTo>
                  <a:pt x="230563" y="148660"/>
                </a:lnTo>
                <a:lnTo>
                  <a:pt x="267027" y="162684"/>
                </a:lnTo>
                <a:lnTo>
                  <a:pt x="253002" y="118086"/>
                </a:lnTo>
                <a:lnTo>
                  <a:pt x="311064" y="102379"/>
                </a:lnTo>
                <a:lnTo>
                  <a:pt x="243466" y="83025"/>
                </a:lnTo>
                <a:lnTo>
                  <a:pt x="259734" y="43195"/>
                </a:lnTo>
                <a:lnTo>
                  <a:pt x="224112" y="61147"/>
                </a:lnTo>
                <a:lnTo>
                  <a:pt x="219624" y="5610"/>
                </a:lnTo>
                <a:lnTo>
                  <a:pt x="181477" y="35622"/>
                </a:lnTo>
                <a:lnTo>
                  <a:pt x="164648" y="12061"/>
                </a:lnTo>
                <a:lnTo>
                  <a:pt x="150062" y="40110"/>
                </a:lnTo>
                <a:lnTo>
                  <a:pt x="123696" y="0"/>
                </a:lnTo>
                <a:lnTo>
                  <a:pt x="106306" y="51891"/>
                </a:lnTo>
                <a:lnTo>
                  <a:pt x="82464" y="33378"/>
                </a:lnTo>
                <a:lnTo>
                  <a:pt x="79098" y="58903"/>
                </a:lnTo>
                <a:close/>
              </a:path>
            </a:pathLst>
          </a:cu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28" name="Google Shape;18728;p68"/>
          <p:cNvSpPr txBox="1"/>
          <p:nvPr>
            <p:ph type="title"/>
          </p:nvPr>
        </p:nvSpPr>
        <p:spPr>
          <a:xfrm>
            <a:off x="2469775" y="2331150"/>
            <a:ext cx="420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</a:t>
            </a:r>
            <a:endParaRPr/>
          </a:p>
        </p:txBody>
      </p:sp>
      <p:sp>
        <p:nvSpPr>
          <p:cNvPr id="18729" name="Google Shape;18729;p68"/>
          <p:cNvSpPr txBox="1"/>
          <p:nvPr>
            <p:ph idx="2" type="title"/>
          </p:nvPr>
        </p:nvSpPr>
        <p:spPr>
          <a:xfrm>
            <a:off x="3484800" y="1462650"/>
            <a:ext cx="2174400" cy="114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730" name="Google Shape;18730;p68"/>
          <p:cNvSpPr txBox="1"/>
          <p:nvPr>
            <p:ph idx="1" type="subTitle"/>
          </p:nvPr>
        </p:nvSpPr>
        <p:spPr>
          <a:xfrm>
            <a:off x="3193975" y="2868828"/>
            <a:ext cx="2755800" cy="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34" name="Shape 18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5" name="Google Shape;18735;p69"/>
          <p:cNvSpPr/>
          <p:nvPr/>
        </p:nvSpPr>
        <p:spPr>
          <a:xfrm>
            <a:off x="573375" y="3220437"/>
            <a:ext cx="2790930" cy="1084863"/>
          </a:xfrm>
          <a:custGeom>
            <a:rect b="b" l="l" r="r" t="t"/>
            <a:pathLst>
              <a:path extrusionOk="0" h="114106" w="136226">
                <a:moveTo>
                  <a:pt x="3626" y="1292"/>
                </a:moveTo>
                <a:lnTo>
                  <a:pt x="136226" y="0"/>
                </a:lnTo>
                <a:lnTo>
                  <a:pt x="132389" y="110131"/>
                </a:lnTo>
                <a:lnTo>
                  <a:pt x="0" y="114106"/>
                </a:lnTo>
                <a:lnTo>
                  <a:pt x="282" y="105152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36" name="Google Shape;18736;p69"/>
          <p:cNvSpPr/>
          <p:nvPr/>
        </p:nvSpPr>
        <p:spPr>
          <a:xfrm>
            <a:off x="828675" y="1799400"/>
            <a:ext cx="2790930" cy="1084863"/>
          </a:xfrm>
          <a:custGeom>
            <a:rect b="b" l="l" r="r" t="t"/>
            <a:pathLst>
              <a:path extrusionOk="0" h="114106" w="136226">
                <a:moveTo>
                  <a:pt x="3626" y="1292"/>
                </a:moveTo>
                <a:lnTo>
                  <a:pt x="136226" y="0"/>
                </a:lnTo>
                <a:lnTo>
                  <a:pt x="132389" y="110131"/>
                </a:lnTo>
                <a:lnTo>
                  <a:pt x="0" y="114106"/>
                </a:lnTo>
                <a:lnTo>
                  <a:pt x="282" y="105152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37" name="Google Shape;18737;p69"/>
          <p:cNvSpPr txBox="1"/>
          <p:nvPr>
            <p:ph type="title"/>
          </p:nvPr>
        </p:nvSpPr>
        <p:spPr>
          <a:xfrm>
            <a:off x="1262700" y="528671"/>
            <a:ext cx="66186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 PART IS IMPORTANT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8738" name="Google Shape;18738;p69"/>
          <p:cNvGrpSpPr/>
          <p:nvPr/>
        </p:nvGrpSpPr>
        <p:grpSpPr>
          <a:xfrm>
            <a:off x="3541583" y="1641413"/>
            <a:ext cx="2166571" cy="5143704"/>
            <a:chOff x="3620523" y="1336538"/>
            <a:chExt cx="1870636" cy="4440735"/>
          </a:xfrm>
        </p:grpSpPr>
        <p:sp>
          <p:nvSpPr>
            <p:cNvPr id="18739" name="Google Shape;18739;p69"/>
            <p:cNvSpPr/>
            <p:nvPr/>
          </p:nvSpPr>
          <p:spPr>
            <a:xfrm>
              <a:off x="4117321" y="4121567"/>
              <a:ext cx="943115" cy="862678"/>
            </a:xfrm>
            <a:custGeom>
              <a:rect b="b" l="l" r="r" t="t"/>
              <a:pathLst>
                <a:path extrusionOk="0" h="13996" w="15301">
                  <a:moveTo>
                    <a:pt x="6406" y="4954"/>
                  </a:moveTo>
                  <a:cubicBezTo>
                    <a:pt x="6525" y="5240"/>
                    <a:pt x="6704" y="5501"/>
                    <a:pt x="6906" y="5740"/>
                  </a:cubicBezTo>
                  <a:cubicBezTo>
                    <a:pt x="7299" y="6156"/>
                    <a:pt x="7787" y="6454"/>
                    <a:pt x="8335" y="6609"/>
                  </a:cubicBezTo>
                  <a:cubicBezTo>
                    <a:pt x="8549" y="6668"/>
                    <a:pt x="8764" y="6692"/>
                    <a:pt x="8990" y="6716"/>
                  </a:cubicBezTo>
                  <a:cubicBezTo>
                    <a:pt x="8978" y="6930"/>
                    <a:pt x="9002" y="7156"/>
                    <a:pt x="9049" y="7383"/>
                  </a:cubicBezTo>
                  <a:cubicBezTo>
                    <a:pt x="8633" y="7502"/>
                    <a:pt x="8264" y="7692"/>
                    <a:pt x="7930" y="7978"/>
                  </a:cubicBezTo>
                  <a:cubicBezTo>
                    <a:pt x="7632" y="8228"/>
                    <a:pt x="7394" y="8538"/>
                    <a:pt x="7216" y="8883"/>
                  </a:cubicBezTo>
                  <a:cubicBezTo>
                    <a:pt x="6918" y="8883"/>
                    <a:pt x="6620" y="8930"/>
                    <a:pt x="6347" y="9014"/>
                  </a:cubicBezTo>
                  <a:cubicBezTo>
                    <a:pt x="6251" y="8871"/>
                    <a:pt x="6132" y="8716"/>
                    <a:pt x="6013" y="8585"/>
                  </a:cubicBezTo>
                  <a:cubicBezTo>
                    <a:pt x="5716" y="8264"/>
                    <a:pt x="5358" y="8026"/>
                    <a:pt x="4942" y="7859"/>
                  </a:cubicBezTo>
                  <a:cubicBezTo>
                    <a:pt x="5049" y="7311"/>
                    <a:pt x="4942" y="6728"/>
                    <a:pt x="4680" y="6252"/>
                  </a:cubicBezTo>
                  <a:lnTo>
                    <a:pt x="4692" y="6228"/>
                  </a:lnTo>
                  <a:cubicBezTo>
                    <a:pt x="5013" y="5954"/>
                    <a:pt x="5239" y="5609"/>
                    <a:pt x="5358" y="5216"/>
                  </a:cubicBezTo>
                  <a:cubicBezTo>
                    <a:pt x="5716" y="5204"/>
                    <a:pt x="6073" y="5120"/>
                    <a:pt x="6406" y="4954"/>
                  </a:cubicBezTo>
                  <a:close/>
                  <a:moveTo>
                    <a:pt x="6785" y="3428"/>
                  </a:moveTo>
                  <a:cubicBezTo>
                    <a:pt x="6633" y="3428"/>
                    <a:pt x="6477" y="3479"/>
                    <a:pt x="6359" y="3573"/>
                  </a:cubicBezTo>
                  <a:lnTo>
                    <a:pt x="6168" y="3739"/>
                  </a:lnTo>
                  <a:cubicBezTo>
                    <a:pt x="5890" y="3955"/>
                    <a:pt x="5560" y="4082"/>
                    <a:pt x="5206" y="4082"/>
                  </a:cubicBezTo>
                  <a:cubicBezTo>
                    <a:pt x="5150" y="4082"/>
                    <a:pt x="5094" y="4079"/>
                    <a:pt x="5037" y="4073"/>
                  </a:cubicBezTo>
                  <a:lnTo>
                    <a:pt x="4882" y="4061"/>
                  </a:lnTo>
                  <a:cubicBezTo>
                    <a:pt x="4865" y="4060"/>
                    <a:pt x="4849" y="4059"/>
                    <a:pt x="4832" y="4059"/>
                  </a:cubicBezTo>
                  <a:cubicBezTo>
                    <a:pt x="4687" y="4059"/>
                    <a:pt x="4559" y="4106"/>
                    <a:pt x="4442" y="4192"/>
                  </a:cubicBezTo>
                  <a:cubicBezTo>
                    <a:pt x="4299" y="4299"/>
                    <a:pt x="4227" y="4430"/>
                    <a:pt x="4215" y="4597"/>
                  </a:cubicBezTo>
                  <a:lnTo>
                    <a:pt x="4203" y="4728"/>
                  </a:lnTo>
                  <a:cubicBezTo>
                    <a:pt x="4168" y="4966"/>
                    <a:pt x="4049" y="5204"/>
                    <a:pt x="3858" y="5371"/>
                  </a:cubicBezTo>
                  <a:cubicBezTo>
                    <a:pt x="3799" y="5418"/>
                    <a:pt x="3727" y="5466"/>
                    <a:pt x="3632" y="5501"/>
                  </a:cubicBezTo>
                  <a:lnTo>
                    <a:pt x="3465" y="5585"/>
                  </a:lnTo>
                  <a:cubicBezTo>
                    <a:pt x="3311" y="5656"/>
                    <a:pt x="3168" y="5823"/>
                    <a:pt x="3144" y="6002"/>
                  </a:cubicBezTo>
                  <a:cubicBezTo>
                    <a:pt x="3096" y="6180"/>
                    <a:pt x="3156" y="6371"/>
                    <a:pt x="3287" y="6502"/>
                  </a:cubicBezTo>
                  <a:lnTo>
                    <a:pt x="3430" y="6633"/>
                  </a:lnTo>
                  <a:lnTo>
                    <a:pt x="3453" y="6668"/>
                  </a:lnTo>
                  <a:cubicBezTo>
                    <a:pt x="3763" y="7014"/>
                    <a:pt x="3846" y="7490"/>
                    <a:pt x="3668" y="7907"/>
                  </a:cubicBezTo>
                  <a:lnTo>
                    <a:pt x="3608" y="8049"/>
                  </a:lnTo>
                  <a:cubicBezTo>
                    <a:pt x="3549" y="8216"/>
                    <a:pt x="3549" y="8407"/>
                    <a:pt x="3632" y="8561"/>
                  </a:cubicBezTo>
                  <a:cubicBezTo>
                    <a:pt x="3727" y="8704"/>
                    <a:pt x="3870" y="8823"/>
                    <a:pt x="4049" y="8859"/>
                  </a:cubicBezTo>
                  <a:lnTo>
                    <a:pt x="4215" y="8883"/>
                  </a:lnTo>
                  <a:cubicBezTo>
                    <a:pt x="4573" y="8942"/>
                    <a:pt x="4870" y="9121"/>
                    <a:pt x="5108" y="9371"/>
                  </a:cubicBezTo>
                  <a:cubicBezTo>
                    <a:pt x="5227" y="9514"/>
                    <a:pt x="5335" y="9669"/>
                    <a:pt x="5406" y="9871"/>
                  </a:cubicBezTo>
                  <a:lnTo>
                    <a:pt x="5466" y="10014"/>
                  </a:lnTo>
                  <a:cubicBezTo>
                    <a:pt x="5525" y="10181"/>
                    <a:pt x="5656" y="10312"/>
                    <a:pt x="5823" y="10371"/>
                  </a:cubicBezTo>
                  <a:cubicBezTo>
                    <a:pt x="5835" y="10371"/>
                    <a:pt x="5847" y="10383"/>
                    <a:pt x="5870" y="10383"/>
                  </a:cubicBezTo>
                  <a:cubicBezTo>
                    <a:pt x="5932" y="10402"/>
                    <a:pt x="5996" y="10412"/>
                    <a:pt x="6060" y="10412"/>
                  </a:cubicBezTo>
                  <a:cubicBezTo>
                    <a:pt x="6157" y="10412"/>
                    <a:pt x="6254" y="10390"/>
                    <a:pt x="6347" y="10347"/>
                  </a:cubicBezTo>
                  <a:lnTo>
                    <a:pt x="6489" y="10264"/>
                  </a:lnTo>
                  <a:cubicBezTo>
                    <a:pt x="6701" y="10154"/>
                    <a:pt x="6948" y="10093"/>
                    <a:pt x="7197" y="10093"/>
                  </a:cubicBezTo>
                  <a:cubicBezTo>
                    <a:pt x="7271" y="10093"/>
                    <a:pt x="7345" y="10098"/>
                    <a:pt x="7418" y="10109"/>
                  </a:cubicBezTo>
                  <a:lnTo>
                    <a:pt x="7537" y="10121"/>
                  </a:lnTo>
                  <a:cubicBezTo>
                    <a:pt x="7557" y="10123"/>
                    <a:pt x="7577" y="10124"/>
                    <a:pt x="7597" y="10124"/>
                  </a:cubicBezTo>
                  <a:cubicBezTo>
                    <a:pt x="7871" y="10124"/>
                    <a:pt x="8115" y="9972"/>
                    <a:pt x="8204" y="9716"/>
                  </a:cubicBezTo>
                  <a:lnTo>
                    <a:pt x="8252" y="9609"/>
                  </a:lnTo>
                  <a:cubicBezTo>
                    <a:pt x="8347" y="9335"/>
                    <a:pt x="8514" y="9073"/>
                    <a:pt x="8752" y="8883"/>
                  </a:cubicBezTo>
                  <a:cubicBezTo>
                    <a:pt x="9037" y="8645"/>
                    <a:pt x="9359" y="8502"/>
                    <a:pt x="9740" y="8466"/>
                  </a:cubicBezTo>
                  <a:lnTo>
                    <a:pt x="9930" y="8454"/>
                  </a:lnTo>
                  <a:cubicBezTo>
                    <a:pt x="10121" y="8442"/>
                    <a:pt x="10288" y="8335"/>
                    <a:pt x="10395" y="8168"/>
                  </a:cubicBezTo>
                  <a:cubicBezTo>
                    <a:pt x="10490" y="8002"/>
                    <a:pt x="10514" y="7811"/>
                    <a:pt x="10430" y="7633"/>
                  </a:cubicBezTo>
                  <a:lnTo>
                    <a:pt x="10359" y="7466"/>
                  </a:lnTo>
                  <a:cubicBezTo>
                    <a:pt x="10228" y="7145"/>
                    <a:pt x="10180" y="6775"/>
                    <a:pt x="10276" y="6430"/>
                  </a:cubicBezTo>
                  <a:lnTo>
                    <a:pt x="10311" y="6240"/>
                  </a:lnTo>
                  <a:cubicBezTo>
                    <a:pt x="10359" y="6037"/>
                    <a:pt x="10299" y="5847"/>
                    <a:pt x="10169" y="5704"/>
                  </a:cubicBezTo>
                  <a:cubicBezTo>
                    <a:pt x="10060" y="5586"/>
                    <a:pt x="9894" y="5516"/>
                    <a:pt x="9732" y="5516"/>
                  </a:cubicBezTo>
                  <a:cubicBezTo>
                    <a:pt x="9699" y="5516"/>
                    <a:pt x="9665" y="5519"/>
                    <a:pt x="9633" y="5525"/>
                  </a:cubicBezTo>
                  <a:lnTo>
                    <a:pt x="9418" y="5549"/>
                  </a:lnTo>
                  <a:cubicBezTo>
                    <a:pt x="9325" y="5564"/>
                    <a:pt x="9230" y="5571"/>
                    <a:pt x="9137" y="5571"/>
                  </a:cubicBezTo>
                  <a:cubicBezTo>
                    <a:pt x="8637" y="5571"/>
                    <a:pt x="8156" y="5362"/>
                    <a:pt x="7835" y="5001"/>
                  </a:cubicBezTo>
                  <a:cubicBezTo>
                    <a:pt x="7609" y="4763"/>
                    <a:pt x="7478" y="4466"/>
                    <a:pt x="7418" y="4156"/>
                  </a:cubicBezTo>
                  <a:lnTo>
                    <a:pt x="7371" y="3918"/>
                  </a:lnTo>
                  <a:cubicBezTo>
                    <a:pt x="7323" y="3704"/>
                    <a:pt x="7180" y="3525"/>
                    <a:pt x="6966" y="3454"/>
                  </a:cubicBezTo>
                  <a:cubicBezTo>
                    <a:pt x="6908" y="3437"/>
                    <a:pt x="6847" y="3428"/>
                    <a:pt x="6785" y="3428"/>
                  </a:cubicBezTo>
                  <a:close/>
                  <a:moveTo>
                    <a:pt x="5196" y="1175"/>
                  </a:moveTo>
                  <a:cubicBezTo>
                    <a:pt x="5330" y="1175"/>
                    <a:pt x="5464" y="1192"/>
                    <a:pt x="5597" y="1227"/>
                  </a:cubicBezTo>
                  <a:cubicBezTo>
                    <a:pt x="5870" y="1311"/>
                    <a:pt x="6120" y="1453"/>
                    <a:pt x="6311" y="1692"/>
                  </a:cubicBezTo>
                  <a:cubicBezTo>
                    <a:pt x="6478" y="1858"/>
                    <a:pt x="6585" y="2084"/>
                    <a:pt x="6644" y="2299"/>
                  </a:cubicBezTo>
                  <a:lnTo>
                    <a:pt x="6704" y="2537"/>
                  </a:lnTo>
                  <a:cubicBezTo>
                    <a:pt x="6763" y="2751"/>
                    <a:pt x="6918" y="2918"/>
                    <a:pt x="7132" y="2977"/>
                  </a:cubicBezTo>
                  <a:cubicBezTo>
                    <a:pt x="7184" y="2993"/>
                    <a:pt x="7238" y="3000"/>
                    <a:pt x="7292" y="3000"/>
                  </a:cubicBezTo>
                  <a:cubicBezTo>
                    <a:pt x="7447" y="3000"/>
                    <a:pt x="7604" y="2938"/>
                    <a:pt x="7728" y="2823"/>
                  </a:cubicBezTo>
                  <a:lnTo>
                    <a:pt x="7906" y="2644"/>
                  </a:lnTo>
                  <a:cubicBezTo>
                    <a:pt x="7930" y="2620"/>
                    <a:pt x="7966" y="2596"/>
                    <a:pt x="7990" y="2573"/>
                  </a:cubicBezTo>
                  <a:cubicBezTo>
                    <a:pt x="8322" y="2292"/>
                    <a:pt x="8727" y="2145"/>
                    <a:pt x="9144" y="2145"/>
                  </a:cubicBezTo>
                  <a:cubicBezTo>
                    <a:pt x="9310" y="2145"/>
                    <a:pt x="9478" y="2168"/>
                    <a:pt x="9645" y="2215"/>
                  </a:cubicBezTo>
                  <a:cubicBezTo>
                    <a:pt x="9978" y="2299"/>
                    <a:pt x="10276" y="2465"/>
                    <a:pt x="10490" y="2715"/>
                  </a:cubicBezTo>
                  <a:cubicBezTo>
                    <a:pt x="10871" y="3120"/>
                    <a:pt x="11014" y="3692"/>
                    <a:pt x="10883" y="4228"/>
                  </a:cubicBezTo>
                  <a:lnTo>
                    <a:pt x="10835" y="4418"/>
                  </a:lnTo>
                  <a:cubicBezTo>
                    <a:pt x="10788" y="4609"/>
                    <a:pt x="10847" y="4799"/>
                    <a:pt x="10990" y="4954"/>
                  </a:cubicBezTo>
                  <a:cubicBezTo>
                    <a:pt x="11104" y="5068"/>
                    <a:pt x="11273" y="5137"/>
                    <a:pt x="11448" y="5137"/>
                  </a:cubicBezTo>
                  <a:cubicBezTo>
                    <a:pt x="11474" y="5137"/>
                    <a:pt x="11500" y="5135"/>
                    <a:pt x="11526" y="5132"/>
                  </a:cubicBezTo>
                  <a:lnTo>
                    <a:pt x="11728" y="5097"/>
                  </a:lnTo>
                  <a:cubicBezTo>
                    <a:pt x="11816" y="5084"/>
                    <a:pt x="11904" y="5078"/>
                    <a:pt x="11992" y="5078"/>
                  </a:cubicBezTo>
                  <a:cubicBezTo>
                    <a:pt x="12498" y="5078"/>
                    <a:pt x="12989" y="5281"/>
                    <a:pt x="13324" y="5656"/>
                  </a:cubicBezTo>
                  <a:cubicBezTo>
                    <a:pt x="13967" y="6347"/>
                    <a:pt x="13883" y="7418"/>
                    <a:pt x="13157" y="8049"/>
                  </a:cubicBezTo>
                  <a:cubicBezTo>
                    <a:pt x="12871" y="8288"/>
                    <a:pt x="12550" y="8430"/>
                    <a:pt x="12181" y="8466"/>
                  </a:cubicBezTo>
                  <a:lnTo>
                    <a:pt x="11978" y="8478"/>
                  </a:lnTo>
                  <a:cubicBezTo>
                    <a:pt x="11788" y="8490"/>
                    <a:pt x="11621" y="8597"/>
                    <a:pt x="11526" y="8764"/>
                  </a:cubicBezTo>
                  <a:cubicBezTo>
                    <a:pt x="11419" y="8930"/>
                    <a:pt x="11407" y="9121"/>
                    <a:pt x="11478" y="9300"/>
                  </a:cubicBezTo>
                  <a:lnTo>
                    <a:pt x="11550" y="9466"/>
                  </a:lnTo>
                  <a:cubicBezTo>
                    <a:pt x="11847" y="10133"/>
                    <a:pt x="11657" y="10907"/>
                    <a:pt x="11085" y="11395"/>
                  </a:cubicBezTo>
                  <a:cubicBezTo>
                    <a:pt x="10763" y="11665"/>
                    <a:pt x="10333" y="11814"/>
                    <a:pt x="9901" y="11814"/>
                  </a:cubicBezTo>
                  <a:cubicBezTo>
                    <a:pt x="9743" y="11814"/>
                    <a:pt x="9584" y="11794"/>
                    <a:pt x="9430" y="11752"/>
                  </a:cubicBezTo>
                  <a:cubicBezTo>
                    <a:pt x="9418" y="11752"/>
                    <a:pt x="9395" y="11740"/>
                    <a:pt x="9371" y="11740"/>
                  </a:cubicBezTo>
                  <a:lnTo>
                    <a:pt x="9252" y="11705"/>
                  </a:lnTo>
                  <a:cubicBezTo>
                    <a:pt x="9193" y="11687"/>
                    <a:pt x="9132" y="11678"/>
                    <a:pt x="9072" y="11678"/>
                  </a:cubicBezTo>
                  <a:cubicBezTo>
                    <a:pt x="8849" y="11678"/>
                    <a:pt x="8628" y="11794"/>
                    <a:pt x="8525" y="11990"/>
                  </a:cubicBezTo>
                  <a:lnTo>
                    <a:pt x="8466" y="12098"/>
                  </a:lnTo>
                  <a:cubicBezTo>
                    <a:pt x="8394" y="12252"/>
                    <a:pt x="8287" y="12383"/>
                    <a:pt x="8156" y="12490"/>
                  </a:cubicBezTo>
                  <a:cubicBezTo>
                    <a:pt x="7896" y="12716"/>
                    <a:pt x="7553" y="12841"/>
                    <a:pt x="7206" y="12841"/>
                  </a:cubicBezTo>
                  <a:cubicBezTo>
                    <a:pt x="7078" y="12841"/>
                    <a:pt x="6949" y="12824"/>
                    <a:pt x="6823" y="12788"/>
                  </a:cubicBezTo>
                  <a:cubicBezTo>
                    <a:pt x="6549" y="12705"/>
                    <a:pt x="6311" y="12562"/>
                    <a:pt x="6132" y="12371"/>
                  </a:cubicBezTo>
                  <a:cubicBezTo>
                    <a:pt x="6025" y="12240"/>
                    <a:pt x="5954" y="12145"/>
                    <a:pt x="5894" y="12002"/>
                  </a:cubicBezTo>
                  <a:lnTo>
                    <a:pt x="5823" y="11859"/>
                  </a:lnTo>
                  <a:cubicBezTo>
                    <a:pt x="5739" y="11693"/>
                    <a:pt x="5608" y="11574"/>
                    <a:pt x="5430" y="11526"/>
                  </a:cubicBezTo>
                  <a:cubicBezTo>
                    <a:pt x="5378" y="11516"/>
                    <a:pt x="5326" y="11510"/>
                    <a:pt x="5275" y="11510"/>
                  </a:cubicBezTo>
                  <a:cubicBezTo>
                    <a:pt x="5150" y="11510"/>
                    <a:pt x="5031" y="11542"/>
                    <a:pt x="4930" y="11609"/>
                  </a:cubicBezTo>
                  <a:lnTo>
                    <a:pt x="4787" y="11693"/>
                  </a:lnTo>
                  <a:cubicBezTo>
                    <a:pt x="4521" y="11867"/>
                    <a:pt x="4203" y="11961"/>
                    <a:pt x="3877" y="11961"/>
                  </a:cubicBezTo>
                  <a:cubicBezTo>
                    <a:pt x="3736" y="11961"/>
                    <a:pt x="3594" y="11943"/>
                    <a:pt x="3453" y="11907"/>
                  </a:cubicBezTo>
                  <a:cubicBezTo>
                    <a:pt x="3156" y="11812"/>
                    <a:pt x="2882" y="11645"/>
                    <a:pt x="2679" y="11431"/>
                  </a:cubicBezTo>
                  <a:cubicBezTo>
                    <a:pt x="2215" y="10919"/>
                    <a:pt x="2144" y="10181"/>
                    <a:pt x="2501" y="9597"/>
                  </a:cubicBezTo>
                  <a:lnTo>
                    <a:pt x="2596" y="9442"/>
                  </a:lnTo>
                  <a:cubicBezTo>
                    <a:pt x="2679" y="9300"/>
                    <a:pt x="2715" y="9121"/>
                    <a:pt x="2632" y="8954"/>
                  </a:cubicBezTo>
                  <a:cubicBezTo>
                    <a:pt x="2560" y="8788"/>
                    <a:pt x="2429" y="8657"/>
                    <a:pt x="2263" y="8597"/>
                  </a:cubicBezTo>
                  <a:lnTo>
                    <a:pt x="2096" y="8538"/>
                  </a:lnTo>
                  <a:cubicBezTo>
                    <a:pt x="1906" y="8478"/>
                    <a:pt x="1727" y="8359"/>
                    <a:pt x="1596" y="8216"/>
                  </a:cubicBezTo>
                  <a:cubicBezTo>
                    <a:pt x="1370" y="7978"/>
                    <a:pt x="1263" y="7680"/>
                    <a:pt x="1286" y="7347"/>
                  </a:cubicBezTo>
                  <a:cubicBezTo>
                    <a:pt x="1298" y="7037"/>
                    <a:pt x="1441" y="6740"/>
                    <a:pt x="1703" y="6525"/>
                  </a:cubicBezTo>
                  <a:cubicBezTo>
                    <a:pt x="1798" y="6430"/>
                    <a:pt x="1941" y="6347"/>
                    <a:pt x="2072" y="6311"/>
                  </a:cubicBezTo>
                  <a:lnTo>
                    <a:pt x="2251" y="6252"/>
                  </a:lnTo>
                  <a:cubicBezTo>
                    <a:pt x="2429" y="6192"/>
                    <a:pt x="2560" y="6037"/>
                    <a:pt x="2620" y="5859"/>
                  </a:cubicBezTo>
                  <a:cubicBezTo>
                    <a:pt x="2668" y="5680"/>
                    <a:pt x="2632" y="5490"/>
                    <a:pt x="2513" y="5335"/>
                  </a:cubicBezTo>
                  <a:lnTo>
                    <a:pt x="2394" y="5192"/>
                  </a:lnTo>
                  <a:cubicBezTo>
                    <a:pt x="2072" y="4787"/>
                    <a:pt x="2132" y="4216"/>
                    <a:pt x="2525" y="3870"/>
                  </a:cubicBezTo>
                  <a:cubicBezTo>
                    <a:pt x="2679" y="3727"/>
                    <a:pt x="2870" y="3656"/>
                    <a:pt x="3072" y="3632"/>
                  </a:cubicBezTo>
                  <a:lnTo>
                    <a:pt x="3215" y="3620"/>
                  </a:lnTo>
                  <a:cubicBezTo>
                    <a:pt x="3370" y="3596"/>
                    <a:pt x="3513" y="3513"/>
                    <a:pt x="3620" y="3394"/>
                  </a:cubicBezTo>
                  <a:cubicBezTo>
                    <a:pt x="3715" y="3263"/>
                    <a:pt x="3763" y="3096"/>
                    <a:pt x="3739" y="2942"/>
                  </a:cubicBezTo>
                  <a:lnTo>
                    <a:pt x="3715" y="2811"/>
                  </a:lnTo>
                  <a:cubicBezTo>
                    <a:pt x="3644" y="2334"/>
                    <a:pt x="3846" y="1846"/>
                    <a:pt x="4215" y="1525"/>
                  </a:cubicBezTo>
                  <a:cubicBezTo>
                    <a:pt x="4485" y="1299"/>
                    <a:pt x="4836" y="1175"/>
                    <a:pt x="5196" y="1175"/>
                  </a:cubicBezTo>
                  <a:close/>
                  <a:moveTo>
                    <a:pt x="5192" y="0"/>
                  </a:moveTo>
                  <a:cubicBezTo>
                    <a:pt x="4540" y="0"/>
                    <a:pt x="3907" y="230"/>
                    <a:pt x="3394" y="656"/>
                  </a:cubicBezTo>
                  <a:cubicBezTo>
                    <a:pt x="2810" y="1144"/>
                    <a:pt x="2489" y="1846"/>
                    <a:pt x="2465" y="2573"/>
                  </a:cubicBezTo>
                  <a:cubicBezTo>
                    <a:pt x="2191" y="2656"/>
                    <a:pt x="1929" y="2799"/>
                    <a:pt x="1715" y="2989"/>
                  </a:cubicBezTo>
                  <a:cubicBezTo>
                    <a:pt x="965" y="3608"/>
                    <a:pt x="763" y="4620"/>
                    <a:pt x="1132" y="5454"/>
                  </a:cubicBezTo>
                  <a:cubicBezTo>
                    <a:pt x="1036" y="5513"/>
                    <a:pt x="953" y="5573"/>
                    <a:pt x="882" y="5656"/>
                  </a:cubicBezTo>
                  <a:cubicBezTo>
                    <a:pt x="382" y="6073"/>
                    <a:pt x="84" y="6644"/>
                    <a:pt x="48" y="7287"/>
                  </a:cubicBezTo>
                  <a:cubicBezTo>
                    <a:pt x="1" y="7930"/>
                    <a:pt x="227" y="8538"/>
                    <a:pt x="655" y="9014"/>
                  </a:cubicBezTo>
                  <a:cubicBezTo>
                    <a:pt x="798" y="9192"/>
                    <a:pt x="989" y="9347"/>
                    <a:pt x="1191" y="9466"/>
                  </a:cubicBezTo>
                  <a:cubicBezTo>
                    <a:pt x="834" y="10407"/>
                    <a:pt x="1025" y="11455"/>
                    <a:pt x="1727" y="12229"/>
                  </a:cubicBezTo>
                  <a:cubicBezTo>
                    <a:pt x="2096" y="12621"/>
                    <a:pt x="2560" y="12895"/>
                    <a:pt x="3096" y="13050"/>
                  </a:cubicBezTo>
                  <a:cubicBezTo>
                    <a:pt x="3347" y="13120"/>
                    <a:pt x="3602" y="13155"/>
                    <a:pt x="3855" y="13155"/>
                  </a:cubicBezTo>
                  <a:cubicBezTo>
                    <a:pt x="4249" y="13155"/>
                    <a:pt x="4638" y="13069"/>
                    <a:pt x="5001" y="12895"/>
                  </a:cubicBezTo>
                  <a:cubicBezTo>
                    <a:pt x="5049" y="12979"/>
                    <a:pt x="5120" y="13050"/>
                    <a:pt x="5180" y="13121"/>
                  </a:cubicBezTo>
                  <a:cubicBezTo>
                    <a:pt x="5525" y="13491"/>
                    <a:pt x="5966" y="13764"/>
                    <a:pt x="6454" y="13895"/>
                  </a:cubicBezTo>
                  <a:cubicBezTo>
                    <a:pt x="6701" y="13962"/>
                    <a:pt x="6953" y="13995"/>
                    <a:pt x="7201" y="13995"/>
                  </a:cubicBezTo>
                  <a:cubicBezTo>
                    <a:pt x="7837" y="13995"/>
                    <a:pt x="8454" y="13779"/>
                    <a:pt x="8942" y="13360"/>
                  </a:cubicBezTo>
                  <a:cubicBezTo>
                    <a:pt x="9097" y="13229"/>
                    <a:pt x="9216" y="13098"/>
                    <a:pt x="9335" y="12943"/>
                  </a:cubicBezTo>
                  <a:cubicBezTo>
                    <a:pt x="9520" y="12977"/>
                    <a:pt x="9707" y="12994"/>
                    <a:pt x="9893" y="12994"/>
                  </a:cubicBezTo>
                  <a:cubicBezTo>
                    <a:pt x="10617" y="12994"/>
                    <a:pt x="11331" y="12740"/>
                    <a:pt x="11871" y="12276"/>
                  </a:cubicBezTo>
                  <a:cubicBezTo>
                    <a:pt x="12705" y="11574"/>
                    <a:pt x="13050" y="10514"/>
                    <a:pt x="12824" y="9502"/>
                  </a:cubicBezTo>
                  <a:cubicBezTo>
                    <a:pt x="13240" y="9383"/>
                    <a:pt x="13621" y="9192"/>
                    <a:pt x="13943" y="8907"/>
                  </a:cubicBezTo>
                  <a:cubicBezTo>
                    <a:pt x="15181" y="7871"/>
                    <a:pt x="15300" y="6037"/>
                    <a:pt x="14217" y="4847"/>
                  </a:cubicBezTo>
                  <a:cubicBezTo>
                    <a:pt x="13824" y="4430"/>
                    <a:pt x="13336" y="4132"/>
                    <a:pt x="12788" y="3989"/>
                  </a:cubicBezTo>
                  <a:cubicBezTo>
                    <a:pt x="12574" y="3930"/>
                    <a:pt x="12347" y="3894"/>
                    <a:pt x="12133" y="3882"/>
                  </a:cubicBezTo>
                  <a:cubicBezTo>
                    <a:pt x="12145" y="3168"/>
                    <a:pt x="11895" y="2465"/>
                    <a:pt x="11383" y="1918"/>
                  </a:cubicBezTo>
                  <a:cubicBezTo>
                    <a:pt x="11002" y="1501"/>
                    <a:pt x="10502" y="1203"/>
                    <a:pt x="9954" y="1049"/>
                  </a:cubicBezTo>
                  <a:cubicBezTo>
                    <a:pt x="9692" y="984"/>
                    <a:pt x="9427" y="952"/>
                    <a:pt x="9164" y="952"/>
                  </a:cubicBezTo>
                  <a:cubicBezTo>
                    <a:pt x="8602" y="952"/>
                    <a:pt x="8052" y="1098"/>
                    <a:pt x="7573" y="1382"/>
                  </a:cubicBezTo>
                  <a:cubicBezTo>
                    <a:pt x="7466" y="1203"/>
                    <a:pt x="7347" y="1037"/>
                    <a:pt x="7216" y="894"/>
                  </a:cubicBezTo>
                  <a:cubicBezTo>
                    <a:pt x="6870" y="501"/>
                    <a:pt x="6430" y="239"/>
                    <a:pt x="5918" y="96"/>
                  </a:cubicBezTo>
                  <a:cubicBezTo>
                    <a:pt x="5677" y="32"/>
                    <a:pt x="5433" y="0"/>
                    <a:pt x="5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0" name="Google Shape;18740;p69"/>
            <p:cNvSpPr/>
            <p:nvPr/>
          </p:nvSpPr>
          <p:spPr>
            <a:xfrm>
              <a:off x="3885441" y="2512027"/>
              <a:ext cx="1468513" cy="1328411"/>
            </a:xfrm>
            <a:custGeom>
              <a:rect b="b" l="l" r="r" t="t"/>
              <a:pathLst>
                <a:path extrusionOk="0" h="21552" w="23825">
                  <a:moveTo>
                    <a:pt x="10251" y="7135"/>
                  </a:moveTo>
                  <a:cubicBezTo>
                    <a:pt x="10430" y="7671"/>
                    <a:pt x="10728" y="8159"/>
                    <a:pt x="11121" y="8576"/>
                  </a:cubicBezTo>
                  <a:cubicBezTo>
                    <a:pt x="11680" y="9207"/>
                    <a:pt x="12430" y="9648"/>
                    <a:pt x="13240" y="9874"/>
                  </a:cubicBezTo>
                  <a:cubicBezTo>
                    <a:pt x="13645" y="9993"/>
                    <a:pt x="14061" y="10040"/>
                    <a:pt x="14478" y="10040"/>
                  </a:cubicBezTo>
                  <a:cubicBezTo>
                    <a:pt x="14431" y="10540"/>
                    <a:pt x="14478" y="11052"/>
                    <a:pt x="14609" y="11541"/>
                  </a:cubicBezTo>
                  <a:cubicBezTo>
                    <a:pt x="13919" y="11707"/>
                    <a:pt x="13276" y="12029"/>
                    <a:pt x="12728" y="12493"/>
                  </a:cubicBezTo>
                  <a:cubicBezTo>
                    <a:pt x="12228" y="12910"/>
                    <a:pt x="11835" y="13410"/>
                    <a:pt x="11573" y="13993"/>
                  </a:cubicBezTo>
                  <a:cubicBezTo>
                    <a:pt x="11510" y="13991"/>
                    <a:pt x="11448" y="13989"/>
                    <a:pt x="11385" y="13989"/>
                  </a:cubicBezTo>
                  <a:cubicBezTo>
                    <a:pt x="10877" y="13989"/>
                    <a:pt x="10371" y="14076"/>
                    <a:pt x="9894" y="14267"/>
                  </a:cubicBezTo>
                  <a:cubicBezTo>
                    <a:pt x="9751" y="13969"/>
                    <a:pt x="9549" y="13684"/>
                    <a:pt x="9311" y="13434"/>
                  </a:cubicBezTo>
                  <a:cubicBezTo>
                    <a:pt x="8835" y="12898"/>
                    <a:pt x="8216" y="12493"/>
                    <a:pt x="7513" y="12267"/>
                  </a:cubicBezTo>
                  <a:cubicBezTo>
                    <a:pt x="7763" y="11314"/>
                    <a:pt x="7584" y="10302"/>
                    <a:pt x="7037" y="9469"/>
                  </a:cubicBezTo>
                  <a:cubicBezTo>
                    <a:pt x="7108" y="9421"/>
                    <a:pt x="7168" y="9362"/>
                    <a:pt x="7251" y="9302"/>
                  </a:cubicBezTo>
                  <a:cubicBezTo>
                    <a:pt x="7751" y="8874"/>
                    <a:pt x="8108" y="8314"/>
                    <a:pt x="8263" y="7671"/>
                  </a:cubicBezTo>
                  <a:cubicBezTo>
                    <a:pt x="8954" y="7671"/>
                    <a:pt x="9644" y="7481"/>
                    <a:pt x="10251" y="7135"/>
                  </a:cubicBezTo>
                  <a:close/>
                  <a:moveTo>
                    <a:pt x="10666" y="5562"/>
                  </a:moveTo>
                  <a:cubicBezTo>
                    <a:pt x="10514" y="5562"/>
                    <a:pt x="10358" y="5613"/>
                    <a:pt x="10240" y="5707"/>
                  </a:cubicBezTo>
                  <a:lnTo>
                    <a:pt x="10049" y="5873"/>
                  </a:lnTo>
                  <a:cubicBezTo>
                    <a:pt x="9535" y="6295"/>
                    <a:pt x="8905" y="6521"/>
                    <a:pt x="8244" y="6521"/>
                  </a:cubicBezTo>
                  <a:cubicBezTo>
                    <a:pt x="8140" y="6521"/>
                    <a:pt x="8035" y="6516"/>
                    <a:pt x="7930" y="6504"/>
                  </a:cubicBezTo>
                  <a:lnTo>
                    <a:pt x="7787" y="6492"/>
                  </a:lnTo>
                  <a:cubicBezTo>
                    <a:pt x="7770" y="6491"/>
                    <a:pt x="7753" y="6491"/>
                    <a:pt x="7736" y="6491"/>
                  </a:cubicBezTo>
                  <a:cubicBezTo>
                    <a:pt x="7587" y="6491"/>
                    <a:pt x="7441" y="6538"/>
                    <a:pt x="7334" y="6623"/>
                  </a:cubicBezTo>
                  <a:cubicBezTo>
                    <a:pt x="7203" y="6730"/>
                    <a:pt x="7132" y="6861"/>
                    <a:pt x="7108" y="7028"/>
                  </a:cubicBezTo>
                  <a:lnTo>
                    <a:pt x="7096" y="7159"/>
                  </a:lnTo>
                  <a:cubicBezTo>
                    <a:pt x="7037" y="7671"/>
                    <a:pt x="6799" y="8135"/>
                    <a:pt x="6418" y="8457"/>
                  </a:cubicBezTo>
                  <a:cubicBezTo>
                    <a:pt x="6299" y="8564"/>
                    <a:pt x="6144" y="8671"/>
                    <a:pt x="5977" y="8743"/>
                  </a:cubicBezTo>
                  <a:lnTo>
                    <a:pt x="5822" y="8814"/>
                  </a:lnTo>
                  <a:cubicBezTo>
                    <a:pt x="5656" y="8886"/>
                    <a:pt x="5525" y="9052"/>
                    <a:pt x="5489" y="9231"/>
                  </a:cubicBezTo>
                  <a:cubicBezTo>
                    <a:pt x="5441" y="9409"/>
                    <a:pt x="5501" y="9600"/>
                    <a:pt x="5644" y="9743"/>
                  </a:cubicBezTo>
                  <a:lnTo>
                    <a:pt x="5775" y="9874"/>
                  </a:lnTo>
                  <a:lnTo>
                    <a:pt x="5822" y="9921"/>
                  </a:lnTo>
                  <a:cubicBezTo>
                    <a:pt x="6418" y="10576"/>
                    <a:pt x="6561" y="11481"/>
                    <a:pt x="6215" y="12303"/>
                  </a:cubicBezTo>
                  <a:lnTo>
                    <a:pt x="6156" y="12445"/>
                  </a:lnTo>
                  <a:cubicBezTo>
                    <a:pt x="6096" y="12612"/>
                    <a:pt x="6096" y="12803"/>
                    <a:pt x="6191" y="12957"/>
                  </a:cubicBezTo>
                  <a:cubicBezTo>
                    <a:pt x="6275" y="13100"/>
                    <a:pt x="6430" y="13219"/>
                    <a:pt x="6608" y="13255"/>
                  </a:cubicBezTo>
                  <a:lnTo>
                    <a:pt x="6775" y="13279"/>
                  </a:lnTo>
                  <a:cubicBezTo>
                    <a:pt x="7406" y="13398"/>
                    <a:pt x="7977" y="13731"/>
                    <a:pt x="8406" y="14184"/>
                  </a:cubicBezTo>
                  <a:cubicBezTo>
                    <a:pt x="8656" y="14458"/>
                    <a:pt x="8835" y="14767"/>
                    <a:pt x="8978" y="15112"/>
                  </a:cubicBezTo>
                  <a:lnTo>
                    <a:pt x="9037" y="15255"/>
                  </a:lnTo>
                  <a:cubicBezTo>
                    <a:pt x="9097" y="15422"/>
                    <a:pt x="9228" y="15553"/>
                    <a:pt x="9394" y="15624"/>
                  </a:cubicBezTo>
                  <a:cubicBezTo>
                    <a:pt x="9406" y="15624"/>
                    <a:pt x="9418" y="15636"/>
                    <a:pt x="9430" y="15636"/>
                  </a:cubicBezTo>
                  <a:cubicBezTo>
                    <a:pt x="9485" y="15649"/>
                    <a:pt x="9543" y="15656"/>
                    <a:pt x="9600" y="15656"/>
                  </a:cubicBezTo>
                  <a:cubicBezTo>
                    <a:pt x="9703" y="15656"/>
                    <a:pt x="9807" y="15635"/>
                    <a:pt x="9906" y="15589"/>
                  </a:cubicBezTo>
                  <a:lnTo>
                    <a:pt x="10061" y="15517"/>
                  </a:lnTo>
                  <a:cubicBezTo>
                    <a:pt x="10475" y="15291"/>
                    <a:pt x="10948" y="15170"/>
                    <a:pt x="11423" y="15170"/>
                  </a:cubicBezTo>
                  <a:cubicBezTo>
                    <a:pt x="11548" y="15170"/>
                    <a:pt x="11674" y="15178"/>
                    <a:pt x="11799" y="15196"/>
                  </a:cubicBezTo>
                  <a:lnTo>
                    <a:pt x="11918" y="15220"/>
                  </a:lnTo>
                  <a:cubicBezTo>
                    <a:pt x="11937" y="15221"/>
                    <a:pt x="11956" y="15222"/>
                    <a:pt x="11975" y="15222"/>
                  </a:cubicBezTo>
                  <a:cubicBezTo>
                    <a:pt x="12251" y="15222"/>
                    <a:pt x="12507" y="15060"/>
                    <a:pt x="12585" y="14815"/>
                  </a:cubicBezTo>
                  <a:lnTo>
                    <a:pt x="12633" y="14708"/>
                  </a:lnTo>
                  <a:cubicBezTo>
                    <a:pt x="12811" y="14184"/>
                    <a:pt x="13121" y="13731"/>
                    <a:pt x="13561" y="13374"/>
                  </a:cubicBezTo>
                  <a:cubicBezTo>
                    <a:pt x="14061" y="12934"/>
                    <a:pt x="14669" y="12672"/>
                    <a:pt x="15347" y="12612"/>
                  </a:cubicBezTo>
                  <a:lnTo>
                    <a:pt x="15538" y="12600"/>
                  </a:lnTo>
                  <a:cubicBezTo>
                    <a:pt x="15728" y="12576"/>
                    <a:pt x="15895" y="12481"/>
                    <a:pt x="16002" y="12315"/>
                  </a:cubicBezTo>
                  <a:cubicBezTo>
                    <a:pt x="16086" y="12148"/>
                    <a:pt x="16097" y="11957"/>
                    <a:pt x="16026" y="11779"/>
                  </a:cubicBezTo>
                  <a:lnTo>
                    <a:pt x="15955" y="11612"/>
                  </a:lnTo>
                  <a:cubicBezTo>
                    <a:pt x="15705" y="11017"/>
                    <a:pt x="15645" y="10350"/>
                    <a:pt x="15788" y="9707"/>
                  </a:cubicBezTo>
                  <a:lnTo>
                    <a:pt x="15836" y="9517"/>
                  </a:lnTo>
                  <a:cubicBezTo>
                    <a:pt x="15883" y="9326"/>
                    <a:pt x="15824" y="9124"/>
                    <a:pt x="15681" y="8981"/>
                  </a:cubicBezTo>
                  <a:cubicBezTo>
                    <a:pt x="15570" y="8870"/>
                    <a:pt x="15409" y="8794"/>
                    <a:pt x="15240" y="8794"/>
                  </a:cubicBezTo>
                  <a:cubicBezTo>
                    <a:pt x="15209" y="8794"/>
                    <a:pt x="15177" y="8797"/>
                    <a:pt x="15145" y="8802"/>
                  </a:cubicBezTo>
                  <a:lnTo>
                    <a:pt x="14943" y="8826"/>
                  </a:lnTo>
                  <a:cubicBezTo>
                    <a:pt x="14770" y="8857"/>
                    <a:pt x="14602" y="8871"/>
                    <a:pt x="14434" y="8871"/>
                  </a:cubicBezTo>
                  <a:cubicBezTo>
                    <a:pt x="14150" y="8871"/>
                    <a:pt x="13870" y="8829"/>
                    <a:pt x="13585" y="8755"/>
                  </a:cubicBezTo>
                  <a:cubicBezTo>
                    <a:pt x="12990" y="8588"/>
                    <a:pt x="12466" y="8266"/>
                    <a:pt x="12049" y="7814"/>
                  </a:cubicBezTo>
                  <a:cubicBezTo>
                    <a:pt x="11656" y="7385"/>
                    <a:pt x="11394" y="6850"/>
                    <a:pt x="11299" y="6290"/>
                  </a:cubicBezTo>
                  <a:lnTo>
                    <a:pt x="11252" y="6052"/>
                  </a:lnTo>
                  <a:cubicBezTo>
                    <a:pt x="11204" y="5838"/>
                    <a:pt x="11061" y="5659"/>
                    <a:pt x="10847" y="5587"/>
                  </a:cubicBezTo>
                  <a:cubicBezTo>
                    <a:pt x="10789" y="5570"/>
                    <a:pt x="10728" y="5562"/>
                    <a:pt x="10666" y="5562"/>
                  </a:cubicBezTo>
                  <a:close/>
                  <a:moveTo>
                    <a:pt x="8224" y="1165"/>
                  </a:moveTo>
                  <a:cubicBezTo>
                    <a:pt x="8471" y="1165"/>
                    <a:pt x="8721" y="1198"/>
                    <a:pt x="8966" y="1266"/>
                  </a:cubicBezTo>
                  <a:cubicBezTo>
                    <a:pt x="9478" y="1408"/>
                    <a:pt x="9942" y="1682"/>
                    <a:pt x="10311" y="2075"/>
                  </a:cubicBezTo>
                  <a:cubicBezTo>
                    <a:pt x="10609" y="2397"/>
                    <a:pt x="10811" y="2790"/>
                    <a:pt x="10918" y="3218"/>
                  </a:cubicBezTo>
                  <a:lnTo>
                    <a:pt x="10978" y="3456"/>
                  </a:lnTo>
                  <a:cubicBezTo>
                    <a:pt x="11037" y="3671"/>
                    <a:pt x="11204" y="3825"/>
                    <a:pt x="11406" y="3885"/>
                  </a:cubicBezTo>
                  <a:cubicBezTo>
                    <a:pt x="11462" y="3900"/>
                    <a:pt x="11519" y="3908"/>
                    <a:pt x="11575" y="3908"/>
                  </a:cubicBezTo>
                  <a:cubicBezTo>
                    <a:pt x="11734" y="3908"/>
                    <a:pt x="11887" y="3848"/>
                    <a:pt x="12002" y="3742"/>
                  </a:cubicBezTo>
                  <a:lnTo>
                    <a:pt x="12180" y="3563"/>
                  </a:lnTo>
                  <a:cubicBezTo>
                    <a:pt x="12240" y="3516"/>
                    <a:pt x="12287" y="3480"/>
                    <a:pt x="12335" y="3432"/>
                  </a:cubicBezTo>
                  <a:cubicBezTo>
                    <a:pt x="12929" y="2925"/>
                    <a:pt x="13672" y="2659"/>
                    <a:pt x="14439" y="2659"/>
                  </a:cubicBezTo>
                  <a:cubicBezTo>
                    <a:pt x="14733" y="2659"/>
                    <a:pt x="15030" y="2698"/>
                    <a:pt x="15324" y="2778"/>
                  </a:cubicBezTo>
                  <a:cubicBezTo>
                    <a:pt x="15919" y="2932"/>
                    <a:pt x="16455" y="3266"/>
                    <a:pt x="16859" y="3706"/>
                  </a:cubicBezTo>
                  <a:cubicBezTo>
                    <a:pt x="17538" y="4456"/>
                    <a:pt x="17812" y="5480"/>
                    <a:pt x="17574" y="6457"/>
                  </a:cubicBezTo>
                  <a:lnTo>
                    <a:pt x="17526" y="6647"/>
                  </a:lnTo>
                  <a:cubicBezTo>
                    <a:pt x="17479" y="6838"/>
                    <a:pt x="17538" y="7028"/>
                    <a:pt x="17681" y="7183"/>
                  </a:cubicBezTo>
                  <a:cubicBezTo>
                    <a:pt x="17795" y="7297"/>
                    <a:pt x="17964" y="7366"/>
                    <a:pt x="18139" y="7366"/>
                  </a:cubicBezTo>
                  <a:cubicBezTo>
                    <a:pt x="18165" y="7366"/>
                    <a:pt x="18191" y="7365"/>
                    <a:pt x="18217" y="7362"/>
                  </a:cubicBezTo>
                  <a:lnTo>
                    <a:pt x="18419" y="7326"/>
                  </a:lnTo>
                  <a:cubicBezTo>
                    <a:pt x="18589" y="7300"/>
                    <a:pt x="18756" y="7286"/>
                    <a:pt x="18922" y="7286"/>
                  </a:cubicBezTo>
                  <a:cubicBezTo>
                    <a:pt x="19208" y="7286"/>
                    <a:pt x="19490" y="7326"/>
                    <a:pt x="19776" y="7409"/>
                  </a:cubicBezTo>
                  <a:cubicBezTo>
                    <a:pt x="20372" y="7564"/>
                    <a:pt x="20896" y="7897"/>
                    <a:pt x="21312" y="8338"/>
                  </a:cubicBezTo>
                  <a:cubicBezTo>
                    <a:pt x="22467" y="9636"/>
                    <a:pt x="22336" y="11588"/>
                    <a:pt x="21015" y="12719"/>
                  </a:cubicBezTo>
                  <a:cubicBezTo>
                    <a:pt x="20503" y="13148"/>
                    <a:pt x="19896" y="13410"/>
                    <a:pt x="19229" y="13481"/>
                  </a:cubicBezTo>
                  <a:lnTo>
                    <a:pt x="19026" y="13493"/>
                  </a:lnTo>
                  <a:cubicBezTo>
                    <a:pt x="18836" y="13505"/>
                    <a:pt x="18657" y="13612"/>
                    <a:pt x="18574" y="13779"/>
                  </a:cubicBezTo>
                  <a:cubicBezTo>
                    <a:pt x="18479" y="13934"/>
                    <a:pt x="18467" y="14124"/>
                    <a:pt x="18538" y="14303"/>
                  </a:cubicBezTo>
                  <a:lnTo>
                    <a:pt x="18610" y="14470"/>
                  </a:lnTo>
                  <a:cubicBezTo>
                    <a:pt x="19169" y="15696"/>
                    <a:pt x="18824" y="17125"/>
                    <a:pt x="17776" y="18006"/>
                  </a:cubicBezTo>
                  <a:cubicBezTo>
                    <a:pt x="17184" y="18506"/>
                    <a:pt x="16417" y="18778"/>
                    <a:pt x="15643" y="18778"/>
                  </a:cubicBezTo>
                  <a:cubicBezTo>
                    <a:pt x="15311" y="18778"/>
                    <a:pt x="14978" y="18728"/>
                    <a:pt x="14657" y="18625"/>
                  </a:cubicBezTo>
                  <a:lnTo>
                    <a:pt x="14538" y="18601"/>
                  </a:lnTo>
                  <a:cubicBezTo>
                    <a:pt x="14471" y="18579"/>
                    <a:pt x="14403" y="18568"/>
                    <a:pt x="14337" y="18568"/>
                  </a:cubicBezTo>
                  <a:cubicBezTo>
                    <a:pt x="14118" y="18568"/>
                    <a:pt x="13912" y="18683"/>
                    <a:pt x="13811" y="18875"/>
                  </a:cubicBezTo>
                  <a:lnTo>
                    <a:pt x="13752" y="18982"/>
                  </a:lnTo>
                  <a:cubicBezTo>
                    <a:pt x="13597" y="19268"/>
                    <a:pt x="13395" y="19506"/>
                    <a:pt x="13157" y="19708"/>
                  </a:cubicBezTo>
                  <a:cubicBezTo>
                    <a:pt x="12652" y="20134"/>
                    <a:pt x="12015" y="20363"/>
                    <a:pt x="11360" y="20363"/>
                  </a:cubicBezTo>
                  <a:cubicBezTo>
                    <a:pt x="11118" y="20363"/>
                    <a:pt x="10873" y="20332"/>
                    <a:pt x="10632" y="20268"/>
                  </a:cubicBezTo>
                  <a:cubicBezTo>
                    <a:pt x="10132" y="20113"/>
                    <a:pt x="9692" y="19851"/>
                    <a:pt x="9347" y="19470"/>
                  </a:cubicBezTo>
                  <a:cubicBezTo>
                    <a:pt x="9168" y="19280"/>
                    <a:pt x="9013" y="19053"/>
                    <a:pt x="8918" y="18815"/>
                  </a:cubicBezTo>
                  <a:lnTo>
                    <a:pt x="8835" y="18672"/>
                  </a:lnTo>
                  <a:cubicBezTo>
                    <a:pt x="8763" y="18506"/>
                    <a:pt x="8632" y="18387"/>
                    <a:pt x="8454" y="18339"/>
                  </a:cubicBezTo>
                  <a:cubicBezTo>
                    <a:pt x="8402" y="18329"/>
                    <a:pt x="8350" y="18323"/>
                    <a:pt x="8298" y="18323"/>
                  </a:cubicBezTo>
                  <a:cubicBezTo>
                    <a:pt x="8173" y="18323"/>
                    <a:pt x="8051" y="18355"/>
                    <a:pt x="7942" y="18422"/>
                  </a:cubicBezTo>
                  <a:lnTo>
                    <a:pt x="7811" y="18506"/>
                  </a:lnTo>
                  <a:cubicBezTo>
                    <a:pt x="7325" y="18821"/>
                    <a:pt x="6751" y="18983"/>
                    <a:pt x="6168" y="18983"/>
                  </a:cubicBezTo>
                  <a:cubicBezTo>
                    <a:pt x="5893" y="18983"/>
                    <a:pt x="5617" y="18947"/>
                    <a:pt x="5346" y="18875"/>
                  </a:cubicBezTo>
                  <a:cubicBezTo>
                    <a:pt x="4787" y="18732"/>
                    <a:pt x="4286" y="18434"/>
                    <a:pt x="3905" y="18018"/>
                  </a:cubicBezTo>
                  <a:cubicBezTo>
                    <a:pt x="3048" y="17077"/>
                    <a:pt x="2929" y="15708"/>
                    <a:pt x="3584" y="14636"/>
                  </a:cubicBezTo>
                  <a:lnTo>
                    <a:pt x="3679" y="14493"/>
                  </a:lnTo>
                  <a:cubicBezTo>
                    <a:pt x="3763" y="14339"/>
                    <a:pt x="3774" y="14160"/>
                    <a:pt x="3715" y="13993"/>
                  </a:cubicBezTo>
                  <a:cubicBezTo>
                    <a:pt x="3644" y="13827"/>
                    <a:pt x="3513" y="13696"/>
                    <a:pt x="3346" y="13636"/>
                  </a:cubicBezTo>
                  <a:lnTo>
                    <a:pt x="3179" y="13577"/>
                  </a:lnTo>
                  <a:cubicBezTo>
                    <a:pt x="2810" y="13446"/>
                    <a:pt x="2489" y="13219"/>
                    <a:pt x="2215" y="12934"/>
                  </a:cubicBezTo>
                  <a:cubicBezTo>
                    <a:pt x="1358" y="11993"/>
                    <a:pt x="1441" y="10529"/>
                    <a:pt x="2441" y="9695"/>
                  </a:cubicBezTo>
                  <a:cubicBezTo>
                    <a:pt x="2643" y="9517"/>
                    <a:pt x="2882" y="9386"/>
                    <a:pt x="3155" y="9278"/>
                  </a:cubicBezTo>
                  <a:lnTo>
                    <a:pt x="3334" y="9219"/>
                  </a:lnTo>
                  <a:cubicBezTo>
                    <a:pt x="3513" y="9159"/>
                    <a:pt x="3644" y="9016"/>
                    <a:pt x="3703" y="8838"/>
                  </a:cubicBezTo>
                  <a:cubicBezTo>
                    <a:pt x="3751" y="8647"/>
                    <a:pt x="3715" y="8457"/>
                    <a:pt x="3596" y="8314"/>
                  </a:cubicBezTo>
                  <a:lnTo>
                    <a:pt x="3477" y="8159"/>
                  </a:lnTo>
                  <a:cubicBezTo>
                    <a:pt x="2822" y="7362"/>
                    <a:pt x="2941" y="6183"/>
                    <a:pt x="3751" y="5516"/>
                  </a:cubicBezTo>
                  <a:cubicBezTo>
                    <a:pt x="4048" y="5242"/>
                    <a:pt x="4417" y="5087"/>
                    <a:pt x="4822" y="5040"/>
                  </a:cubicBezTo>
                  <a:lnTo>
                    <a:pt x="4965" y="5028"/>
                  </a:lnTo>
                  <a:cubicBezTo>
                    <a:pt x="5120" y="5004"/>
                    <a:pt x="5263" y="4921"/>
                    <a:pt x="5370" y="4802"/>
                  </a:cubicBezTo>
                  <a:cubicBezTo>
                    <a:pt x="5477" y="4671"/>
                    <a:pt x="5525" y="4504"/>
                    <a:pt x="5489" y="4349"/>
                  </a:cubicBezTo>
                  <a:lnTo>
                    <a:pt x="5477" y="4218"/>
                  </a:lnTo>
                  <a:cubicBezTo>
                    <a:pt x="5346" y="3325"/>
                    <a:pt x="5679" y="2432"/>
                    <a:pt x="6382" y="1837"/>
                  </a:cubicBezTo>
                  <a:cubicBezTo>
                    <a:pt x="6903" y="1403"/>
                    <a:pt x="7557" y="1165"/>
                    <a:pt x="8224" y="1165"/>
                  </a:cubicBezTo>
                  <a:close/>
                  <a:moveTo>
                    <a:pt x="8225" y="0"/>
                  </a:moveTo>
                  <a:cubicBezTo>
                    <a:pt x="7270" y="0"/>
                    <a:pt x="6339" y="334"/>
                    <a:pt x="5596" y="956"/>
                  </a:cubicBezTo>
                  <a:cubicBezTo>
                    <a:pt x="4679" y="1718"/>
                    <a:pt x="4203" y="2825"/>
                    <a:pt x="4239" y="3968"/>
                  </a:cubicBezTo>
                  <a:cubicBezTo>
                    <a:pt x="3763" y="4099"/>
                    <a:pt x="3334" y="4325"/>
                    <a:pt x="2953" y="4635"/>
                  </a:cubicBezTo>
                  <a:cubicBezTo>
                    <a:pt x="1810" y="5599"/>
                    <a:pt x="1548" y="7183"/>
                    <a:pt x="2215" y="8433"/>
                  </a:cubicBezTo>
                  <a:cubicBezTo>
                    <a:pt x="2000" y="8552"/>
                    <a:pt x="1810" y="8683"/>
                    <a:pt x="1631" y="8838"/>
                  </a:cubicBezTo>
                  <a:cubicBezTo>
                    <a:pt x="143" y="10100"/>
                    <a:pt x="0" y="12303"/>
                    <a:pt x="1310" y="13743"/>
                  </a:cubicBezTo>
                  <a:cubicBezTo>
                    <a:pt x="1596" y="14053"/>
                    <a:pt x="1917" y="14303"/>
                    <a:pt x="2286" y="14505"/>
                  </a:cubicBezTo>
                  <a:cubicBezTo>
                    <a:pt x="1655" y="15934"/>
                    <a:pt x="1905" y="17613"/>
                    <a:pt x="2989" y="18803"/>
                  </a:cubicBezTo>
                  <a:cubicBezTo>
                    <a:pt x="3524" y="19387"/>
                    <a:pt x="4203" y="19815"/>
                    <a:pt x="5001" y="20018"/>
                  </a:cubicBezTo>
                  <a:cubicBezTo>
                    <a:pt x="5383" y="20121"/>
                    <a:pt x="5776" y="20172"/>
                    <a:pt x="6167" y="20172"/>
                  </a:cubicBezTo>
                  <a:cubicBezTo>
                    <a:pt x="6811" y="20172"/>
                    <a:pt x="7452" y="20034"/>
                    <a:pt x="8037" y="19768"/>
                  </a:cubicBezTo>
                  <a:cubicBezTo>
                    <a:pt x="8132" y="19946"/>
                    <a:pt x="8275" y="20113"/>
                    <a:pt x="8418" y="20280"/>
                  </a:cubicBezTo>
                  <a:cubicBezTo>
                    <a:pt x="8930" y="20816"/>
                    <a:pt x="9561" y="21220"/>
                    <a:pt x="10299" y="21411"/>
                  </a:cubicBezTo>
                  <a:cubicBezTo>
                    <a:pt x="10654" y="21505"/>
                    <a:pt x="11014" y="21552"/>
                    <a:pt x="11370" y="21552"/>
                  </a:cubicBezTo>
                  <a:cubicBezTo>
                    <a:pt x="12317" y="21552"/>
                    <a:pt x="13236" y="21224"/>
                    <a:pt x="13954" y="20601"/>
                  </a:cubicBezTo>
                  <a:cubicBezTo>
                    <a:pt x="14204" y="20387"/>
                    <a:pt x="14431" y="20149"/>
                    <a:pt x="14621" y="19863"/>
                  </a:cubicBezTo>
                  <a:cubicBezTo>
                    <a:pt x="14951" y="19936"/>
                    <a:pt x="15287" y="19972"/>
                    <a:pt x="15621" y="19972"/>
                  </a:cubicBezTo>
                  <a:cubicBezTo>
                    <a:pt x="16697" y="19972"/>
                    <a:pt x="17757" y="19601"/>
                    <a:pt x="18574" y="18911"/>
                  </a:cubicBezTo>
                  <a:cubicBezTo>
                    <a:pt x="19872" y="17803"/>
                    <a:pt x="20372" y="16124"/>
                    <a:pt x="19931" y="14565"/>
                  </a:cubicBezTo>
                  <a:cubicBezTo>
                    <a:pt x="20622" y="14398"/>
                    <a:pt x="21265" y="14065"/>
                    <a:pt x="21812" y="13612"/>
                  </a:cubicBezTo>
                  <a:cubicBezTo>
                    <a:pt x="23646" y="12064"/>
                    <a:pt x="23825" y="9350"/>
                    <a:pt x="22217" y="7576"/>
                  </a:cubicBezTo>
                  <a:cubicBezTo>
                    <a:pt x="21646" y="6957"/>
                    <a:pt x="20908" y="6516"/>
                    <a:pt x="20086" y="6290"/>
                  </a:cubicBezTo>
                  <a:cubicBezTo>
                    <a:pt x="19681" y="6171"/>
                    <a:pt x="19265" y="6123"/>
                    <a:pt x="18848" y="6123"/>
                  </a:cubicBezTo>
                  <a:cubicBezTo>
                    <a:pt x="18955" y="4980"/>
                    <a:pt x="18574" y="3813"/>
                    <a:pt x="17764" y="2932"/>
                  </a:cubicBezTo>
                  <a:cubicBezTo>
                    <a:pt x="17217" y="2325"/>
                    <a:pt x="16467" y="1885"/>
                    <a:pt x="15657" y="1658"/>
                  </a:cubicBezTo>
                  <a:cubicBezTo>
                    <a:pt x="15257" y="1549"/>
                    <a:pt x="14850" y="1496"/>
                    <a:pt x="14446" y="1496"/>
                  </a:cubicBezTo>
                  <a:cubicBezTo>
                    <a:pt x="13530" y="1496"/>
                    <a:pt x="12631" y="1772"/>
                    <a:pt x="11871" y="2301"/>
                  </a:cubicBezTo>
                  <a:cubicBezTo>
                    <a:pt x="11716" y="1932"/>
                    <a:pt x="11490" y="1599"/>
                    <a:pt x="11216" y="1301"/>
                  </a:cubicBezTo>
                  <a:cubicBezTo>
                    <a:pt x="10716" y="742"/>
                    <a:pt x="10061" y="337"/>
                    <a:pt x="9311" y="146"/>
                  </a:cubicBezTo>
                  <a:cubicBezTo>
                    <a:pt x="8951" y="48"/>
                    <a:pt x="8586" y="0"/>
                    <a:pt x="8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1" name="Google Shape;18741;p69"/>
            <p:cNvSpPr/>
            <p:nvPr/>
          </p:nvSpPr>
          <p:spPr>
            <a:xfrm>
              <a:off x="4145921" y="4158734"/>
              <a:ext cx="873403" cy="792104"/>
            </a:xfrm>
            <a:custGeom>
              <a:rect b="b" l="l" r="r" t="t"/>
              <a:pathLst>
                <a:path extrusionOk="0" h="12851" w="14170">
                  <a:moveTo>
                    <a:pt x="6276" y="3386"/>
                  </a:moveTo>
                  <a:lnTo>
                    <a:pt x="6323" y="3625"/>
                  </a:lnTo>
                  <a:cubicBezTo>
                    <a:pt x="6395" y="4041"/>
                    <a:pt x="6597" y="4446"/>
                    <a:pt x="6895" y="4756"/>
                  </a:cubicBezTo>
                  <a:cubicBezTo>
                    <a:pt x="7350" y="5241"/>
                    <a:pt x="7994" y="5520"/>
                    <a:pt x="8674" y="5520"/>
                  </a:cubicBezTo>
                  <a:cubicBezTo>
                    <a:pt x="8795" y="5520"/>
                    <a:pt x="8916" y="5512"/>
                    <a:pt x="9038" y="5494"/>
                  </a:cubicBezTo>
                  <a:lnTo>
                    <a:pt x="9240" y="5470"/>
                  </a:lnTo>
                  <a:lnTo>
                    <a:pt x="9193" y="5660"/>
                  </a:lnTo>
                  <a:cubicBezTo>
                    <a:pt x="9073" y="6125"/>
                    <a:pt x="9121" y="6625"/>
                    <a:pt x="9312" y="7077"/>
                  </a:cubicBezTo>
                  <a:lnTo>
                    <a:pt x="9383" y="7244"/>
                  </a:lnTo>
                  <a:lnTo>
                    <a:pt x="9193" y="7256"/>
                  </a:lnTo>
                  <a:cubicBezTo>
                    <a:pt x="8704" y="7304"/>
                    <a:pt x="8240" y="7494"/>
                    <a:pt x="7871" y="7816"/>
                  </a:cubicBezTo>
                  <a:cubicBezTo>
                    <a:pt x="7561" y="8089"/>
                    <a:pt x="7323" y="8435"/>
                    <a:pt x="7192" y="8816"/>
                  </a:cubicBezTo>
                  <a:lnTo>
                    <a:pt x="7145" y="8923"/>
                  </a:lnTo>
                  <a:lnTo>
                    <a:pt x="7026" y="8911"/>
                  </a:lnTo>
                  <a:cubicBezTo>
                    <a:pt x="6922" y="8898"/>
                    <a:pt x="6819" y="8891"/>
                    <a:pt x="6716" y="8891"/>
                  </a:cubicBezTo>
                  <a:cubicBezTo>
                    <a:pt x="6358" y="8891"/>
                    <a:pt x="6009" y="8973"/>
                    <a:pt x="5704" y="9149"/>
                  </a:cubicBezTo>
                  <a:lnTo>
                    <a:pt x="5549" y="9220"/>
                  </a:lnTo>
                  <a:lnTo>
                    <a:pt x="5490" y="9066"/>
                  </a:lnTo>
                  <a:cubicBezTo>
                    <a:pt x="5406" y="8816"/>
                    <a:pt x="5252" y="8578"/>
                    <a:pt x="5073" y="8387"/>
                  </a:cubicBezTo>
                  <a:cubicBezTo>
                    <a:pt x="4752" y="8030"/>
                    <a:pt x="4335" y="7792"/>
                    <a:pt x="3859" y="7696"/>
                  </a:cubicBezTo>
                  <a:lnTo>
                    <a:pt x="3692" y="7673"/>
                  </a:lnTo>
                  <a:lnTo>
                    <a:pt x="3751" y="7518"/>
                  </a:lnTo>
                  <a:cubicBezTo>
                    <a:pt x="4013" y="6887"/>
                    <a:pt x="3894" y="6184"/>
                    <a:pt x="3418" y="5660"/>
                  </a:cubicBezTo>
                  <a:lnTo>
                    <a:pt x="3406" y="5649"/>
                  </a:lnTo>
                  <a:lnTo>
                    <a:pt x="3394" y="5625"/>
                  </a:lnTo>
                  <a:lnTo>
                    <a:pt x="3251" y="5494"/>
                  </a:lnTo>
                  <a:lnTo>
                    <a:pt x="3418" y="5422"/>
                  </a:lnTo>
                  <a:cubicBezTo>
                    <a:pt x="3549" y="5363"/>
                    <a:pt x="3680" y="5291"/>
                    <a:pt x="3775" y="5196"/>
                  </a:cubicBezTo>
                  <a:cubicBezTo>
                    <a:pt x="4097" y="4934"/>
                    <a:pt x="4287" y="4565"/>
                    <a:pt x="4323" y="4160"/>
                  </a:cubicBezTo>
                  <a:lnTo>
                    <a:pt x="4347" y="4029"/>
                  </a:lnTo>
                  <a:lnTo>
                    <a:pt x="4490" y="4041"/>
                  </a:lnTo>
                  <a:cubicBezTo>
                    <a:pt x="4563" y="4049"/>
                    <a:pt x="4637" y="4053"/>
                    <a:pt x="4711" y="4053"/>
                  </a:cubicBezTo>
                  <a:cubicBezTo>
                    <a:pt x="5218" y="4053"/>
                    <a:pt x="5711" y="3875"/>
                    <a:pt x="6085" y="3553"/>
                  </a:cubicBezTo>
                  <a:lnTo>
                    <a:pt x="6276" y="3386"/>
                  </a:lnTo>
                  <a:close/>
                  <a:moveTo>
                    <a:pt x="4740" y="1"/>
                  </a:moveTo>
                  <a:cubicBezTo>
                    <a:pt x="4247" y="1"/>
                    <a:pt x="3750" y="167"/>
                    <a:pt x="3347" y="505"/>
                  </a:cubicBezTo>
                  <a:cubicBezTo>
                    <a:pt x="2811" y="958"/>
                    <a:pt x="2561" y="1636"/>
                    <a:pt x="2668" y="2315"/>
                  </a:cubicBezTo>
                  <a:lnTo>
                    <a:pt x="2680" y="2446"/>
                  </a:lnTo>
                  <a:lnTo>
                    <a:pt x="2525" y="2458"/>
                  </a:lnTo>
                  <a:cubicBezTo>
                    <a:pt x="2204" y="2505"/>
                    <a:pt x="1906" y="2624"/>
                    <a:pt x="1668" y="2839"/>
                  </a:cubicBezTo>
                  <a:cubicBezTo>
                    <a:pt x="1025" y="3374"/>
                    <a:pt x="942" y="4303"/>
                    <a:pt x="1453" y="4958"/>
                  </a:cubicBezTo>
                  <a:lnTo>
                    <a:pt x="1573" y="5113"/>
                  </a:lnTo>
                  <a:lnTo>
                    <a:pt x="1394" y="5172"/>
                  </a:lnTo>
                  <a:cubicBezTo>
                    <a:pt x="1192" y="5244"/>
                    <a:pt x="1001" y="5363"/>
                    <a:pt x="846" y="5494"/>
                  </a:cubicBezTo>
                  <a:cubicBezTo>
                    <a:pt x="72" y="6149"/>
                    <a:pt x="1" y="7280"/>
                    <a:pt x="680" y="8030"/>
                  </a:cubicBezTo>
                  <a:cubicBezTo>
                    <a:pt x="894" y="8256"/>
                    <a:pt x="1144" y="8435"/>
                    <a:pt x="1442" y="8518"/>
                  </a:cubicBezTo>
                  <a:lnTo>
                    <a:pt x="1608" y="8578"/>
                  </a:lnTo>
                  <a:lnTo>
                    <a:pt x="1513" y="8720"/>
                  </a:lnTo>
                  <a:cubicBezTo>
                    <a:pt x="1025" y="9530"/>
                    <a:pt x="1120" y="10542"/>
                    <a:pt x="1751" y="11245"/>
                  </a:cubicBezTo>
                  <a:cubicBezTo>
                    <a:pt x="2191" y="11719"/>
                    <a:pt x="2816" y="11971"/>
                    <a:pt x="3443" y="11971"/>
                  </a:cubicBezTo>
                  <a:cubicBezTo>
                    <a:pt x="3870" y="11971"/>
                    <a:pt x="4297" y="11855"/>
                    <a:pt x="4668" y="11614"/>
                  </a:cubicBezTo>
                  <a:lnTo>
                    <a:pt x="4811" y="11530"/>
                  </a:lnTo>
                  <a:lnTo>
                    <a:pt x="4882" y="11673"/>
                  </a:lnTo>
                  <a:cubicBezTo>
                    <a:pt x="4966" y="11852"/>
                    <a:pt x="5073" y="12018"/>
                    <a:pt x="5204" y="12185"/>
                  </a:cubicBezTo>
                  <a:cubicBezTo>
                    <a:pt x="5611" y="12625"/>
                    <a:pt x="6180" y="12850"/>
                    <a:pt x="6750" y="12850"/>
                  </a:cubicBezTo>
                  <a:cubicBezTo>
                    <a:pt x="7230" y="12850"/>
                    <a:pt x="7711" y="12690"/>
                    <a:pt x="8097" y="12364"/>
                  </a:cubicBezTo>
                  <a:cubicBezTo>
                    <a:pt x="8276" y="12209"/>
                    <a:pt x="8442" y="12018"/>
                    <a:pt x="8538" y="11804"/>
                  </a:cubicBezTo>
                  <a:lnTo>
                    <a:pt x="8597" y="11709"/>
                  </a:lnTo>
                  <a:lnTo>
                    <a:pt x="8716" y="11733"/>
                  </a:lnTo>
                  <a:cubicBezTo>
                    <a:pt x="8955" y="11807"/>
                    <a:pt x="9202" y="11844"/>
                    <a:pt x="9448" y="11844"/>
                  </a:cubicBezTo>
                  <a:cubicBezTo>
                    <a:pt x="10024" y="11844"/>
                    <a:pt x="10592" y="11644"/>
                    <a:pt x="11026" y="11268"/>
                  </a:cubicBezTo>
                  <a:cubicBezTo>
                    <a:pt x="11788" y="10602"/>
                    <a:pt x="12038" y="9542"/>
                    <a:pt x="11633" y="8637"/>
                  </a:cubicBezTo>
                  <a:lnTo>
                    <a:pt x="11562" y="8470"/>
                  </a:lnTo>
                  <a:lnTo>
                    <a:pt x="11752" y="8458"/>
                  </a:lnTo>
                  <a:cubicBezTo>
                    <a:pt x="12252" y="8411"/>
                    <a:pt x="12705" y="8220"/>
                    <a:pt x="13074" y="7899"/>
                  </a:cubicBezTo>
                  <a:cubicBezTo>
                    <a:pt x="14062" y="7065"/>
                    <a:pt x="14169" y="5601"/>
                    <a:pt x="13300" y="4660"/>
                  </a:cubicBezTo>
                  <a:cubicBezTo>
                    <a:pt x="12845" y="4175"/>
                    <a:pt x="12201" y="3896"/>
                    <a:pt x="11521" y="3896"/>
                  </a:cubicBezTo>
                  <a:cubicBezTo>
                    <a:pt x="11400" y="3896"/>
                    <a:pt x="11279" y="3904"/>
                    <a:pt x="11157" y="3922"/>
                  </a:cubicBezTo>
                  <a:lnTo>
                    <a:pt x="10955" y="3946"/>
                  </a:lnTo>
                  <a:lnTo>
                    <a:pt x="11002" y="3755"/>
                  </a:lnTo>
                  <a:cubicBezTo>
                    <a:pt x="11181" y="3041"/>
                    <a:pt x="10967" y="2279"/>
                    <a:pt x="10467" y="1731"/>
                  </a:cubicBezTo>
                  <a:cubicBezTo>
                    <a:pt x="9994" y="1214"/>
                    <a:pt x="9336" y="950"/>
                    <a:pt x="8675" y="950"/>
                  </a:cubicBezTo>
                  <a:cubicBezTo>
                    <a:pt x="8118" y="950"/>
                    <a:pt x="7560" y="1136"/>
                    <a:pt x="7109" y="1517"/>
                  </a:cubicBezTo>
                  <a:cubicBezTo>
                    <a:pt x="7073" y="1553"/>
                    <a:pt x="7038" y="1577"/>
                    <a:pt x="7014" y="1624"/>
                  </a:cubicBezTo>
                  <a:lnTo>
                    <a:pt x="6835" y="1803"/>
                  </a:lnTo>
                  <a:lnTo>
                    <a:pt x="6776" y="1565"/>
                  </a:lnTo>
                  <a:cubicBezTo>
                    <a:pt x="6692" y="1243"/>
                    <a:pt x="6537" y="946"/>
                    <a:pt x="6311" y="684"/>
                  </a:cubicBezTo>
                  <a:cubicBezTo>
                    <a:pt x="5899" y="232"/>
                    <a:pt x="5322" y="1"/>
                    <a:pt x="47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2" name="Google Shape;18742;p69"/>
            <p:cNvSpPr/>
            <p:nvPr/>
          </p:nvSpPr>
          <p:spPr>
            <a:xfrm>
              <a:off x="4433644" y="3588033"/>
              <a:ext cx="40373" cy="1047344"/>
            </a:xfrm>
            <a:custGeom>
              <a:rect b="b" l="l" r="r" t="t"/>
              <a:pathLst>
                <a:path extrusionOk="0" h="16992" w="655">
                  <a:moveTo>
                    <a:pt x="655" y="1"/>
                  </a:moveTo>
                  <a:lnTo>
                    <a:pt x="0" y="25"/>
                  </a:lnTo>
                  <a:lnTo>
                    <a:pt x="393" y="16991"/>
                  </a:lnTo>
                  <a:lnTo>
                    <a:pt x="6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3" name="Google Shape;18743;p69"/>
            <p:cNvSpPr/>
            <p:nvPr/>
          </p:nvSpPr>
          <p:spPr>
            <a:xfrm>
              <a:off x="4528320" y="3553577"/>
              <a:ext cx="28661" cy="719248"/>
            </a:xfrm>
            <a:custGeom>
              <a:rect b="b" l="l" r="r" t="t"/>
              <a:pathLst>
                <a:path extrusionOk="0" h="11669" w="465">
                  <a:moveTo>
                    <a:pt x="0" y="0"/>
                  </a:moveTo>
                  <a:lnTo>
                    <a:pt x="274" y="1166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4" name="Google Shape;18744;p69"/>
            <p:cNvSpPr/>
            <p:nvPr/>
          </p:nvSpPr>
          <p:spPr>
            <a:xfrm>
              <a:off x="4625892" y="3640918"/>
              <a:ext cx="35318" cy="896086"/>
            </a:xfrm>
            <a:custGeom>
              <a:rect b="b" l="l" r="r" t="t"/>
              <a:pathLst>
                <a:path extrusionOk="0" h="14538" w="573">
                  <a:moveTo>
                    <a:pt x="1" y="0"/>
                  </a:moveTo>
                  <a:lnTo>
                    <a:pt x="334" y="14538"/>
                  </a:lnTo>
                  <a:lnTo>
                    <a:pt x="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5" name="Google Shape;18745;p69"/>
            <p:cNvSpPr/>
            <p:nvPr/>
          </p:nvSpPr>
          <p:spPr>
            <a:xfrm>
              <a:off x="3925073" y="2550427"/>
              <a:ext cx="1387768" cy="1255124"/>
            </a:xfrm>
            <a:custGeom>
              <a:rect b="b" l="l" r="r" t="t"/>
              <a:pathLst>
                <a:path extrusionOk="0" h="20363" w="22515">
                  <a:moveTo>
                    <a:pt x="9954" y="5500"/>
                  </a:moveTo>
                  <a:lnTo>
                    <a:pt x="10001" y="5738"/>
                  </a:lnTo>
                  <a:cubicBezTo>
                    <a:pt x="10120" y="6417"/>
                    <a:pt x="10430" y="7048"/>
                    <a:pt x="10894" y="7572"/>
                  </a:cubicBezTo>
                  <a:cubicBezTo>
                    <a:pt x="11624" y="8363"/>
                    <a:pt x="12665" y="8817"/>
                    <a:pt x="13751" y="8817"/>
                  </a:cubicBezTo>
                  <a:cubicBezTo>
                    <a:pt x="13941" y="8817"/>
                    <a:pt x="14132" y="8803"/>
                    <a:pt x="14323" y="8774"/>
                  </a:cubicBezTo>
                  <a:lnTo>
                    <a:pt x="14538" y="8739"/>
                  </a:lnTo>
                  <a:lnTo>
                    <a:pt x="14490" y="8941"/>
                  </a:lnTo>
                  <a:cubicBezTo>
                    <a:pt x="14311" y="9691"/>
                    <a:pt x="14383" y="10501"/>
                    <a:pt x="14704" y="11203"/>
                  </a:cubicBezTo>
                  <a:lnTo>
                    <a:pt x="14776" y="11358"/>
                  </a:lnTo>
                  <a:lnTo>
                    <a:pt x="14609" y="11406"/>
                  </a:lnTo>
                  <a:cubicBezTo>
                    <a:pt x="13823" y="11477"/>
                    <a:pt x="13073" y="11799"/>
                    <a:pt x="12478" y="12299"/>
                  </a:cubicBezTo>
                  <a:cubicBezTo>
                    <a:pt x="11978" y="12727"/>
                    <a:pt x="11609" y="13287"/>
                    <a:pt x="11383" y="13894"/>
                  </a:cubicBezTo>
                  <a:lnTo>
                    <a:pt x="11335" y="14001"/>
                  </a:lnTo>
                  <a:lnTo>
                    <a:pt x="11216" y="13977"/>
                  </a:lnTo>
                  <a:cubicBezTo>
                    <a:pt x="11062" y="13957"/>
                    <a:pt x="10907" y="13947"/>
                    <a:pt x="10751" y="13947"/>
                  </a:cubicBezTo>
                  <a:cubicBezTo>
                    <a:pt x="10172" y="13947"/>
                    <a:pt x="9591" y="14086"/>
                    <a:pt x="9085" y="14358"/>
                  </a:cubicBezTo>
                  <a:lnTo>
                    <a:pt x="8942" y="14430"/>
                  </a:lnTo>
                  <a:lnTo>
                    <a:pt x="8882" y="14275"/>
                  </a:lnTo>
                  <a:cubicBezTo>
                    <a:pt x="8727" y="13870"/>
                    <a:pt x="8489" y="13501"/>
                    <a:pt x="8215" y="13180"/>
                  </a:cubicBezTo>
                  <a:cubicBezTo>
                    <a:pt x="7692" y="12608"/>
                    <a:pt x="7001" y="12227"/>
                    <a:pt x="6227" y="12073"/>
                  </a:cubicBezTo>
                  <a:lnTo>
                    <a:pt x="6072" y="12049"/>
                  </a:lnTo>
                  <a:lnTo>
                    <a:pt x="6120" y="11894"/>
                  </a:lnTo>
                  <a:cubicBezTo>
                    <a:pt x="6560" y="10870"/>
                    <a:pt x="6370" y="9727"/>
                    <a:pt x="5608" y="8894"/>
                  </a:cubicBezTo>
                  <a:lnTo>
                    <a:pt x="5572" y="8858"/>
                  </a:lnTo>
                  <a:lnTo>
                    <a:pt x="5548" y="8834"/>
                  </a:lnTo>
                  <a:lnTo>
                    <a:pt x="5417" y="8703"/>
                  </a:lnTo>
                  <a:lnTo>
                    <a:pt x="5572" y="8620"/>
                  </a:lnTo>
                  <a:cubicBezTo>
                    <a:pt x="5787" y="8524"/>
                    <a:pt x="5977" y="8405"/>
                    <a:pt x="6144" y="8251"/>
                  </a:cubicBezTo>
                  <a:cubicBezTo>
                    <a:pt x="6644" y="7822"/>
                    <a:pt x="6965" y="7227"/>
                    <a:pt x="7025" y="6572"/>
                  </a:cubicBezTo>
                  <a:lnTo>
                    <a:pt x="7037" y="6441"/>
                  </a:lnTo>
                  <a:lnTo>
                    <a:pt x="7180" y="6453"/>
                  </a:lnTo>
                  <a:cubicBezTo>
                    <a:pt x="7291" y="6463"/>
                    <a:pt x="7403" y="6467"/>
                    <a:pt x="7513" y="6467"/>
                  </a:cubicBezTo>
                  <a:cubicBezTo>
                    <a:pt x="8344" y="6467"/>
                    <a:pt x="9133" y="6192"/>
                    <a:pt x="9763" y="5667"/>
                  </a:cubicBezTo>
                  <a:lnTo>
                    <a:pt x="9954" y="5500"/>
                  </a:lnTo>
                  <a:close/>
                  <a:moveTo>
                    <a:pt x="7576" y="1"/>
                  </a:moveTo>
                  <a:cubicBezTo>
                    <a:pt x="6779" y="1"/>
                    <a:pt x="5979" y="268"/>
                    <a:pt x="5334" y="809"/>
                  </a:cubicBezTo>
                  <a:cubicBezTo>
                    <a:pt x="4477" y="1535"/>
                    <a:pt x="4060" y="2631"/>
                    <a:pt x="4227" y="3726"/>
                  </a:cubicBezTo>
                  <a:lnTo>
                    <a:pt x="4239" y="3857"/>
                  </a:lnTo>
                  <a:lnTo>
                    <a:pt x="4084" y="3881"/>
                  </a:lnTo>
                  <a:cubicBezTo>
                    <a:pt x="3572" y="3941"/>
                    <a:pt x="3096" y="4155"/>
                    <a:pt x="2691" y="4488"/>
                  </a:cubicBezTo>
                  <a:cubicBezTo>
                    <a:pt x="1643" y="5369"/>
                    <a:pt x="1500" y="6881"/>
                    <a:pt x="2334" y="7941"/>
                  </a:cubicBezTo>
                  <a:lnTo>
                    <a:pt x="2453" y="8084"/>
                  </a:lnTo>
                  <a:lnTo>
                    <a:pt x="2274" y="8143"/>
                  </a:lnTo>
                  <a:cubicBezTo>
                    <a:pt x="1929" y="8263"/>
                    <a:pt x="1631" y="8441"/>
                    <a:pt x="1369" y="8667"/>
                  </a:cubicBezTo>
                  <a:cubicBezTo>
                    <a:pt x="119" y="9727"/>
                    <a:pt x="0" y="11561"/>
                    <a:pt x="1084" y="12751"/>
                  </a:cubicBezTo>
                  <a:cubicBezTo>
                    <a:pt x="1405" y="13108"/>
                    <a:pt x="1822" y="13382"/>
                    <a:pt x="2298" y="13549"/>
                  </a:cubicBezTo>
                  <a:lnTo>
                    <a:pt x="2465" y="13608"/>
                  </a:lnTo>
                  <a:lnTo>
                    <a:pt x="2381" y="13763"/>
                  </a:lnTo>
                  <a:cubicBezTo>
                    <a:pt x="1584" y="15049"/>
                    <a:pt x="1738" y="16692"/>
                    <a:pt x="2762" y="17823"/>
                  </a:cubicBezTo>
                  <a:cubicBezTo>
                    <a:pt x="3469" y="18593"/>
                    <a:pt x="4464" y="18994"/>
                    <a:pt x="5471" y="18994"/>
                  </a:cubicBezTo>
                  <a:cubicBezTo>
                    <a:pt x="6160" y="18994"/>
                    <a:pt x="6855" y="18806"/>
                    <a:pt x="7465" y="18419"/>
                  </a:cubicBezTo>
                  <a:lnTo>
                    <a:pt x="7596" y="18323"/>
                  </a:lnTo>
                  <a:lnTo>
                    <a:pt x="7680" y="18478"/>
                  </a:lnTo>
                  <a:cubicBezTo>
                    <a:pt x="7811" y="18776"/>
                    <a:pt x="7989" y="19038"/>
                    <a:pt x="8215" y="19276"/>
                  </a:cubicBezTo>
                  <a:cubicBezTo>
                    <a:pt x="8865" y="19996"/>
                    <a:pt x="9776" y="20362"/>
                    <a:pt x="10692" y="20362"/>
                  </a:cubicBezTo>
                  <a:cubicBezTo>
                    <a:pt x="11471" y="20362"/>
                    <a:pt x="12253" y="20098"/>
                    <a:pt x="12883" y="19562"/>
                  </a:cubicBezTo>
                  <a:cubicBezTo>
                    <a:pt x="13180" y="19311"/>
                    <a:pt x="13418" y="19014"/>
                    <a:pt x="13609" y="18669"/>
                  </a:cubicBezTo>
                  <a:lnTo>
                    <a:pt x="13669" y="18561"/>
                  </a:lnTo>
                  <a:lnTo>
                    <a:pt x="13788" y="18597"/>
                  </a:lnTo>
                  <a:cubicBezTo>
                    <a:pt x="14161" y="18703"/>
                    <a:pt x="14546" y="18755"/>
                    <a:pt x="14928" y="18755"/>
                  </a:cubicBezTo>
                  <a:cubicBezTo>
                    <a:pt x="15873" y="18755"/>
                    <a:pt x="16805" y="18437"/>
                    <a:pt x="17526" y="17835"/>
                  </a:cubicBezTo>
                  <a:cubicBezTo>
                    <a:pt x="18764" y="16787"/>
                    <a:pt x="19169" y="15097"/>
                    <a:pt x="18526" y="13644"/>
                  </a:cubicBezTo>
                  <a:lnTo>
                    <a:pt x="18443" y="13477"/>
                  </a:lnTo>
                  <a:lnTo>
                    <a:pt x="18645" y="13466"/>
                  </a:lnTo>
                  <a:cubicBezTo>
                    <a:pt x="19431" y="13382"/>
                    <a:pt x="20181" y="13073"/>
                    <a:pt x="20777" y="12573"/>
                  </a:cubicBezTo>
                  <a:cubicBezTo>
                    <a:pt x="22348" y="11227"/>
                    <a:pt x="22515" y="8894"/>
                    <a:pt x="21122" y="7381"/>
                  </a:cubicBezTo>
                  <a:cubicBezTo>
                    <a:pt x="20392" y="6580"/>
                    <a:pt x="19360" y="6125"/>
                    <a:pt x="18268" y="6125"/>
                  </a:cubicBezTo>
                  <a:cubicBezTo>
                    <a:pt x="18078" y="6125"/>
                    <a:pt x="17885" y="6139"/>
                    <a:pt x="17693" y="6167"/>
                  </a:cubicBezTo>
                  <a:lnTo>
                    <a:pt x="17479" y="6203"/>
                  </a:lnTo>
                  <a:lnTo>
                    <a:pt x="17526" y="6000"/>
                  </a:lnTo>
                  <a:cubicBezTo>
                    <a:pt x="17812" y="4845"/>
                    <a:pt x="17479" y="3619"/>
                    <a:pt x="16681" y="2750"/>
                  </a:cubicBezTo>
                  <a:cubicBezTo>
                    <a:pt x="15933" y="1925"/>
                    <a:pt x="14877" y="1504"/>
                    <a:pt x="13814" y="1504"/>
                  </a:cubicBezTo>
                  <a:cubicBezTo>
                    <a:pt x="12913" y="1504"/>
                    <a:pt x="12007" y="1805"/>
                    <a:pt x="11275" y="2417"/>
                  </a:cubicBezTo>
                  <a:cubicBezTo>
                    <a:pt x="11216" y="2464"/>
                    <a:pt x="11168" y="2524"/>
                    <a:pt x="11097" y="2583"/>
                  </a:cubicBezTo>
                  <a:lnTo>
                    <a:pt x="10918" y="2762"/>
                  </a:lnTo>
                  <a:lnTo>
                    <a:pt x="10859" y="2524"/>
                  </a:lnTo>
                  <a:cubicBezTo>
                    <a:pt x="10740" y="2000"/>
                    <a:pt x="10478" y="1512"/>
                    <a:pt x="10120" y="1107"/>
                  </a:cubicBezTo>
                  <a:cubicBezTo>
                    <a:pt x="9450" y="373"/>
                    <a:pt x="8516" y="1"/>
                    <a:pt x="7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6" name="Google Shape;18746;p69"/>
            <p:cNvSpPr/>
            <p:nvPr/>
          </p:nvSpPr>
          <p:spPr>
            <a:xfrm>
              <a:off x="4669901" y="4695474"/>
              <a:ext cx="41174" cy="1045803"/>
            </a:xfrm>
            <a:custGeom>
              <a:rect b="b" l="l" r="r" t="t"/>
              <a:pathLst>
                <a:path extrusionOk="0" h="16967" w="668">
                  <a:moveTo>
                    <a:pt x="299" y="0"/>
                  </a:moveTo>
                  <a:lnTo>
                    <a:pt x="1" y="16967"/>
                  </a:lnTo>
                  <a:lnTo>
                    <a:pt x="668" y="16967"/>
                  </a:lnTo>
                  <a:lnTo>
                    <a:pt x="2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7" name="Google Shape;18747;p69"/>
            <p:cNvSpPr/>
            <p:nvPr/>
          </p:nvSpPr>
          <p:spPr>
            <a:xfrm>
              <a:off x="4587738" y="5058025"/>
              <a:ext cx="28661" cy="719248"/>
            </a:xfrm>
            <a:custGeom>
              <a:rect b="b" l="l" r="r" t="t"/>
              <a:pathLst>
                <a:path extrusionOk="0" h="11669" w="465">
                  <a:moveTo>
                    <a:pt x="203" y="0"/>
                  </a:moveTo>
                  <a:lnTo>
                    <a:pt x="0" y="11668"/>
                  </a:lnTo>
                  <a:lnTo>
                    <a:pt x="465" y="11668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8" name="Google Shape;18748;p69"/>
            <p:cNvSpPr/>
            <p:nvPr/>
          </p:nvSpPr>
          <p:spPr>
            <a:xfrm>
              <a:off x="4483509" y="4793107"/>
              <a:ext cx="34579" cy="896826"/>
            </a:xfrm>
            <a:custGeom>
              <a:rect b="b" l="l" r="r" t="t"/>
              <a:pathLst>
                <a:path extrusionOk="0" h="14550" w="561">
                  <a:moveTo>
                    <a:pt x="251" y="0"/>
                  </a:moveTo>
                  <a:lnTo>
                    <a:pt x="1" y="14549"/>
                  </a:lnTo>
                  <a:lnTo>
                    <a:pt x="560" y="14538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9" name="Google Shape;18749;p69"/>
            <p:cNvSpPr/>
            <p:nvPr/>
          </p:nvSpPr>
          <p:spPr>
            <a:xfrm>
              <a:off x="4800573" y="3806784"/>
              <a:ext cx="286245" cy="288464"/>
            </a:xfrm>
            <a:custGeom>
              <a:rect b="b" l="l" r="r" t="t"/>
              <a:pathLst>
                <a:path extrusionOk="0" h="4680" w="4644">
                  <a:moveTo>
                    <a:pt x="1893" y="500"/>
                  </a:moveTo>
                  <a:lnTo>
                    <a:pt x="2846" y="1393"/>
                  </a:lnTo>
                  <a:lnTo>
                    <a:pt x="4144" y="1143"/>
                  </a:lnTo>
                  <a:lnTo>
                    <a:pt x="4144" y="1155"/>
                  </a:lnTo>
                  <a:lnTo>
                    <a:pt x="4156" y="1155"/>
                  </a:lnTo>
                  <a:lnTo>
                    <a:pt x="3560" y="2310"/>
                  </a:lnTo>
                  <a:lnTo>
                    <a:pt x="4203" y="3405"/>
                  </a:lnTo>
                  <a:lnTo>
                    <a:pt x="4191" y="3405"/>
                  </a:lnTo>
                  <a:lnTo>
                    <a:pt x="4203" y="3441"/>
                  </a:lnTo>
                  <a:lnTo>
                    <a:pt x="2882" y="3239"/>
                  </a:lnTo>
                  <a:lnTo>
                    <a:pt x="1965" y="4191"/>
                  </a:lnTo>
                  <a:lnTo>
                    <a:pt x="1751" y="2929"/>
                  </a:lnTo>
                  <a:lnTo>
                    <a:pt x="524" y="2393"/>
                  </a:lnTo>
                  <a:lnTo>
                    <a:pt x="572" y="2381"/>
                  </a:lnTo>
                  <a:lnTo>
                    <a:pt x="560" y="2381"/>
                  </a:lnTo>
                  <a:lnTo>
                    <a:pt x="1715" y="1798"/>
                  </a:lnTo>
                  <a:lnTo>
                    <a:pt x="1893" y="500"/>
                  </a:lnTo>
                  <a:close/>
                  <a:moveTo>
                    <a:pt x="1703" y="0"/>
                  </a:moveTo>
                  <a:lnTo>
                    <a:pt x="1489" y="1619"/>
                  </a:lnTo>
                  <a:lnTo>
                    <a:pt x="0" y="2381"/>
                  </a:lnTo>
                  <a:lnTo>
                    <a:pt x="1536" y="3072"/>
                  </a:lnTo>
                  <a:lnTo>
                    <a:pt x="1822" y="4679"/>
                  </a:lnTo>
                  <a:lnTo>
                    <a:pt x="2965" y="3489"/>
                  </a:lnTo>
                  <a:lnTo>
                    <a:pt x="4644" y="3727"/>
                  </a:lnTo>
                  <a:lnTo>
                    <a:pt x="3822" y="2298"/>
                  </a:lnTo>
                  <a:lnTo>
                    <a:pt x="4572" y="833"/>
                  </a:lnTo>
                  <a:lnTo>
                    <a:pt x="2905" y="1143"/>
                  </a:lnTo>
                  <a:lnTo>
                    <a:pt x="17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0" name="Google Shape;18750;p69"/>
            <p:cNvSpPr/>
            <p:nvPr/>
          </p:nvSpPr>
          <p:spPr>
            <a:xfrm>
              <a:off x="4832871" y="3837603"/>
              <a:ext cx="226826" cy="227566"/>
            </a:xfrm>
            <a:custGeom>
              <a:rect b="b" l="l" r="r" t="t"/>
              <a:pathLst>
                <a:path extrusionOk="0" h="3692" w="3680">
                  <a:moveTo>
                    <a:pt x="1357" y="0"/>
                  </a:moveTo>
                  <a:lnTo>
                    <a:pt x="1191" y="1286"/>
                  </a:lnTo>
                  <a:lnTo>
                    <a:pt x="0" y="1881"/>
                  </a:lnTo>
                  <a:lnTo>
                    <a:pt x="1227" y="2429"/>
                  </a:lnTo>
                  <a:lnTo>
                    <a:pt x="1441" y="3691"/>
                  </a:lnTo>
                  <a:lnTo>
                    <a:pt x="2358" y="2762"/>
                  </a:lnTo>
                  <a:lnTo>
                    <a:pt x="3679" y="2941"/>
                  </a:lnTo>
                  <a:lnTo>
                    <a:pt x="3036" y="1822"/>
                  </a:lnTo>
                  <a:lnTo>
                    <a:pt x="3632" y="655"/>
                  </a:lnTo>
                  <a:lnTo>
                    <a:pt x="2310" y="917"/>
                  </a:lnTo>
                  <a:lnTo>
                    <a:pt x="13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1" name="Google Shape;18751;p69"/>
            <p:cNvSpPr/>
            <p:nvPr/>
          </p:nvSpPr>
          <p:spPr>
            <a:xfrm>
              <a:off x="5149133" y="3377417"/>
              <a:ext cx="189412" cy="188672"/>
            </a:xfrm>
            <a:custGeom>
              <a:rect b="b" l="l" r="r" t="t"/>
              <a:pathLst>
                <a:path extrusionOk="0" h="3061" w="3073">
                  <a:moveTo>
                    <a:pt x="1239" y="322"/>
                  </a:moveTo>
                  <a:lnTo>
                    <a:pt x="1858" y="906"/>
                  </a:lnTo>
                  <a:lnTo>
                    <a:pt x="2715" y="751"/>
                  </a:lnTo>
                  <a:lnTo>
                    <a:pt x="2715" y="763"/>
                  </a:lnTo>
                  <a:lnTo>
                    <a:pt x="2727" y="763"/>
                  </a:lnTo>
                  <a:lnTo>
                    <a:pt x="2334" y="1513"/>
                  </a:lnTo>
                  <a:lnTo>
                    <a:pt x="2751" y="2227"/>
                  </a:lnTo>
                  <a:lnTo>
                    <a:pt x="2775" y="2263"/>
                  </a:lnTo>
                  <a:lnTo>
                    <a:pt x="1906" y="2144"/>
                  </a:lnTo>
                  <a:lnTo>
                    <a:pt x="1310" y="2775"/>
                  </a:lnTo>
                  <a:lnTo>
                    <a:pt x="1168" y="1942"/>
                  </a:lnTo>
                  <a:lnTo>
                    <a:pt x="370" y="1584"/>
                  </a:lnTo>
                  <a:lnTo>
                    <a:pt x="406" y="1561"/>
                  </a:lnTo>
                  <a:lnTo>
                    <a:pt x="1168" y="1180"/>
                  </a:lnTo>
                  <a:lnTo>
                    <a:pt x="1239" y="322"/>
                  </a:lnTo>
                  <a:close/>
                  <a:moveTo>
                    <a:pt x="1144" y="1"/>
                  </a:moveTo>
                  <a:lnTo>
                    <a:pt x="1013" y="1061"/>
                  </a:lnTo>
                  <a:lnTo>
                    <a:pt x="1" y="1561"/>
                  </a:lnTo>
                  <a:lnTo>
                    <a:pt x="1013" y="2013"/>
                  </a:lnTo>
                  <a:lnTo>
                    <a:pt x="1215" y="3061"/>
                  </a:lnTo>
                  <a:lnTo>
                    <a:pt x="1965" y="2275"/>
                  </a:lnTo>
                  <a:lnTo>
                    <a:pt x="3073" y="2430"/>
                  </a:lnTo>
                  <a:lnTo>
                    <a:pt x="2537" y="1489"/>
                  </a:lnTo>
                  <a:lnTo>
                    <a:pt x="3025" y="537"/>
                  </a:lnTo>
                  <a:lnTo>
                    <a:pt x="1941" y="739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2" name="Google Shape;18752;p69"/>
            <p:cNvSpPr/>
            <p:nvPr/>
          </p:nvSpPr>
          <p:spPr>
            <a:xfrm>
              <a:off x="5171137" y="3397265"/>
              <a:ext cx="147622" cy="149779"/>
            </a:xfrm>
            <a:custGeom>
              <a:rect b="b" l="l" r="r" t="t"/>
              <a:pathLst>
                <a:path extrusionOk="0" h="2430" w="2395">
                  <a:moveTo>
                    <a:pt x="882" y="0"/>
                  </a:moveTo>
                  <a:lnTo>
                    <a:pt x="775" y="858"/>
                  </a:lnTo>
                  <a:lnTo>
                    <a:pt x="1" y="1239"/>
                  </a:lnTo>
                  <a:lnTo>
                    <a:pt x="799" y="1596"/>
                  </a:lnTo>
                  <a:lnTo>
                    <a:pt x="942" y="2429"/>
                  </a:lnTo>
                  <a:lnTo>
                    <a:pt x="1537" y="1810"/>
                  </a:lnTo>
                  <a:lnTo>
                    <a:pt x="2394" y="1941"/>
                  </a:lnTo>
                  <a:lnTo>
                    <a:pt x="1989" y="1191"/>
                  </a:lnTo>
                  <a:lnTo>
                    <a:pt x="2370" y="441"/>
                  </a:lnTo>
                  <a:lnTo>
                    <a:pt x="1501" y="596"/>
                  </a:lnTo>
                  <a:lnTo>
                    <a:pt x="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3" name="Google Shape;18753;p69"/>
            <p:cNvSpPr/>
            <p:nvPr/>
          </p:nvSpPr>
          <p:spPr>
            <a:xfrm>
              <a:off x="3783430" y="1336538"/>
              <a:ext cx="1555854" cy="1802465"/>
            </a:xfrm>
            <a:custGeom>
              <a:rect b="b" l="l" r="r" t="t"/>
              <a:pathLst>
                <a:path extrusionOk="0" h="29243" w="25242">
                  <a:moveTo>
                    <a:pt x="12192" y="596"/>
                  </a:moveTo>
                  <a:cubicBezTo>
                    <a:pt x="12847" y="596"/>
                    <a:pt x="13383" y="1096"/>
                    <a:pt x="13383" y="1739"/>
                  </a:cubicBezTo>
                  <a:cubicBezTo>
                    <a:pt x="13383" y="2096"/>
                    <a:pt x="13216" y="2430"/>
                    <a:pt x="12954" y="2632"/>
                  </a:cubicBezTo>
                  <a:cubicBezTo>
                    <a:pt x="13990" y="4085"/>
                    <a:pt x="15764" y="6966"/>
                    <a:pt x="16312" y="8478"/>
                  </a:cubicBezTo>
                  <a:lnTo>
                    <a:pt x="16312" y="8502"/>
                  </a:lnTo>
                  <a:cubicBezTo>
                    <a:pt x="17336" y="10669"/>
                    <a:pt x="18014" y="13633"/>
                    <a:pt x="18026" y="16908"/>
                  </a:cubicBezTo>
                  <a:cubicBezTo>
                    <a:pt x="18038" y="18086"/>
                    <a:pt x="17931" y="19277"/>
                    <a:pt x="17752" y="20444"/>
                  </a:cubicBezTo>
                  <a:cubicBezTo>
                    <a:pt x="18312" y="20598"/>
                    <a:pt x="18872" y="20860"/>
                    <a:pt x="19443" y="21194"/>
                  </a:cubicBezTo>
                  <a:cubicBezTo>
                    <a:pt x="21967" y="22611"/>
                    <a:pt x="25241" y="26373"/>
                    <a:pt x="23622" y="27111"/>
                  </a:cubicBezTo>
                  <a:cubicBezTo>
                    <a:pt x="22146" y="27802"/>
                    <a:pt x="19681" y="27802"/>
                    <a:pt x="16717" y="27802"/>
                  </a:cubicBezTo>
                  <a:lnTo>
                    <a:pt x="16371" y="27802"/>
                  </a:lnTo>
                  <a:cubicBezTo>
                    <a:pt x="16062" y="27802"/>
                    <a:pt x="15776" y="27790"/>
                    <a:pt x="15490" y="27754"/>
                  </a:cubicBezTo>
                  <a:cubicBezTo>
                    <a:pt x="15395" y="27968"/>
                    <a:pt x="15288" y="28159"/>
                    <a:pt x="15181" y="28349"/>
                  </a:cubicBezTo>
                  <a:cubicBezTo>
                    <a:pt x="15181" y="28349"/>
                    <a:pt x="14026" y="28623"/>
                    <a:pt x="12454" y="28635"/>
                  </a:cubicBezTo>
                  <a:lnTo>
                    <a:pt x="12383" y="28635"/>
                  </a:lnTo>
                  <a:cubicBezTo>
                    <a:pt x="11025" y="28635"/>
                    <a:pt x="9978" y="28385"/>
                    <a:pt x="9978" y="28385"/>
                  </a:cubicBezTo>
                  <a:cubicBezTo>
                    <a:pt x="9859" y="28183"/>
                    <a:pt x="9751" y="27980"/>
                    <a:pt x="9632" y="27754"/>
                  </a:cubicBezTo>
                  <a:cubicBezTo>
                    <a:pt x="9394" y="27790"/>
                    <a:pt x="9144" y="27790"/>
                    <a:pt x="8870" y="27790"/>
                  </a:cubicBezTo>
                  <a:lnTo>
                    <a:pt x="8525" y="27790"/>
                  </a:lnTo>
                  <a:cubicBezTo>
                    <a:pt x="5572" y="27790"/>
                    <a:pt x="3096" y="27766"/>
                    <a:pt x="1619" y="27099"/>
                  </a:cubicBezTo>
                  <a:cubicBezTo>
                    <a:pt x="0" y="26361"/>
                    <a:pt x="3274" y="22587"/>
                    <a:pt x="5810" y="21182"/>
                  </a:cubicBezTo>
                  <a:cubicBezTo>
                    <a:pt x="6251" y="20920"/>
                    <a:pt x="6680" y="20718"/>
                    <a:pt x="7096" y="20551"/>
                  </a:cubicBezTo>
                  <a:cubicBezTo>
                    <a:pt x="6882" y="19360"/>
                    <a:pt x="6727" y="18158"/>
                    <a:pt x="6727" y="16967"/>
                  </a:cubicBezTo>
                  <a:cubicBezTo>
                    <a:pt x="6703" y="13645"/>
                    <a:pt x="7358" y="10645"/>
                    <a:pt x="8370" y="8454"/>
                  </a:cubicBezTo>
                  <a:cubicBezTo>
                    <a:pt x="8906" y="7109"/>
                    <a:pt x="10525" y="4168"/>
                    <a:pt x="11478" y="2668"/>
                  </a:cubicBezTo>
                  <a:cubicBezTo>
                    <a:pt x="11180" y="2453"/>
                    <a:pt x="10990" y="2132"/>
                    <a:pt x="10990" y="1739"/>
                  </a:cubicBezTo>
                  <a:cubicBezTo>
                    <a:pt x="11002" y="1108"/>
                    <a:pt x="11514" y="608"/>
                    <a:pt x="12192" y="596"/>
                  </a:cubicBezTo>
                  <a:close/>
                  <a:moveTo>
                    <a:pt x="12192" y="1"/>
                  </a:moveTo>
                  <a:cubicBezTo>
                    <a:pt x="11692" y="1"/>
                    <a:pt x="11252" y="191"/>
                    <a:pt x="10906" y="513"/>
                  </a:cubicBezTo>
                  <a:cubicBezTo>
                    <a:pt x="10561" y="858"/>
                    <a:pt x="10371" y="1287"/>
                    <a:pt x="10382" y="1763"/>
                  </a:cubicBezTo>
                  <a:cubicBezTo>
                    <a:pt x="10382" y="2120"/>
                    <a:pt x="10502" y="2477"/>
                    <a:pt x="10716" y="2763"/>
                  </a:cubicBezTo>
                  <a:cubicBezTo>
                    <a:pt x="9716" y="4382"/>
                    <a:pt x="8287" y="7002"/>
                    <a:pt x="7799" y="8240"/>
                  </a:cubicBezTo>
                  <a:cubicBezTo>
                    <a:pt x="6692" y="10657"/>
                    <a:pt x="6084" y="13752"/>
                    <a:pt x="6120" y="16991"/>
                  </a:cubicBezTo>
                  <a:cubicBezTo>
                    <a:pt x="6120" y="18003"/>
                    <a:pt x="6215" y="19086"/>
                    <a:pt x="6418" y="20206"/>
                  </a:cubicBezTo>
                  <a:cubicBezTo>
                    <a:pt x="6132" y="20325"/>
                    <a:pt x="5834" y="20491"/>
                    <a:pt x="5501" y="20670"/>
                  </a:cubicBezTo>
                  <a:cubicBezTo>
                    <a:pt x="3477" y="21801"/>
                    <a:pt x="524" y="24742"/>
                    <a:pt x="584" y="26492"/>
                  </a:cubicBezTo>
                  <a:cubicBezTo>
                    <a:pt x="596" y="27028"/>
                    <a:pt x="881" y="27445"/>
                    <a:pt x="1369" y="27659"/>
                  </a:cubicBezTo>
                  <a:cubicBezTo>
                    <a:pt x="2989" y="28409"/>
                    <a:pt x="5549" y="28409"/>
                    <a:pt x="8525" y="28409"/>
                  </a:cubicBezTo>
                  <a:lnTo>
                    <a:pt x="8870" y="28409"/>
                  </a:lnTo>
                  <a:cubicBezTo>
                    <a:pt x="9001" y="28409"/>
                    <a:pt x="9156" y="28409"/>
                    <a:pt x="9287" y="28397"/>
                  </a:cubicBezTo>
                  <a:cubicBezTo>
                    <a:pt x="9347" y="28492"/>
                    <a:pt x="9394" y="28588"/>
                    <a:pt x="9454" y="28695"/>
                  </a:cubicBezTo>
                  <a:lnTo>
                    <a:pt x="9585" y="28909"/>
                  </a:lnTo>
                  <a:lnTo>
                    <a:pt x="9835" y="28969"/>
                  </a:lnTo>
                  <a:cubicBezTo>
                    <a:pt x="9882" y="28992"/>
                    <a:pt x="10978" y="29242"/>
                    <a:pt x="12395" y="29242"/>
                  </a:cubicBezTo>
                  <a:lnTo>
                    <a:pt x="12466" y="29242"/>
                  </a:lnTo>
                  <a:cubicBezTo>
                    <a:pt x="14097" y="29230"/>
                    <a:pt x="15288" y="28957"/>
                    <a:pt x="15324" y="28945"/>
                  </a:cubicBezTo>
                  <a:lnTo>
                    <a:pt x="15597" y="28885"/>
                  </a:lnTo>
                  <a:lnTo>
                    <a:pt x="15728" y="28647"/>
                  </a:lnTo>
                  <a:cubicBezTo>
                    <a:pt x="15776" y="28576"/>
                    <a:pt x="15824" y="28480"/>
                    <a:pt x="15859" y="28397"/>
                  </a:cubicBezTo>
                  <a:cubicBezTo>
                    <a:pt x="16038" y="28409"/>
                    <a:pt x="16205" y="28409"/>
                    <a:pt x="16383" y="28409"/>
                  </a:cubicBezTo>
                  <a:lnTo>
                    <a:pt x="16729" y="28409"/>
                  </a:lnTo>
                  <a:cubicBezTo>
                    <a:pt x="19705" y="28409"/>
                    <a:pt x="22265" y="28409"/>
                    <a:pt x="23884" y="27659"/>
                  </a:cubicBezTo>
                  <a:cubicBezTo>
                    <a:pt x="24372" y="27445"/>
                    <a:pt x="24646" y="27028"/>
                    <a:pt x="24670" y="26492"/>
                  </a:cubicBezTo>
                  <a:cubicBezTo>
                    <a:pt x="24753" y="24730"/>
                    <a:pt x="21789" y="21801"/>
                    <a:pt x="19753" y="20670"/>
                  </a:cubicBezTo>
                  <a:cubicBezTo>
                    <a:pt x="19253" y="20384"/>
                    <a:pt x="18824" y="20194"/>
                    <a:pt x="18443" y="20039"/>
                  </a:cubicBezTo>
                  <a:cubicBezTo>
                    <a:pt x="18586" y="18967"/>
                    <a:pt x="18645" y="17920"/>
                    <a:pt x="18645" y="16919"/>
                  </a:cubicBezTo>
                  <a:cubicBezTo>
                    <a:pt x="18634" y="13717"/>
                    <a:pt x="18002" y="10657"/>
                    <a:pt x="16895" y="8287"/>
                  </a:cubicBezTo>
                  <a:cubicBezTo>
                    <a:pt x="16359" y="6847"/>
                    <a:pt x="14812" y="4263"/>
                    <a:pt x="13740" y="2692"/>
                  </a:cubicBezTo>
                  <a:cubicBezTo>
                    <a:pt x="13919" y="2406"/>
                    <a:pt x="14014" y="2084"/>
                    <a:pt x="14002" y="1751"/>
                  </a:cubicBezTo>
                  <a:cubicBezTo>
                    <a:pt x="13990" y="775"/>
                    <a:pt x="13192" y="1"/>
                    <a:pt x="12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4" name="Google Shape;18754;p69"/>
            <p:cNvSpPr/>
            <p:nvPr/>
          </p:nvSpPr>
          <p:spPr>
            <a:xfrm>
              <a:off x="3783430" y="2587471"/>
              <a:ext cx="819039" cy="462713"/>
            </a:xfrm>
            <a:custGeom>
              <a:rect b="b" l="l" r="r" t="t"/>
              <a:pathLst>
                <a:path extrusionOk="0" h="7507" w="13288">
                  <a:moveTo>
                    <a:pt x="8409" y="0"/>
                  </a:moveTo>
                  <a:cubicBezTo>
                    <a:pt x="7573" y="0"/>
                    <a:pt x="6712" y="374"/>
                    <a:pt x="5810" y="875"/>
                  </a:cubicBezTo>
                  <a:cubicBezTo>
                    <a:pt x="3274" y="2304"/>
                    <a:pt x="0" y="6078"/>
                    <a:pt x="1643" y="6816"/>
                  </a:cubicBezTo>
                  <a:cubicBezTo>
                    <a:pt x="3117" y="7496"/>
                    <a:pt x="5605" y="7507"/>
                    <a:pt x="8578" y="7507"/>
                  </a:cubicBezTo>
                  <a:cubicBezTo>
                    <a:pt x="8679" y="7507"/>
                    <a:pt x="8780" y="7507"/>
                    <a:pt x="8882" y="7507"/>
                  </a:cubicBezTo>
                  <a:cubicBezTo>
                    <a:pt x="11621" y="7507"/>
                    <a:pt x="13288" y="6257"/>
                    <a:pt x="12383" y="4113"/>
                  </a:cubicBezTo>
                  <a:cubicBezTo>
                    <a:pt x="11081" y="1007"/>
                    <a:pt x="9779" y="0"/>
                    <a:pt x="8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5" name="Google Shape;18755;p69"/>
            <p:cNvSpPr/>
            <p:nvPr/>
          </p:nvSpPr>
          <p:spPr>
            <a:xfrm>
              <a:off x="4521663" y="2587471"/>
              <a:ext cx="818361" cy="462713"/>
            </a:xfrm>
            <a:custGeom>
              <a:rect b="b" l="l" r="r" t="t"/>
              <a:pathLst>
                <a:path extrusionOk="0" h="7507" w="13277">
                  <a:moveTo>
                    <a:pt x="4892" y="0"/>
                  </a:moveTo>
                  <a:cubicBezTo>
                    <a:pt x="3521" y="0"/>
                    <a:pt x="2220" y="1007"/>
                    <a:pt x="918" y="4113"/>
                  </a:cubicBezTo>
                  <a:cubicBezTo>
                    <a:pt x="1" y="6257"/>
                    <a:pt x="1668" y="7507"/>
                    <a:pt x="4406" y="7507"/>
                  </a:cubicBezTo>
                  <a:cubicBezTo>
                    <a:pt x="4508" y="7507"/>
                    <a:pt x="4610" y="7507"/>
                    <a:pt x="4711" y="7507"/>
                  </a:cubicBezTo>
                  <a:cubicBezTo>
                    <a:pt x="7695" y="7507"/>
                    <a:pt x="10172" y="7496"/>
                    <a:pt x="11657" y="6816"/>
                  </a:cubicBezTo>
                  <a:cubicBezTo>
                    <a:pt x="13276" y="6078"/>
                    <a:pt x="10002" y="2304"/>
                    <a:pt x="7490" y="875"/>
                  </a:cubicBezTo>
                  <a:cubicBezTo>
                    <a:pt x="6588" y="374"/>
                    <a:pt x="5727" y="0"/>
                    <a:pt x="48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6" name="Google Shape;18756;p69"/>
            <p:cNvSpPr/>
            <p:nvPr/>
          </p:nvSpPr>
          <p:spPr>
            <a:xfrm>
              <a:off x="4288303" y="1445143"/>
              <a:ext cx="510728" cy="452604"/>
            </a:xfrm>
            <a:custGeom>
              <a:rect b="b" l="l" r="r" t="t"/>
              <a:pathLst>
                <a:path extrusionOk="0" h="7343" w="8286">
                  <a:moveTo>
                    <a:pt x="4002" y="1"/>
                  </a:moveTo>
                  <a:cubicBezTo>
                    <a:pt x="4002" y="1"/>
                    <a:pt x="4002" y="1"/>
                    <a:pt x="4001" y="1"/>
                  </a:cubicBezTo>
                  <a:cubicBezTo>
                    <a:pt x="3704" y="1"/>
                    <a:pt x="906" y="4870"/>
                    <a:pt x="179" y="6716"/>
                  </a:cubicBezTo>
                  <a:cubicBezTo>
                    <a:pt x="0" y="7163"/>
                    <a:pt x="198" y="7325"/>
                    <a:pt x="582" y="7325"/>
                  </a:cubicBezTo>
                  <a:cubicBezTo>
                    <a:pt x="1579" y="7325"/>
                    <a:pt x="3834" y="6240"/>
                    <a:pt x="4049" y="6240"/>
                  </a:cubicBezTo>
                  <a:cubicBezTo>
                    <a:pt x="4050" y="6240"/>
                    <a:pt x="4051" y="6240"/>
                    <a:pt x="4051" y="6240"/>
                  </a:cubicBezTo>
                  <a:cubicBezTo>
                    <a:pt x="4282" y="6240"/>
                    <a:pt x="6612" y="7343"/>
                    <a:pt x="7665" y="7343"/>
                  </a:cubicBezTo>
                  <a:cubicBezTo>
                    <a:pt x="8070" y="7343"/>
                    <a:pt x="8286" y="7180"/>
                    <a:pt x="8121" y="6728"/>
                  </a:cubicBezTo>
                  <a:cubicBezTo>
                    <a:pt x="7360" y="4647"/>
                    <a:pt x="4319" y="1"/>
                    <a:pt x="40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7" name="Google Shape;18757;p69"/>
            <p:cNvSpPr/>
            <p:nvPr/>
          </p:nvSpPr>
          <p:spPr>
            <a:xfrm>
              <a:off x="4461505" y="1373274"/>
              <a:ext cx="147560" cy="141643"/>
            </a:xfrm>
            <a:custGeom>
              <a:rect b="b" l="l" r="r" t="t"/>
              <a:pathLst>
                <a:path extrusionOk="0" h="2298" w="2394">
                  <a:moveTo>
                    <a:pt x="1191" y="0"/>
                  </a:moveTo>
                  <a:cubicBezTo>
                    <a:pt x="513" y="0"/>
                    <a:pt x="1" y="512"/>
                    <a:pt x="1" y="1155"/>
                  </a:cubicBezTo>
                  <a:cubicBezTo>
                    <a:pt x="1" y="1798"/>
                    <a:pt x="548" y="2298"/>
                    <a:pt x="1203" y="2298"/>
                  </a:cubicBezTo>
                  <a:cubicBezTo>
                    <a:pt x="1870" y="2298"/>
                    <a:pt x="2394" y="1786"/>
                    <a:pt x="2394" y="1143"/>
                  </a:cubicBezTo>
                  <a:cubicBezTo>
                    <a:pt x="2382" y="500"/>
                    <a:pt x="1846" y="0"/>
                    <a:pt x="1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8" name="Google Shape;18758;p69"/>
            <p:cNvSpPr/>
            <p:nvPr/>
          </p:nvSpPr>
          <p:spPr>
            <a:xfrm>
              <a:off x="4196587" y="1635233"/>
              <a:ext cx="700880" cy="1467774"/>
            </a:xfrm>
            <a:custGeom>
              <a:rect b="b" l="l" r="r" t="t"/>
              <a:pathLst>
                <a:path extrusionOk="0" h="23813" w="11371">
                  <a:moveTo>
                    <a:pt x="5618" y="1"/>
                  </a:moveTo>
                  <a:cubicBezTo>
                    <a:pt x="5615" y="1"/>
                    <a:pt x="5612" y="1"/>
                    <a:pt x="5608" y="1"/>
                  </a:cubicBezTo>
                  <a:cubicBezTo>
                    <a:pt x="2656" y="12"/>
                    <a:pt x="0" y="5465"/>
                    <a:pt x="36" y="12145"/>
                  </a:cubicBezTo>
                  <a:cubicBezTo>
                    <a:pt x="72" y="16312"/>
                    <a:pt x="1691" y="20789"/>
                    <a:pt x="3287" y="23563"/>
                  </a:cubicBezTo>
                  <a:cubicBezTo>
                    <a:pt x="3287" y="23563"/>
                    <a:pt x="4370" y="23813"/>
                    <a:pt x="5775" y="23813"/>
                  </a:cubicBezTo>
                  <a:cubicBezTo>
                    <a:pt x="7335" y="23789"/>
                    <a:pt x="8490" y="23515"/>
                    <a:pt x="8490" y="23515"/>
                  </a:cubicBezTo>
                  <a:cubicBezTo>
                    <a:pt x="10026" y="20741"/>
                    <a:pt x="11371" y="16241"/>
                    <a:pt x="11335" y="12073"/>
                  </a:cubicBezTo>
                  <a:cubicBezTo>
                    <a:pt x="11288" y="5401"/>
                    <a:pt x="8555" y="1"/>
                    <a:pt x="5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9" name="Google Shape;18759;p69"/>
            <p:cNvSpPr/>
            <p:nvPr/>
          </p:nvSpPr>
          <p:spPr>
            <a:xfrm>
              <a:off x="4497501" y="2562816"/>
              <a:ext cx="106448" cy="522624"/>
            </a:xfrm>
            <a:custGeom>
              <a:rect b="b" l="l" r="r" t="t"/>
              <a:pathLst>
                <a:path extrusionOk="0" h="8479" w="1727">
                  <a:moveTo>
                    <a:pt x="833" y="1"/>
                  </a:moveTo>
                  <a:cubicBezTo>
                    <a:pt x="369" y="1"/>
                    <a:pt x="0" y="1906"/>
                    <a:pt x="12" y="4240"/>
                  </a:cubicBezTo>
                  <a:cubicBezTo>
                    <a:pt x="24" y="6597"/>
                    <a:pt x="417" y="8478"/>
                    <a:pt x="893" y="8478"/>
                  </a:cubicBezTo>
                  <a:cubicBezTo>
                    <a:pt x="1345" y="8478"/>
                    <a:pt x="1726" y="6573"/>
                    <a:pt x="1703" y="4240"/>
                  </a:cubicBezTo>
                  <a:cubicBezTo>
                    <a:pt x="1691" y="1894"/>
                    <a:pt x="1286" y="1"/>
                    <a:pt x="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0" name="Google Shape;18760;p69"/>
            <p:cNvSpPr/>
            <p:nvPr/>
          </p:nvSpPr>
          <p:spPr>
            <a:xfrm>
              <a:off x="4334531" y="2082906"/>
              <a:ext cx="424991" cy="408102"/>
            </a:xfrm>
            <a:custGeom>
              <a:rect b="b" l="l" r="r" t="t"/>
              <a:pathLst>
                <a:path extrusionOk="0" h="6621" w="6895">
                  <a:moveTo>
                    <a:pt x="3453" y="0"/>
                  </a:moveTo>
                  <a:cubicBezTo>
                    <a:pt x="3445" y="0"/>
                    <a:pt x="3437" y="0"/>
                    <a:pt x="3430" y="0"/>
                  </a:cubicBezTo>
                  <a:cubicBezTo>
                    <a:pt x="1537" y="12"/>
                    <a:pt x="1" y="1501"/>
                    <a:pt x="25" y="3334"/>
                  </a:cubicBezTo>
                  <a:cubicBezTo>
                    <a:pt x="25" y="5153"/>
                    <a:pt x="1548" y="6620"/>
                    <a:pt x="3432" y="6620"/>
                  </a:cubicBezTo>
                  <a:cubicBezTo>
                    <a:pt x="3447" y="6620"/>
                    <a:pt x="3462" y="6620"/>
                    <a:pt x="3477" y="6620"/>
                  </a:cubicBezTo>
                  <a:cubicBezTo>
                    <a:pt x="5359" y="6608"/>
                    <a:pt x="6895" y="5120"/>
                    <a:pt x="6883" y="3286"/>
                  </a:cubicBezTo>
                  <a:cubicBezTo>
                    <a:pt x="6871" y="1472"/>
                    <a:pt x="5335" y="0"/>
                    <a:pt x="3453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34825">
              <a:solidFill>
                <a:schemeClr val="lt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1" name="Google Shape;18761;p69"/>
            <p:cNvSpPr/>
            <p:nvPr/>
          </p:nvSpPr>
          <p:spPr>
            <a:xfrm>
              <a:off x="4534175" y="2182698"/>
              <a:ext cx="119638" cy="116002"/>
            </a:xfrm>
            <a:custGeom>
              <a:rect b="b" l="l" r="r" t="t"/>
              <a:pathLst>
                <a:path extrusionOk="0" h="1882" w="1941">
                  <a:moveTo>
                    <a:pt x="965" y="1"/>
                  </a:moveTo>
                  <a:cubicBezTo>
                    <a:pt x="429" y="12"/>
                    <a:pt x="0" y="429"/>
                    <a:pt x="12" y="953"/>
                  </a:cubicBezTo>
                  <a:cubicBezTo>
                    <a:pt x="12" y="1465"/>
                    <a:pt x="441" y="1882"/>
                    <a:pt x="977" y="1882"/>
                  </a:cubicBezTo>
                  <a:cubicBezTo>
                    <a:pt x="1512" y="1882"/>
                    <a:pt x="1941" y="1453"/>
                    <a:pt x="1941" y="941"/>
                  </a:cubicBezTo>
                  <a:cubicBezTo>
                    <a:pt x="1941" y="417"/>
                    <a:pt x="1501" y="1"/>
                    <a:pt x="9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2" name="Google Shape;18762;p69"/>
            <p:cNvSpPr/>
            <p:nvPr/>
          </p:nvSpPr>
          <p:spPr>
            <a:xfrm>
              <a:off x="4491584" y="2298638"/>
              <a:ext cx="71993" cy="69774"/>
            </a:xfrm>
            <a:custGeom>
              <a:rect b="b" l="l" r="r" t="t"/>
              <a:pathLst>
                <a:path extrusionOk="0" h="1132" w="1168">
                  <a:moveTo>
                    <a:pt x="572" y="1"/>
                  </a:moveTo>
                  <a:cubicBezTo>
                    <a:pt x="251" y="1"/>
                    <a:pt x="1" y="263"/>
                    <a:pt x="1" y="572"/>
                  </a:cubicBezTo>
                  <a:cubicBezTo>
                    <a:pt x="1" y="882"/>
                    <a:pt x="263" y="1132"/>
                    <a:pt x="584" y="1132"/>
                  </a:cubicBezTo>
                  <a:cubicBezTo>
                    <a:pt x="906" y="1132"/>
                    <a:pt x="1168" y="870"/>
                    <a:pt x="1156" y="560"/>
                  </a:cubicBezTo>
                  <a:cubicBezTo>
                    <a:pt x="1156" y="251"/>
                    <a:pt x="894" y="1"/>
                    <a:pt x="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3" name="Google Shape;18763;p69"/>
            <p:cNvSpPr/>
            <p:nvPr/>
          </p:nvSpPr>
          <p:spPr>
            <a:xfrm>
              <a:off x="5009709" y="3321697"/>
              <a:ext cx="481451" cy="819779"/>
            </a:xfrm>
            <a:custGeom>
              <a:rect b="b" l="l" r="r" t="t"/>
              <a:pathLst>
                <a:path extrusionOk="0" h="13300" w="7811">
                  <a:moveTo>
                    <a:pt x="7359" y="0"/>
                  </a:moveTo>
                  <a:cubicBezTo>
                    <a:pt x="7561" y="1429"/>
                    <a:pt x="7144" y="2917"/>
                    <a:pt x="6120" y="4072"/>
                  </a:cubicBezTo>
                  <a:cubicBezTo>
                    <a:pt x="5394" y="4905"/>
                    <a:pt x="4442" y="5441"/>
                    <a:pt x="3430" y="5679"/>
                  </a:cubicBezTo>
                  <a:cubicBezTo>
                    <a:pt x="4513" y="7537"/>
                    <a:pt x="4334" y="9966"/>
                    <a:pt x="2834" y="11680"/>
                  </a:cubicBezTo>
                  <a:cubicBezTo>
                    <a:pt x="2060" y="12537"/>
                    <a:pt x="1060" y="13097"/>
                    <a:pt x="1" y="13299"/>
                  </a:cubicBezTo>
                  <a:cubicBezTo>
                    <a:pt x="1227" y="13216"/>
                    <a:pt x="2406" y="12680"/>
                    <a:pt x="3263" y="11692"/>
                  </a:cubicBezTo>
                  <a:cubicBezTo>
                    <a:pt x="4680" y="10097"/>
                    <a:pt x="4846" y="7822"/>
                    <a:pt x="3822" y="6084"/>
                  </a:cubicBezTo>
                  <a:cubicBezTo>
                    <a:pt x="4763" y="5858"/>
                    <a:pt x="5656" y="5370"/>
                    <a:pt x="6347" y="4584"/>
                  </a:cubicBezTo>
                  <a:cubicBezTo>
                    <a:pt x="7490" y="3286"/>
                    <a:pt x="7811" y="1548"/>
                    <a:pt x="7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4" name="Google Shape;18764;p69"/>
            <p:cNvSpPr/>
            <p:nvPr/>
          </p:nvSpPr>
          <p:spPr>
            <a:xfrm>
              <a:off x="3620523" y="3424385"/>
              <a:ext cx="481451" cy="819840"/>
            </a:xfrm>
            <a:custGeom>
              <a:rect b="b" l="l" r="r" t="t"/>
              <a:pathLst>
                <a:path extrusionOk="0" h="13301" w="7811">
                  <a:moveTo>
                    <a:pt x="452" y="1"/>
                  </a:moveTo>
                  <a:lnTo>
                    <a:pt x="452" y="1"/>
                  </a:lnTo>
                  <a:cubicBezTo>
                    <a:pt x="0" y="1549"/>
                    <a:pt x="322" y="3287"/>
                    <a:pt x="1465" y="4585"/>
                  </a:cubicBezTo>
                  <a:cubicBezTo>
                    <a:pt x="2155" y="5371"/>
                    <a:pt x="3048" y="5859"/>
                    <a:pt x="3989" y="6085"/>
                  </a:cubicBezTo>
                  <a:cubicBezTo>
                    <a:pt x="2977" y="7823"/>
                    <a:pt x="3131" y="10097"/>
                    <a:pt x="4548" y="11693"/>
                  </a:cubicBezTo>
                  <a:cubicBezTo>
                    <a:pt x="5417" y="12681"/>
                    <a:pt x="6584" y="13217"/>
                    <a:pt x="7811" y="13300"/>
                  </a:cubicBezTo>
                  <a:cubicBezTo>
                    <a:pt x="6751" y="13098"/>
                    <a:pt x="5751" y="12538"/>
                    <a:pt x="4977" y="11681"/>
                  </a:cubicBezTo>
                  <a:cubicBezTo>
                    <a:pt x="3477" y="9966"/>
                    <a:pt x="3298" y="7538"/>
                    <a:pt x="4382" y="5680"/>
                  </a:cubicBezTo>
                  <a:cubicBezTo>
                    <a:pt x="3370" y="5442"/>
                    <a:pt x="2417" y="4906"/>
                    <a:pt x="1691" y="4073"/>
                  </a:cubicBezTo>
                  <a:cubicBezTo>
                    <a:pt x="667" y="2918"/>
                    <a:pt x="262" y="1418"/>
                    <a:pt x="4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5" name="Google Shape;18765;p69"/>
            <p:cNvSpPr/>
            <p:nvPr/>
          </p:nvSpPr>
          <p:spPr>
            <a:xfrm>
              <a:off x="3764323" y="3707671"/>
              <a:ext cx="493223" cy="515968"/>
            </a:xfrm>
            <a:custGeom>
              <a:rect b="b" l="l" r="r" t="t"/>
              <a:pathLst>
                <a:path extrusionOk="0" h="8371" w="8002">
                  <a:moveTo>
                    <a:pt x="3263" y="906"/>
                  </a:moveTo>
                  <a:lnTo>
                    <a:pt x="4894" y="2501"/>
                  </a:lnTo>
                  <a:lnTo>
                    <a:pt x="7133" y="2049"/>
                  </a:lnTo>
                  <a:lnTo>
                    <a:pt x="7109" y="2084"/>
                  </a:lnTo>
                  <a:lnTo>
                    <a:pt x="7144" y="2084"/>
                  </a:lnTo>
                  <a:lnTo>
                    <a:pt x="6132" y="4132"/>
                  </a:lnTo>
                  <a:lnTo>
                    <a:pt x="7228" y="6097"/>
                  </a:lnTo>
                  <a:lnTo>
                    <a:pt x="7216" y="6097"/>
                  </a:lnTo>
                  <a:lnTo>
                    <a:pt x="7240" y="6156"/>
                  </a:lnTo>
                  <a:lnTo>
                    <a:pt x="4966" y="5835"/>
                  </a:lnTo>
                  <a:lnTo>
                    <a:pt x="3406" y="7525"/>
                  </a:lnTo>
                  <a:lnTo>
                    <a:pt x="3013" y="5251"/>
                  </a:lnTo>
                  <a:lnTo>
                    <a:pt x="917" y="4287"/>
                  </a:lnTo>
                  <a:lnTo>
                    <a:pt x="977" y="4251"/>
                  </a:lnTo>
                  <a:lnTo>
                    <a:pt x="965" y="4251"/>
                  </a:lnTo>
                  <a:lnTo>
                    <a:pt x="2953" y="3215"/>
                  </a:lnTo>
                  <a:lnTo>
                    <a:pt x="3227" y="941"/>
                  </a:lnTo>
                  <a:lnTo>
                    <a:pt x="3239" y="953"/>
                  </a:lnTo>
                  <a:lnTo>
                    <a:pt x="3263" y="906"/>
                  </a:lnTo>
                  <a:close/>
                  <a:moveTo>
                    <a:pt x="2918" y="1"/>
                  </a:moveTo>
                  <a:lnTo>
                    <a:pt x="2572" y="2906"/>
                  </a:lnTo>
                  <a:lnTo>
                    <a:pt x="1" y="4251"/>
                  </a:lnTo>
                  <a:lnTo>
                    <a:pt x="2644" y="5478"/>
                  </a:lnTo>
                  <a:lnTo>
                    <a:pt x="3144" y="8371"/>
                  </a:lnTo>
                  <a:lnTo>
                    <a:pt x="5120" y="6216"/>
                  </a:lnTo>
                  <a:lnTo>
                    <a:pt x="8002" y="6632"/>
                  </a:lnTo>
                  <a:lnTo>
                    <a:pt x="6573" y="4096"/>
                  </a:lnTo>
                  <a:lnTo>
                    <a:pt x="7871" y="1477"/>
                  </a:lnTo>
                  <a:lnTo>
                    <a:pt x="5001" y="2037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6" name="Google Shape;18766;p69"/>
            <p:cNvSpPr/>
            <p:nvPr/>
          </p:nvSpPr>
          <p:spPr>
            <a:xfrm>
              <a:off x="3820844" y="3763453"/>
              <a:ext cx="390474" cy="407362"/>
            </a:xfrm>
            <a:custGeom>
              <a:rect b="b" l="l" r="r" t="t"/>
              <a:pathLst>
                <a:path extrusionOk="0" h="6609" w="6335">
                  <a:moveTo>
                    <a:pt x="2310" y="1"/>
                  </a:moveTo>
                  <a:lnTo>
                    <a:pt x="2048" y="2298"/>
                  </a:lnTo>
                  <a:lnTo>
                    <a:pt x="0" y="3370"/>
                  </a:lnTo>
                  <a:lnTo>
                    <a:pt x="2084" y="4334"/>
                  </a:lnTo>
                  <a:lnTo>
                    <a:pt x="2477" y="6609"/>
                  </a:lnTo>
                  <a:lnTo>
                    <a:pt x="4049" y="4930"/>
                  </a:lnTo>
                  <a:lnTo>
                    <a:pt x="6335" y="5251"/>
                  </a:lnTo>
                  <a:lnTo>
                    <a:pt x="5215" y="3251"/>
                  </a:lnTo>
                  <a:lnTo>
                    <a:pt x="6227" y="1179"/>
                  </a:lnTo>
                  <a:lnTo>
                    <a:pt x="3965" y="1620"/>
                  </a:lnTo>
                  <a:lnTo>
                    <a:pt x="23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7" name="Google Shape;18767;p69"/>
            <p:cNvSpPr/>
            <p:nvPr/>
          </p:nvSpPr>
          <p:spPr>
            <a:xfrm>
              <a:off x="4892289" y="1588266"/>
              <a:ext cx="489525" cy="1090614"/>
            </a:xfrm>
            <a:custGeom>
              <a:rect b="b" l="l" r="r" t="t"/>
              <a:pathLst>
                <a:path extrusionOk="0" h="17694" w="7942">
                  <a:moveTo>
                    <a:pt x="1" y="1"/>
                  </a:moveTo>
                  <a:lnTo>
                    <a:pt x="1" y="1"/>
                  </a:lnTo>
                  <a:cubicBezTo>
                    <a:pt x="1025" y="1989"/>
                    <a:pt x="3096" y="8871"/>
                    <a:pt x="3001" y="12490"/>
                  </a:cubicBezTo>
                  <a:cubicBezTo>
                    <a:pt x="4263" y="13431"/>
                    <a:pt x="6966" y="15324"/>
                    <a:pt x="7942" y="17693"/>
                  </a:cubicBezTo>
                  <a:cubicBezTo>
                    <a:pt x="7263" y="15110"/>
                    <a:pt x="4811" y="13002"/>
                    <a:pt x="3799" y="12264"/>
                  </a:cubicBezTo>
                  <a:cubicBezTo>
                    <a:pt x="3775" y="10049"/>
                    <a:pt x="2727" y="427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8" name="Google Shape;18768;p69"/>
            <p:cNvSpPr/>
            <p:nvPr/>
          </p:nvSpPr>
          <p:spPr>
            <a:xfrm>
              <a:off x="3695350" y="1612489"/>
              <a:ext cx="488785" cy="1089874"/>
            </a:xfrm>
            <a:custGeom>
              <a:rect b="b" l="l" r="r" t="t"/>
              <a:pathLst>
                <a:path extrusionOk="0" h="17682" w="7930">
                  <a:moveTo>
                    <a:pt x="7930" y="0"/>
                  </a:moveTo>
                  <a:cubicBezTo>
                    <a:pt x="5203" y="4275"/>
                    <a:pt x="4168" y="10025"/>
                    <a:pt x="4144" y="12264"/>
                  </a:cubicBezTo>
                  <a:cubicBezTo>
                    <a:pt x="3120" y="12990"/>
                    <a:pt x="667" y="15109"/>
                    <a:pt x="0" y="17681"/>
                  </a:cubicBezTo>
                  <a:cubicBezTo>
                    <a:pt x="965" y="15312"/>
                    <a:pt x="3680" y="13419"/>
                    <a:pt x="4942" y="12490"/>
                  </a:cubicBezTo>
                  <a:cubicBezTo>
                    <a:pt x="4834" y="8871"/>
                    <a:pt x="6906" y="1977"/>
                    <a:pt x="79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69" name="Google Shape;18769;p69"/>
          <p:cNvSpPr txBox="1"/>
          <p:nvPr/>
        </p:nvSpPr>
        <p:spPr>
          <a:xfrm>
            <a:off x="1353250" y="2070750"/>
            <a:ext cx="13620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OpenAI GPT</a:t>
            </a:r>
            <a:endParaRPr sz="1600">
              <a:solidFill>
                <a:schemeClr val="dk1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18770" name="Google Shape;18770;p69"/>
          <p:cNvSpPr txBox="1"/>
          <p:nvPr/>
        </p:nvSpPr>
        <p:spPr>
          <a:xfrm>
            <a:off x="2539300" y="2041825"/>
            <a:ext cx="7335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rPr>
              <a:t>01</a:t>
            </a:r>
            <a:endParaRPr sz="3000">
              <a:solidFill>
                <a:schemeClr val="accent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cxnSp>
        <p:nvCxnSpPr>
          <p:cNvPr id="18771" name="Google Shape;18771;p69"/>
          <p:cNvCxnSpPr/>
          <p:nvPr/>
        </p:nvCxnSpPr>
        <p:spPr>
          <a:xfrm>
            <a:off x="3569250" y="2307025"/>
            <a:ext cx="834600" cy="336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8772" name="Google Shape;18772;p69"/>
          <p:cNvCxnSpPr/>
          <p:nvPr/>
        </p:nvCxnSpPr>
        <p:spPr>
          <a:xfrm>
            <a:off x="3320525" y="3891800"/>
            <a:ext cx="834600" cy="336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8773" name="Google Shape;18773;p69"/>
          <p:cNvCxnSpPr/>
          <p:nvPr/>
        </p:nvCxnSpPr>
        <p:spPr>
          <a:xfrm flipH="1">
            <a:off x="4930800" y="2463425"/>
            <a:ext cx="834600" cy="3366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8774" name="Google Shape;18774;p69"/>
          <p:cNvCxnSpPr/>
          <p:nvPr/>
        </p:nvCxnSpPr>
        <p:spPr>
          <a:xfrm flipH="1">
            <a:off x="4827825" y="3695700"/>
            <a:ext cx="1163400" cy="4560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8775" name="Google Shape;18775;p69"/>
          <p:cNvSpPr txBox="1"/>
          <p:nvPr/>
        </p:nvSpPr>
        <p:spPr>
          <a:xfrm>
            <a:off x="922025" y="3462875"/>
            <a:ext cx="13620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Deepl</a:t>
            </a:r>
            <a:endParaRPr sz="1600">
              <a:solidFill>
                <a:schemeClr val="dk1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sp>
        <p:nvSpPr>
          <p:cNvPr id="18776" name="Google Shape;18776;p69"/>
          <p:cNvSpPr txBox="1"/>
          <p:nvPr/>
        </p:nvSpPr>
        <p:spPr>
          <a:xfrm>
            <a:off x="2284025" y="3462875"/>
            <a:ext cx="7335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rPr>
              <a:t>03</a:t>
            </a:r>
            <a:endParaRPr sz="3000">
              <a:solidFill>
                <a:schemeClr val="accent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18777" name="Google Shape;18777;p69"/>
          <p:cNvSpPr/>
          <p:nvPr/>
        </p:nvSpPr>
        <p:spPr>
          <a:xfrm flipH="1">
            <a:off x="5963450" y="3220437"/>
            <a:ext cx="2790930" cy="1084863"/>
          </a:xfrm>
          <a:custGeom>
            <a:rect b="b" l="l" r="r" t="t"/>
            <a:pathLst>
              <a:path extrusionOk="0" h="114106" w="136226">
                <a:moveTo>
                  <a:pt x="3626" y="1292"/>
                </a:moveTo>
                <a:lnTo>
                  <a:pt x="136226" y="0"/>
                </a:lnTo>
                <a:lnTo>
                  <a:pt x="132389" y="110131"/>
                </a:lnTo>
                <a:lnTo>
                  <a:pt x="0" y="114106"/>
                </a:lnTo>
                <a:lnTo>
                  <a:pt x="282" y="105152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78" name="Google Shape;18778;p69"/>
          <p:cNvSpPr/>
          <p:nvPr/>
        </p:nvSpPr>
        <p:spPr>
          <a:xfrm flipH="1">
            <a:off x="5708150" y="1799400"/>
            <a:ext cx="2790930" cy="1084863"/>
          </a:xfrm>
          <a:custGeom>
            <a:rect b="b" l="l" r="r" t="t"/>
            <a:pathLst>
              <a:path extrusionOk="0" h="114106" w="136226">
                <a:moveTo>
                  <a:pt x="3626" y="1292"/>
                </a:moveTo>
                <a:lnTo>
                  <a:pt x="136226" y="0"/>
                </a:lnTo>
                <a:lnTo>
                  <a:pt x="132389" y="110131"/>
                </a:lnTo>
                <a:lnTo>
                  <a:pt x="0" y="114106"/>
                </a:lnTo>
                <a:lnTo>
                  <a:pt x="282" y="105152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79" name="Google Shape;18779;p69"/>
          <p:cNvSpPr txBox="1"/>
          <p:nvPr/>
        </p:nvSpPr>
        <p:spPr>
          <a:xfrm flipH="1">
            <a:off x="6054955" y="2041825"/>
            <a:ext cx="7335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rPr>
              <a:t>02</a:t>
            </a:r>
            <a:endParaRPr sz="3000">
              <a:solidFill>
                <a:schemeClr val="accent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18780" name="Google Shape;18780;p69"/>
          <p:cNvSpPr txBox="1"/>
          <p:nvPr/>
        </p:nvSpPr>
        <p:spPr>
          <a:xfrm flipH="1">
            <a:off x="6310230" y="3462875"/>
            <a:ext cx="7335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Slackey"/>
                <a:ea typeface="Slackey"/>
                <a:cs typeface="Slackey"/>
                <a:sym typeface="Slackey"/>
              </a:rPr>
              <a:t>04</a:t>
            </a:r>
            <a:endParaRPr sz="3000">
              <a:solidFill>
                <a:schemeClr val="accent1"/>
              </a:solidFill>
              <a:latin typeface="Slackey"/>
              <a:ea typeface="Slackey"/>
              <a:cs typeface="Slackey"/>
              <a:sym typeface="Slackey"/>
            </a:endParaRPr>
          </a:p>
        </p:txBody>
      </p:sp>
      <p:sp>
        <p:nvSpPr>
          <p:cNvPr id="18781" name="Google Shape;18781;p69"/>
          <p:cNvSpPr txBox="1"/>
          <p:nvPr/>
        </p:nvSpPr>
        <p:spPr>
          <a:xfrm>
            <a:off x="7043725" y="3462875"/>
            <a:ext cx="13620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Prompt engineering</a:t>
            </a:r>
            <a:endParaRPr sz="1600">
              <a:solidFill>
                <a:schemeClr val="dk1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pic>
        <p:nvPicPr>
          <p:cNvPr id="18782" name="Google Shape;1878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021" y="2202457"/>
            <a:ext cx="598404" cy="33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83" name="Google Shape;18783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9421" y="2173532"/>
            <a:ext cx="598404" cy="33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84" name="Google Shape;18784;p69"/>
          <p:cNvSpPr txBox="1"/>
          <p:nvPr/>
        </p:nvSpPr>
        <p:spPr>
          <a:xfrm>
            <a:off x="7135250" y="2070763"/>
            <a:ext cx="10764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rchitects Daughter"/>
                <a:ea typeface="Architects Daughter"/>
                <a:cs typeface="Architects Daughter"/>
                <a:sym typeface="Architects Daughter"/>
              </a:rPr>
              <a:t>DALL-E2</a:t>
            </a:r>
            <a:endParaRPr sz="1600">
              <a:solidFill>
                <a:schemeClr val="dk1"/>
              </a:solidFill>
              <a:latin typeface="Architects Daughter"/>
              <a:ea typeface="Architects Daughter"/>
              <a:cs typeface="Architects Daughter"/>
              <a:sym typeface="Architects Daughter"/>
            </a:endParaRPr>
          </a:p>
        </p:txBody>
      </p:sp>
      <p:pic>
        <p:nvPicPr>
          <p:cNvPr id="18785" name="Google Shape;18785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6485" y="3488135"/>
            <a:ext cx="549475" cy="54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89" name="Shape 18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0" name="Google Shape;18790;p70"/>
          <p:cNvSpPr/>
          <p:nvPr/>
        </p:nvSpPr>
        <p:spPr>
          <a:xfrm rot="5400000">
            <a:off x="4245737" y="1150348"/>
            <a:ext cx="3549500" cy="3585754"/>
          </a:xfrm>
          <a:custGeom>
            <a:rect b="b" l="l" r="r" t="t"/>
            <a:pathLst>
              <a:path extrusionOk="0" h="100561" w="141980">
                <a:moveTo>
                  <a:pt x="0" y="0"/>
                </a:moveTo>
                <a:lnTo>
                  <a:pt x="141980" y="5311"/>
                </a:lnTo>
                <a:lnTo>
                  <a:pt x="141218" y="100561"/>
                </a:lnTo>
                <a:lnTo>
                  <a:pt x="22727" y="97132"/>
                </a:lnTo>
                <a:close/>
              </a:path>
            </a:pathLst>
          </a:custGeom>
          <a:solidFill>
            <a:schemeClr val="lt1"/>
          </a:solidFill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791" name="Google Shape;18791;p70"/>
          <p:cNvSpPr txBox="1"/>
          <p:nvPr>
            <p:ph idx="1" type="subTitle"/>
          </p:nvPr>
        </p:nvSpPr>
        <p:spPr>
          <a:xfrm>
            <a:off x="4736037" y="2205150"/>
            <a:ext cx="2568900" cy="3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OUR CHASE FOR PERFECTION</a:t>
            </a:r>
            <a:endParaRPr/>
          </a:p>
        </p:txBody>
      </p:sp>
      <p:sp>
        <p:nvSpPr>
          <p:cNvPr id="18792" name="Google Shape;18792;p70"/>
          <p:cNvSpPr txBox="1"/>
          <p:nvPr>
            <p:ph idx="2" type="subTitle"/>
          </p:nvPr>
        </p:nvSpPr>
        <p:spPr>
          <a:xfrm>
            <a:off x="4736037" y="3358416"/>
            <a:ext cx="2568900" cy="59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 1000+ PROMPTS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100+ DIFFERENT KEYWORDS</a:t>
            </a:r>
            <a:endParaRPr/>
          </a:p>
        </p:txBody>
      </p:sp>
      <p:sp>
        <p:nvSpPr>
          <p:cNvPr id="18793" name="Google Shape;18793;p70"/>
          <p:cNvSpPr txBox="1"/>
          <p:nvPr>
            <p:ph type="title"/>
          </p:nvPr>
        </p:nvSpPr>
        <p:spPr>
          <a:xfrm>
            <a:off x="635575" y="526824"/>
            <a:ext cx="7872900" cy="4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EPIC STORYTELLING</a:t>
            </a:r>
            <a:endParaRPr/>
          </a:p>
        </p:txBody>
      </p:sp>
      <p:grpSp>
        <p:nvGrpSpPr>
          <p:cNvPr id="18794" name="Google Shape;18794;p70"/>
          <p:cNvGrpSpPr/>
          <p:nvPr/>
        </p:nvGrpSpPr>
        <p:grpSpPr>
          <a:xfrm>
            <a:off x="1287923" y="1746877"/>
            <a:ext cx="2414353" cy="2971099"/>
            <a:chOff x="1314309" y="1871575"/>
            <a:chExt cx="1871881" cy="2303535"/>
          </a:xfrm>
        </p:grpSpPr>
        <p:sp>
          <p:nvSpPr>
            <p:cNvPr id="18795" name="Google Shape;18795;p70"/>
            <p:cNvSpPr/>
            <p:nvPr/>
          </p:nvSpPr>
          <p:spPr>
            <a:xfrm>
              <a:off x="1489384" y="2026891"/>
              <a:ext cx="1570206" cy="1425265"/>
            </a:xfrm>
            <a:custGeom>
              <a:rect b="b" l="l" r="r" t="t"/>
              <a:pathLst>
                <a:path extrusionOk="0" h="41330" w="45533">
                  <a:moveTo>
                    <a:pt x="1502" y="1"/>
                  </a:moveTo>
                  <a:cubicBezTo>
                    <a:pt x="669" y="1"/>
                    <a:pt x="0" y="670"/>
                    <a:pt x="0" y="1502"/>
                  </a:cubicBezTo>
                  <a:lnTo>
                    <a:pt x="0" y="39828"/>
                  </a:lnTo>
                  <a:cubicBezTo>
                    <a:pt x="0" y="40661"/>
                    <a:pt x="669" y="41330"/>
                    <a:pt x="1502" y="41330"/>
                  </a:cubicBezTo>
                  <a:lnTo>
                    <a:pt x="44045" y="41330"/>
                  </a:lnTo>
                  <a:cubicBezTo>
                    <a:pt x="44864" y="41330"/>
                    <a:pt x="45533" y="40661"/>
                    <a:pt x="45533" y="39828"/>
                  </a:cubicBezTo>
                  <a:lnTo>
                    <a:pt x="45533" y="1502"/>
                  </a:lnTo>
                  <a:cubicBezTo>
                    <a:pt x="45533" y="670"/>
                    <a:pt x="44864" y="1"/>
                    <a:pt x="440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6" name="Google Shape;18796;p70"/>
            <p:cNvSpPr/>
            <p:nvPr/>
          </p:nvSpPr>
          <p:spPr>
            <a:xfrm>
              <a:off x="1489384" y="2807748"/>
              <a:ext cx="1570206" cy="644387"/>
            </a:xfrm>
            <a:custGeom>
              <a:rect b="b" l="l" r="r" t="t"/>
              <a:pathLst>
                <a:path extrusionOk="0" h="18686" w="45533">
                  <a:moveTo>
                    <a:pt x="14" y="0"/>
                  </a:moveTo>
                  <a:lnTo>
                    <a:pt x="14" y="1393"/>
                  </a:lnTo>
                  <a:lnTo>
                    <a:pt x="43444" y="1393"/>
                  </a:lnTo>
                  <a:cubicBezTo>
                    <a:pt x="44086" y="1393"/>
                    <a:pt x="44605" y="1911"/>
                    <a:pt x="44605" y="2553"/>
                  </a:cubicBezTo>
                  <a:lnTo>
                    <a:pt x="44605" y="16120"/>
                  </a:lnTo>
                  <a:cubicBezTo>
                    <a:pt x="44605" y="17034"/>
                    <a:pt x="43854" y="17785"/>
                    <a:pt x="42939" y="17785"/>
                  </a:cubicBezTo>
                  <a:lnTo>
                    <a:pt x="1761" y="17785"/>
                  </a:lnTo>
                  <a:cubicBezTo>
                    <a:pt x="847" y="17785"/>
                    <a:pt x="96" y="17034"/>
                    <a:pt x="96" y="16120"/>
                  </a:cubicBezTo>
                  <a:lnTo>
                    <a:pt x="96" y="13813"/>
                  </a:lnTo>
                  <a:lnTo>
                    <a:pt x="14" y="13813"/>
                  </a:lnTo>
                  <a:lnTo>
                    <a:pt x="14" y="17225"/>
                  </a:lnTo>
                  <a:cubicBezTo>
                    <a:pt x="0" y="18030"/>
                    <a:pt x="656" y="18686"/>
                    <a:pt x="1461" y="18686"/>
                  </a:cubicBezTo>
                  <a:lnTo>
                    <a:pt x="44086" y="18686"/>
                  </a:lnTo>
                  <a:cubicBezTo>
                    <a:pt x="44891" y="18686"/>
                    <a:pt x="45533" y="18030"/>
                    <a:pt x="45533" y="17225"/>
                  </a:cubicBezTo>
                  <a:lnTo>
                    <a:pt x="4553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7" name="Google Shape;18797;p70"/>
            <p:cNvSpPr/>
            <p:nvPr/>
          </p:nvSpPr>
          <p:spPr>
            <a:xfrm>
              <a:off x="1489384" y="2026891"/>
              <a:ext cx="1570206" cy="1425265"/>
            </a:xfrm>
            <a:custGeom>
              <a:rect b="b" l="l" r="r" t="t"/>
              <a:pathLst>
                <a:path extrusionOk="0" fill="none" h="41330" w="45533">
                  <a:moveTo>
                    <a:pt x="1502" y="1"/>
                  </a:moveTo>
                  <a:lnTo>
                    <a:pt x="44045" y="1"/>
                  </a:lnTo>
                  <a:cubicBezTo>
                    <a:pt x="44864" y="1"/>
                    <a:pt x="45533" y="670"/>
                    <a:pt x="45533" y="1502"/>
                  </a:cubicBezTo>
                  <a:lnTo>
                    <a:pt x="45533" y="39828"/>
                  </a:lnTo>
                  <a:cubicBezTo>
                    <a:pt x="45533" y="40661"/>
                    <a:pt x="44864" y="41330"/>
                    <a:pt x="44045" y="41330"/>
                  </a:cubicBezTo>
                  <a:lnTo>
                    <a:pt x="1502" y="41330"/>
                  </a:lnTo>
                  <a:cubicBezTo>
                    <a:pt x="669" y="41330"/>
                    <a:pt x="0" y="40661"/>
                    <a:pt x="0" y="39828"/>
                  </a:cubicBezTo>
                  <a:lnTo>
                    <a:pt x="0" y="1502"/>
                  </a:lnTo>
                  <a:cubicBezTo>
                    <a:pt x="0" y="670"/>
                    <a:pt x="669" y="1"/>
                    <a:pt x="1502" y="1"/>
                  </a:cubicBezTo>
                  <a:close/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8" name="Google Shape;18798;p70"/>
            <p:cNvSpPr/>
            <p:nvPr/>
          </p:nvSpPr>
          <p:spPr>
            <a:xfrm>
              <a:off x="1575525" y="2883509"/>
              <a:ext cx="1397918" cy="509792"/>
            </a:xfrm>
            <a:custGeom>
              <a:rect b="b" l="l" r="r" t="t"/>
              <a:pathLst>
                <a:path extrusionOk="0" h="14783" w="40537">
                  <a:moveTo>
                    <a:pt x="2198" y="1"/>
                  </a:moveTo>
                  <a:cubicBezTo>
                    <a:pt x="1788" y="1"/>
                    <a:pt x="1461" y="328"/>
                    <a:pt x="1461" y="738"/>
                  </a:cubicBezTo>
                  <a:lnTo>
                    <a:pt x="1461" y="2703"/>
                  </a:lnTo>
                  <a:cubicBezTo>
                    <a:pt x="1461" y="3113"/>
                    <a:pt x="1133" y="3440"/>
                    <a:pt x="737" y="3440"/>
                  </a:cubicBezTo>
                  <a:cubicBezTo>
                    <a:pt x="328" y="3440"/>
                    <a:pt x="0" y="3768"/>
                    <a:pt x="0" y="4164"/>
                  </a:cubicBezTo>
                  <a:lnTo>
                    <a:pt x="0" y="8067"/>
                  </a:lnTo>
                  <a:cubicBezTo>
                    <a:pt x="0" y="9937"/>
                    <a:pt x="1515" y="11452"/>
                    <a:pt x="3385" y="11452"/>
                  </a:cubicBezTo>
                  <a:cubicBezTo>
                    <a:pt x="3685" y="11452"/>
                    <a:pt x="3931" y="11698"/>
                    <a:pt x="3931" y="11998"/>
                  </a:cubicBezTo>
                  <a:lnTo>
                    <a:pt x="3931" y="13158"/>
                  </a:lnTo>
                  <a:cubicBezTo>
                    <a:pt x="3931" y="14059"/>
                    <a:pt x="4668" y="14782"/>
                    <a:pt x="5555" y="14782"/>
                  </a:cubicBezTo>
                  <a:lnTo>
                    <a:pt x="34982" y="14782"/>
                  </a:lnTo>
                  <a:cubicBezTo>
                    <a:pt x="35883" y="14782"/>
                    <a:pt x="36606" y="14059"/>
                    <a:pt x="36606" y="13158"/>
                  </a:cubicBezTo>
                  <a:lnTo>
                    <a:pt x="36606" y="11998"/>
                  </a:lnTo>
                  <a:cubicBezTo>
                    <a:pt x="36606" y="11698"/>
                    <a:pt x="36852" y="11452"/>
                    <a:pt x="37152" y="11452"/>
                  </a:cubicBezTo>
                  <a:cubicBezTo>
                    <a:pt x="39022" y="11452"/>
                    <a:pt x="40537" y="9937"/>
                    <a:pt x="40537" y="8067"/>
                  </a:cubicBezTo>
                  <a:lnTo>
                    <a:pt x="40537" y="4164"/>
                  </a:lnTo>
                  <a:cubicBezTo>
                    <a:pt x="40537" y="3768"/>
                    <a:pt x="40209" y="3440"/>
                    <a:pt x="39814" y="3440"/>
                  </a:cubicBezTo>
                  <a:cubicBezTo>
                    <a:pt x="39404" y="3440"/>
                    <a:pt x="39077" y="3113"/>
                    <a:pt x="39077" y="2703"/>
                  </a:cubicBezTo>
                  <a:lnTo>
                    <a:pt x="39077" y="738"/>
                  </a:lnTo>
                  <a:cubicBezTo>
                    <a:pt x="39077" y="328"/>
                    <a:pt x="38749" y="1"/>
                    <a:pt x="38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9" name="Google Shape;18799;p70"/>
            <p:cNvSpPr/>
            <p:nvPr/>
          </p:nvSpPr>
          <p:spPr>
            <a:xfrm>
              <a:off x="1657873" y="2922132"/>
              <a:ext cx="83833" cy="83799"/>
            </a:xfrm>
            <a:custGeom>
              <a:rect b="b" l="l" r="r" t="t"/>
              <a:pathLst>
                <a:path extrusionOk="0" h="2430" w="2431">
                  <a:moveTo>
                    <a:pt x="588" y="0"/>
                  </a:moveTo>
                  <a:cubicBezTo>
                    <a:pt x="260" y="0"/>
                    <a:pt x="1" y="259"/>
                    <a:pt x="1" y="573"/>
                  </a:cubicBezTo>
                  <a:lnTo>
                    <a:pt x="1" y="901"/>
                  </a:lnTo>
                  <a:cubicBezTo>
                    <a:pt x="1" y="1570"/>
                    <a:pt x="547" y="2429"/>
                    <a:pt x="1215" y="2429"/>
                  </a:cubicBezTo>
                  <a:cubicBezTo>
                    <a:pt x="1884" y="2429"/>
                    <a:pt x="2430" y="1570"/>
                    <a:pt x="2430" y="901"/>
                  </a:cubicBezTo>
                  <a:lnTo>
                    <a:pt x="2430" y="573"/>
                  </a:lnTo>
                  <a:cubicBezTo>
                    <a:pt x="2430" y="259"/>
                    <a:pt x="2171" y="0"/>
                    <a:pt x="1843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0" name="Google Shape;18800;p70"/>
            <p:cNvSpPr/>
            <p:nvPr/>
          </p:nvSpPr>
          <p:spPr>
            <a:xfrm>
              <a:off x="1762360" y="2922097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1"/>
                  </a:moveTo>
                  <a:cubicBezTo>
                    <a:pt x="248" y="1"/>
                    <a:pt x="1" y="268"/>
                    <a:pt x="1" y="574"/>
                  </a:cubicBezTo>
                  <a:lnTo>
                    <a:pt x="1" y="902"/>
                  </a:lnTo>
                  <a:cubicBezTo>
                    <a:pt x="1" y="1571"/>
                    <a:pt x="547" y="2430"/>
                    <a:pt x="1215" y="2430"/>
                  </a:cubicBezTo>
                  <a:cubicBezTo>
                    <a:pt x="1884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0"/>
                    <a:pt x="2171" y="1"/>
                    <a:pt x="1843" y="1"/>
                  </a:cubicBezTo>
                  <a:lnTo>
                    <a:pt x="588" y="1"/>
                  </a:lnTo>
                  <a:cubicBezTo>
                    <a:pt x="580" y="1"/>
                    <a:pt x="572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1" name="Google Shape;18801;p70"/>
            <p:cNvSpPr/>
            <p:nvPr/>
          </p:nvSpPr>
          <p:spPr>
            <a:xfrm>
              <a:off x="1867329" y="2922097"/>
              <a:ext cx="83799" cy="83833"/>
            </a:xfrm>
            <a:custGeom>
              <a:rect b="b" l="l" r="r" t="t"/>
              <a:pathLst>
                <a:path extrusionOk="0" h="2431" w="2430">
                  <a:moveTo>
                    <a:pt x="551" y="1"/>
                  </a:moveTo>
                  <a:cubicBezTo>
                    <a:pt x="247" y="1"/>
                    <a:pt x="0" y="268"/>
                    <a:pt x="0" y="574"/>
                  </a:cubicBezTo>
                  <a:lnTo>
                    <a:pt x="0" y="902"/>
                  </a:lnTo>
                  <a:cubicBezTo>
                    <a:pt x="0" y="1571"/>
                    <a:pt x="546" y="2430"/>
                    <a:pt x="1215" y="2430"/>
                  </a:cubicBezTo>
                  <a:cubicBezTo>
                    <a:pt x="1884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8"/>
                    <a:pt x="2183" y="1"/>
                    <a:pt x="1866" y="1"/>
                  </a:cubicBezTo>
                  <a:cubicBezTo>
                    <a:pt x="1859" y="1"/>
                    <a:pt x="1851" y="1"/>
                    <a:pt x="1843" y="1"/>
                  </a:cubicBezTo>
                  <a:lnTo>
                    <a:pt x="574" y="1"/>
                  </a:lnTo>
                  <a:cubicBezTo>
                    <a:pt x="566" y="1"/>
                    <a:pt x="559" y="1"/>
                    <a:pt x="551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2" name="Google Shape;18802;p70"/>
            <p:cNvSpPr/>
            <p:nvPr/>
          </p:nvSpPr>
          <p:spPr>
            <a:xfrm>
              <a:off x="1971333" y="2922097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1867" y="1"/>
                  </a:moveTo>
                  <a:cubicBezTo>
                    <a:pt x="1859" y="1"/>
                    <a:pt x="1851" y="1"/>
                    <a:pt x="1843" y="1"/>
                  </a:cubicBezTo>
                  <a:lnTo>
                    <a:pt x="588" y="1"/>
                  </a:lnTo>
                  <a:cubicBezTo>
                    <a:pt x="260" y="1"/>
                    <a:pt x="1" y="260"/>
                    <a:pt x="1" y="574"/>
                  </a:cubicBezTo>
                  <a:lnTo>
                    <a:pt x="1" y="902"/>
                  </a:lnTo>
                  <a:cubicBezTo>
                    <a:pt x="1" y="1571"/>
                    <a:pt x="547" y="2430"/>
                    <a:pt x="1216" y="2430"/>
                  </a:cubicBezTo>
                  <a:cubicBezTo>
                    <a:pt x="1884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8"/>
                    <a:pt x="2183" y="1"/>
                    <a:pt x="1867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3" name="Google Shape;18803;p70"/>
            <p:cNvSpPr/>
            <p:nvPr/>
          </p:nvSpPr>
          <p:spPr>
            <a:xfrm>
              <a:off x="2075819" y="2922097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1867" y="1"/>
                  </a:moveTo>
                  <a:cubicBezTo>
                    <a:pt x="1859" y="1"/>
                    <a:pt x="1851" y="1"/>
                    <a:pt x="1843" y="1"/>
                  </a:cubicBezTo>
                  <a:lnTo>
                    <a:pt x="588" y="1"/>
                  </a:lnTo>
                  <a:cubicBezTo>
                    <a:pt x="260" y="1"/>
                    <a:pt x="1" y="260"/>
                    <a:pt x="1" y="574"/>
                  </a:cubicBezTo>
                  <a:lnTo>
                    <a:pt x="1" y="902"/>
                  </a:lnTo>
                  <a:cubicBezTo>
                    <a:pt x="1" y="1571"/>
                    <a:pt x="547" y="2430"/>
                    <a:pt x="1216" y="2430"/>
                  </a:cubicBezTo>
                  <a:cubicBezTo>
                    <a:pt x="1884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8"/>
                    <a:pt x="2183" y="1"/>
                    <a:pt x="1867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4" name="Google Shape;18804;p70"/>
            <p:cNvSpPr/>
            <p:nvPr/>
          </p:nvSpPr>
          <p:spPr>
            <a:xfrm>
              <a:off x="2180306" y="2922097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1"/>
                  </a:moveTo>
                  <a:cubicBezTo>
                    <a:pt x="248" y="1"/>
                    <a:pt x="1" y="268"/>
                    <a:pt x="1" y="574"/>
                  </a:cubicBezTo>
                  <a:lnTo>
                    <a:pt x="1" y="902"/>
                  </a:lnTo>
                  <a:cubicBezTo>
                    <a:pt x="1" y="1571"/>
                    <a:pt x="547" y="2430"/>
                    <a:pt x="1216" y="2430"/>
                  </a:cubicBezTo>
                  <a:cubicBezTo>
                    <a:pt x="1884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0"/>
                    <a:pt x="2171" y="1"/>
                    <a:pt x="1857" y="1"/>
                  </a:cubicBezTo>
                  <a:lnTo>
                    <a:pt x="588" y="1"/>
                  </a:lnTo>
                  <a:cubicBezTo>
                    <a:pt x="580" y="1"/>
                    <a:pt x="572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5" name="Google Shape;18805;p70"/>
            <p:cNvSpPr/>
            <p:nvPr/>
          </p:nvSpPr>
          <p:spPr>
            <a:xfrm>
              <a:off x="2284792" y="2922097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1"/>
                  </a:moveTo>
                  <a:cubicBezTo>
                    <a:pt x="248" y="1"/>
                    <a:pt x="1" y="268"/>
                    <a:pt x="1" y="574"/>
                  </a:cubicBezTo>
                  <a:lnTo>
                    <a:pt x="1" y="902"/>
                  </a:lnTo>
                  <a:cubicBezTo>
                    <a:pt x="1" y="1571"/>
                    <a:pt x="547" y="2430"/>
                    <a:pt x="1216" y="2430"/>
                  </a:cubicBezTo>
                  <a:cubicBezTo>
                    <a:pt x="1884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8"/>
                    <a:pt x="2183" y="1"/>
                    <a:pt x="1880" y="1"/>
                  </a:cubicBezTo>
                  <a:cubicBezTo>
                    <a:pt x="1872" y="1"/>
                    <a:pt x="1865" y="1"/>
                    <a:pt x="1857" y="1"/>
                  </a:cubicBezTo>
                  <a:lnTo>
                    <a:pt x="588" y="1"/>
                  </a:lnTo>
                  <a:cubicBezTo>
                    <a:pt x="580" y="1"/>
                    <a:pt x="572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6" name="Google Shape;18806;p70"/>
            <p:cNvSpPr/>
            <p:nvPr/>
          </p:nvSpPr>
          <p:spPr>
            <a:xfrm>
              <a:off x="2389279" y="2922132"/>
              <a:ext cx="83833" cy="83799"/>
            </a:xfrm>
            <a:custGeom>
              <a:rect b="b" l="l" r="r" t="t"/>
              <a:pathLst>
                <a:path extrusionOk="0" h="2430" w="2431">
                  <a:moveTo>
                    <a:pt x="588" y="0"/>
                  </a:moveTo>
                  <a:cubicBezTo>
                    <a:pt x="260" y="0"/>
                    <a:pt x="1" y="259"/>
                    <a:pt x="1" y="573"/>
                  </a:cubicBezTo>
                  <a:lnTo>
                    <a:pt x="1" y="901"/>
                  </a:lnTo>
                  <a:cubicBezTo>
                    <a:pt x="1" y="1570"/>
                    <a:pt x="547" y="2429"/>
                    <a:pt x="1216" y="2429"/>
                  </a:cubicBezTo>
                  <a:cubicBezTo>
                    <a:pt x="1898" y="2429"/>
                    <a:pt x="2430" y="1570"/>
                    <a:pt x="2430" y="901"/>
                  </a:cubicBezTo>
                  <a:lnTo>
                    <a:pt x="2430" y="573"/>
                  </a:lnTo>
                  <a:cubicBezTo>
                    <a:pt x="2430" y="259"/>
                    <a:pt x="2171" y="0"/>
                    <a:pt x="1857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7" name="Google Shape;18807;p70"/>
            <p:cNvSpPr/>
            <p:nvPr/>
          </p:nvSpPr>
          <p:spPr>
            <a:xfrm>
              <a:off x="2493765" y="2922097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1880" y="1"/>
                  </a:moveTo>
                  <a:cubicBezTo>
                    <a:pt x="1872" y="1"/>
                    <a:pt x="1865" y="1"/>
                    <a:pt x="1857" y="1"/>
                  </a:cubicBezTo>
                  <a:lnTo>
                    <a:pt x="588" y="1"/>
                  </a:lnTo>
                  <a:cubicBezTo>
                    <a:pt x="260" y="1"/>
                    <a:pt x="1" y="260"/>
                    <a:pt x="1" y="574"/>
                  </a:cubicBezTo>
                  <a:lnTo>
                    <a:pt x="1" y="902"/>
                  </a:lnTo>
                  <a:cubicBezTo>
                    <a:pt x="1" y="1571"/>
                    <a:pt x="547" y="2430"/>
                    <a:pt x="1216" y="2430"/>
                  </a:cubicBezTo>
                  <a:cubicBezTo>
                    <a:pt x="1884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8"/>
                    <a:pt x="2183" y="1"/>
                    <a:pt x="1880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8" name="Google Shape;18808;p70"/>
            <p:cNvSpPr/>
            <p:nvPr/>
          </p:nvSpPr>
          <p:spPr>
            <a:xfrm>
              <a:off x="2598252" y="2922097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1"/>
                  </a:moveTo>
                  <a:cubicBezTo>
                    <a:pt x="248" y="1"/>
                    <a:pt x="1" y="268"/>
                    <a:pt x="1" y="574"/>
                  </a:cubicBezTo>
                  <a:lnTo>
                    <a:pt x="1" y="902"/>
                  </a:lnTo>
                  <a:cubicBezTo>
                    <a:pt x="1" y="1571"/>
                    <a:pt x="547" y="2430"/>
                    <a:pt x="1216" y="2430"/>
                  </a:cubicBezTo>
                  <a:cubicBezTo>
                    <a:pt x="1898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0"/>
                    <a:pt x="2171" y="1"/>
                    <a:pt x="1857" y="1"/>
                  </a:cubicBezTo>
                  <a:lnTo>
                    <a:pt x="588" y="1"/>
                  </a:lnTo>
                  <a:cubicBezTo>
                    <a:pt x="580" y="1"/>
                    <a:pt x="572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9" name="Google Shape;18809;p70"/>
            <p:cNvSpPr/>
            <p:nvPr/>
          </p:nvSpPr>
          <p:spPr>
            <a:xfrm>
              <a:off x="2702738" y="2922097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1"/>
                  </a:moveTo>
                  <a:cubicBezTo>
                    <a:pt x="248" y="1"/>
                    <a:pt x="1" y="268"/>
                    <a:pt x="1" y="574"/>
                  </a:cubicBezTo>
                  <a:lnTo>
                    <a:pt x="1" y="902"/>
                  </a:lnTo>
                  <a:cubicBezTo>
                    <a:pt x="1" y="1571"/>
                    <a:pt x="547" y="2430"/>
                    <a:pt x="1216" y="2430"/>
                  </a:cubicBezTo>
                  <a:cubicBezTo>
                    <a:pt x="1884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0"/>
                    <a:pt x="2171" y="1"/>
                    <a:pt x="1857" y="1"/>
                  </a:cubicBezTo>
                  <a:lnTo>
                    <a:pt x="588" y="1"/>
                  </a:lnTo>
                  <a:cubicBezTo>
                    <a:pt x="580" y="1"/>
                    <a:pt x="572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0" name="Google Shape;18810;p70"/>
            <p:cNvSpPr/>
            <p:nvPr/>
          </p:nvSpPr>
          <p:spPr>
            <a:xfrm>
              <a:off x="2807225" y="2922097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1"/>
                  </a:moveTo>
                  <a:cubicBezTo>
                    <a:pt x="248" y="1"/>
                    <a:pt x="1" y="268"/>
                    <a:pt x="1" y="574"/>
                  </a:cubicBezTo>
                  <a:lnTo>
                    <a:pt x="1" y="902"/>
                  </a:lnTo>
                  <a:cubicBezTo>
                    <a:pt x="1" y="1571"/>
                    <a:pt x="547" y="2430"/>
                    <a:pt x="1216" y="2430"/>
                  </a:cubicBezTo>
                  <a:cubicBezTo>
                    <a:pt x="1898" y="2430"/>
                    <a:pt x="2430" y="1571"/>
                    <a:pt x="2430" y="902"/>
                  </a:cubicBezTo>
                  <a:lnTo>
                    <a:pt x="2430" y="574"/>
                  </a:lnTo>
                  <a:cubicBezTo>
                    <a:pt x="2430" y="260"/>
                    <a:pt x="2171" y="1"/>
                    <a:pt x="1857" y="1"/>
                  </a:cubicBezTo>
                  <a:lnTo>
                    <a:pt x="588" y="1"/>
                  </a:lnTo>
                  <a:cubicBezTo>
                    <a:pt x="580" y="1"/>
                    <a:pt x="572" y="1"/>
                    <a:pt x="564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1" name="Google Shape;18811;p70"/>
            <p:cNvSpPr/>
            <p:nvPr/>
          </p:nvSpPr>
          <p:spPr>
            <a:xfrm>
              <a:off x="1657873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5" y="2430"/>
                  </a:cubicBezTo>
                  <a:cubicBezTo>
                    <a:pt x="1884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0"/>
                    <a:pt x="2171" y="1"/>
                    <a:pt x="1843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2" name="Google Shape;18812;p70"/>
            <p:cNvSpPr/>
            <p:nvPr/>
          </p:nvSpPr>
          <p:spPr>
            <a:xfrm>
              <a:off x="1762360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0"/>
                  </a:moveTo>
                  <a:cubicBezTo>
                    <a:pt x="248" y="0"/>
                    <a:pt x="1" y="267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5" y="2430"/>
                  </a:cubicBezTo>
                  <a:cubicBezTo>
                    <a:pt x="1884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7"/>
                    <a:pt x="2183" y="0"/>
                    <a:pt x="1867" y="0"/>
                  </a:cubicBezTo>
                  <a:cubicBezTo>
                    <a:pt x="1859" y="0"/>
                    <a:pt x="1851" y="0"/>
                    <a:pt x="1843" y="1"/>
                  </a:cubicBezTo>
                  <a:lnTo>
                    <a:pt x="588" y="1"/>
                  </a:lnTo>
                  <a:cubicBezTo>
                    <a:pt x="580" y="0"/>
                    <a:pt x="572" y="0"/>
                    <a:pt x="564" y="0"/>
                  </a:cubicBezTo>
                  <a:close/>
                </a:path>
              </a:pathLst>
            </a:custGeom>
            <a:solidFill>
              <a:srgbClr val="92E3A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3" name="Google Shape;18813;p70"/>
            <p:cNvSpPr/>
            <p:nvPr/>
          </p:nvSpPr>
          <p:spPr>
            <a:xfrm>
              <a:off x="1867329" y="3143795"/>
              <a:ext cx="83799" cy="83833"/>
            </a:xfrm>
            <a:custGeom>
              <a:rect b="b" l="l" r="r" t="t"/>
              <a:pathLst>
                <a:path extrusionOk="0" h="2431" w="2430">
                  <a:moveTo>
                    <a:pt x="551" y="0"/>
                  </a:moveTo>
                  <a:cubicBezTo>
                    <a:pt x="247" y="0"/>
                    <a:pt x="0" y="267"/>
                    <a:pt x="0" y="574"/>
                  </a:cubicBezTo>
                  <a:lnTo>
                    <a:pt x="0" y="901"/>
                  </a:lnTo>
                  <a:cubicBezTo>
                    <a:pt x="0" y="1570"/>
                    <a:pt x="546" y="2430"/>
                    <a:pt x="1215" y="2430"/>
                  </a:cubicBezTo>
                  <a:cubicBezTo>
                    <a:pt x="1884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7"/>
                    <a:pt x="2183" y="0"/>
                    <a:pt x="1866" y="0"/>
                  </a:cubicBezTo>
                  <a:cubicBezTo>
                    <a:pt x="1859" y="0"/>
                    <a:pt x="1851" y="0"/>
                    <a:pt x="1843" y="1"/>
                  </a:cubicBezTo>
                  <a:lnTo>
                    <a:pt x="574" y="1"/>
                  </a:lnTo>
                  <a:cubicBezTo>
                    <a:pt x="566" y="0"/>
                    <a:pt x="559" y="0"/>
                    <a:pt x="551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4" name="Google Shape;18814;p70"/>
            <p:cNvSpPr/>
            <p:nvPr/>
          </p:nvSpPr>
          <p:spPr>
            <a:xfrm>
              <a:off x="1971333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1867" y="0"/>
                  </a:moveTo>
                  <a:cubicBezTo>
                    <a:pt x="1859" y="0"/>
                    <a:pt x="1851" y="0"/>
                    <a:pt x="1843" y="1"/>
                  </a:cubicBezTo>
                  <a:lnTo>
                    <a:pt x="588" y="1"/>
                  </a:lnTo>
                  <a:cubicBezTo>
                    <a:pt x="260" y="1"/>
                    <a:pt x="1" y="260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6" y="2430"/>
                  </a:cubicBezTo>
                  <a:cubicBezTo>
                    <a:pt x="1884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7"/>
                    <a:pt x="2183" y="0"/>
                    <a:pt x="1867" y="0"/>
                  </a:cubicBezTo>
                  <a:close/>
                </a:path>
              </a:pathLst>
            </a:custGeom>
            <a:solidFill>
              <a:srgbClr val="92E3A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5" name="Google Shape;18815;p70"/>
            <p:cNvSpPr/>
            <p:nvPr/>
          </p:nvSpPr>
          <p:spPr>
            <a:xfrm>
              <a:off x="2075819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1867" y="0"/>
                  </a:moveTo>
                  <a:cubicBezTo>
                    <a:pt x="1859" y="0"/>
                    <a:pt x="1851" y="0"/>
                    <a:pt x="1843" y="1"/>
                  </a:cubicBezTo>
                  <a:lnTo>
                    <a:pt x="588" y="1"/>
                  </a:lnTo>
                  <a:cubicBezTo>
                    <a:pt x="260" y="1"/>
                    <a:pt x="1" y="260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6" y="2430"/>
                  </a:cubicBezTo>
                  <a:cubicBezTo>
                    <a:pt x="1884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7"/>
                    <a:pt x="2183" y="0"/>
                    <a:pt x="1867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6" name="Google Shape;18816;p70"/>
            <p:cNvSpPr/>
            <p:nvPr/>
          </p:nvSpPr>
          <p:spPr>
            <a:xfrm>
              <a:off x="2180306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0"/>
                  </a:moveTo>
                  <a:cubicBezTo>
                    <a:pt x="248" y="0"/>
                    <a:pt x="1" y="267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6" y="2430"/>
                  </a:cubicBezTo>
                  <a:cubicBezTo>
                    <a:pt x="1884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7"/>
                    <a:pt x="2183" y="0"/>
                    <a:pt x="1880" y="0"/>
                  </a:cubicBezTo>
                  <a:cubicBezTo>
                    <a:pt x="1872" y="0"/>
                    <a:pt x="1865" y="0"/>
                    <a:pt x="1857" y="1"/>
                  </a:cubicBezTo>
                  <a:lnTo>
                    <a:pt x="588" y="1"/>
                  </a:lnTo>
                  <a:cubicBezTo>
                    <a:pt x="580" y="0"/>
                    <a:pt x="572" y="0"/>
                    <a:pt x="564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7" name="Google Shape;18817;p70"/>
            <p:cNvSpPr/>
            <p:nvPr/>
          </p:nvSpPr>
          <p:spPr>
            <a:xfrm>
              <a:off x="2284792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0"/>
                  </a:moveTo>
                  <a:cubicBezTo>
                    <a:pt x="248" y="0"/>
                    <a:pt x="1" y="267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6" y="2430"/>
                  </a:cubicBezTo>
                  <a:cubicBezTo>
                    <a:pt x="1884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7"/>
                    <a:pt x="2183" y="0"/>
                    <a:pt x="1880" y="0"/>
                  </a:cubicBezTo>
                  <a:cubicBezTo>
                    <a:pt x="1872" y="0"/>
                    <a:pt x="1865" y="0"/>
                    <a:pt x="1857" y="1"/>
                  </a:cubicBezTo>
                  <a:lnTo>
                    <a:pt x="588" y="1"/>
                  </a:lnTo>
                  <a:cubicBezTo>
                    <a:pt x="580" y="0"/>
                    <a:pt x="572" y="0"/>
                    <a:pt x="564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8" name="Google Shape;18818;p70"/>
            <p:cNvSpPr/>
            <p:nvPr/>
          </p:nvSpPr>
          <p:spPr>
            <a:xfrm>
              <a:off x="2389279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1880" y="0"/>
                  </a:moveTo>
                  <a:cubicBezTo>
                    <a:pt x="1872" y="0"/>
                    <a:pt x="1865" y="0"/>
                    <a:pt x="1857" y="1"/>
                  </a:cubicBezTo>
                  <a:lnTo>
                    <a:pt x="588" y="1"/>
                  </a:lnTo>
                  <a:cubicBezTo>
                    <a:pt x="260" y="1"/>
                    <a:pt x="1" y="260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6" y="2430"/>
                  </a:cubicBezTo>
                  <a:cubicBezTo>
                    <a:pt x="1898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7"/>
                    <a:pt x="2183" y="0"/>
                    <a:pt x="1880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9" name="Google Shape;18819;p70"/>
            <p:cNvSpPr/>
            <p:nvPr/>
          </p:nvSpPr>
          <p:spPr>
            <a:xfrm>
              <a:off x="2493765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1880" y="0"/>
                  </a:moveTo>
                  <a:cubicBezTo>
                    <a:pt x="1872" y="0"/>
                    <a:pt x="1865" y="0"/>
                    <a:pt x="1857" y="1"/>
                  </a:cubicBezTo>
                  <a:lnTo>
                    <a:pt x="588" y="1"/>
                  </a:lnTo>
                  <a:cubicBezTo>
                    <a:pt x="260" y="1"/>
                    <a:pt x="1" y="260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6" y="2430"/>
                  </a:cubicBezTo>
                  <a:cubicBezTo>
                    <a:pt x="1884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7"/>
                    <a:pt x="2183" y="0"/>
                    <a:pt x="1880" y="0"/>
                  </a:cubicBezTo>
                  <a:close/>
                </a:path>
              </a:pathLst>
            </a:custGeom>
            <a:solidFill>
              <a:srgbClr val="92E3A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0" name="Google Shape;18820;p70"/>
            <p:cNvSpPr/>
            <p:nvPr/>
          </p:nvSpPr>
          <p:spPr>
            <a:xfrm>
              <a:off x="2598252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0"/>
                  </a:moveTo>
                  <a:cubicBezTo>
                    <a:pt x="248" y="0"/>
                    <a:pt x="1" y="267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6" y="2430"/>
                  </a:cubicBezTo>
                  <a:cubicBezTo>
                    <a:pt x="1898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0"/>
                    <a:pt x="2171" y="1"/>
                    <a:pt x="1857" y="1"/>
                  </a:cubicBezTo>
                  <a:lnTo>
                    <a:pt x="588" y="1"/>
                  </a:lnTo>
                  <a:cubicBezTo>
                    <a:pt x="580" y="0"/>
                    <a:pt x="572" y="0"/>
                    <a:pt x="564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1" name="Google Shape;18821;p70"/>
            <p:cNvSpPr/>
            <p:nvPr/>
          </p:nvSpPr>
          <p:spPr>
            <a:xfrm>
              <a:off x="2702738" y="3143795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64" y="0"/>
                  </a:moveTo>
                  <a:cubicBezTo>
                    <a:pt x="248" y="0"/>
                    <a:pt x="1" y="267"/>
                    <a:pt x="1" y="574"/>
                  </a:cubicBezTo>
                  <a:lnTo>
                    <a:pt x="1" y="901"/>
                  </a:lnTo>
                  <a:cubicBezTo>
                    <a:pt x="1" y="1570"/>
                    <a:pt x="547" y="2430"/>
                    <a:pt x="1216" y="2430"/>
                  </a:cubicBezTo>
                  <a:cubicBezTo>
                    <a:pt x="1884" y="2430"/>
                    <a:pt x="2430" y="1570"/>
                    <a:pt x="2430" y="901"/>
                  </a:cubicBezTo>
                  <a:lnTo>
                    <a:pt x="2430" y="574"/>
                  </a:lnTo>
                  <a:cubicBezTo>
                    <a:pt x="2430" y="260"/>
                    <a:pt x="2171" y="1"/>
                    <a:pt x="1857" y="1"/>
                  </a:cubicBezTo>
                  <a:lnTo>
                    <a:pt x="588" y="1"/>
                  </a:lnTo>
                  <a:cubicBezTo>
                    <a:pt x="580" y="0"/>
                    <a:pt x="572" y="0"/>
                    <a:pt x="564" y="0"/>
                  </a:cubicBezTo>
                  <a:close/>
                </a:path>
              </a:pathLst>
            </a:custGeom>
            <a:solidFill>
              <a:srgbClr val="92E3A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2" name="Google Shape;18822;p70"/>
            <p:cNvSpPr/>
            <p:nvPr/>
          </p:nvSpPr>
          <p:spPr>
            <a:xfrm>
              <a:off x="2807225" y="3143795"/>
              <a:ext cx="84316" cy="83833"/>
            </a:xfrm>
            <a:custGeom>
              <a:rect b="b" l="l" r="r" t="t"/>
              <a:pathLst>
                <a:path extrusionOk="0" h="2431" w="2445">
                  <a:moveTo>
                    <a:pt x="1880" y="0"/>
                  </a:moveTo>
                  <a:cubicBezTo>
                    <a:pt x="1872" y="0"/>
                    <a:pt x="1865" y="0"/>
                    <a:pt x="1857" y="1"/>
                  </a:cubicBezTo>
                  <a:lnTo>
                    <a:pt x="588" y="1"/>
                  </a:lnTo>
                  <a:cubicBezTo>
                    <a:pt x="260" y="1"/>
                    <a:pt x="1" y="260"/>
                    <a:pt x="15" y="574"/>
                  </a:cubicBezTo>
                  <a:lnTo>
                    <a:pt x="15" y="901"/>
                  </a:lnTo>
                  <a:cubicBezTo>
                    <a:pt x="15" y="1570"/>
                    <a:pt x="547" y="2430"/>
                    <a:pt x="1229" y="2430"/>
                  </a:cubicBezTo>
                  <a:cubicBezTo>
                    <a:pt x="1898" y="2430"/>
                    <a:pt x="2444" y="1570"/>
                    <a:pt x="2444" y="901"/>
                  </a:cubicBezTo>
                  <a:lnTo>
                    <a:pt x="2444" y="574"/>
                  </a:lnTo>
                  <a:cubicBezTo>
                    <a:pt x="2444" y="267"/>
                    <a:pt x="2184" y="0"/>
                    <a:pt x="1880" y="0"/>
                  </a:cubicBezTo>
                  <a:close/>
                </a:path>
              </a:pathLst>
            </a:custGeom>
            <a:solidFill>
              <a:srgbClr val="92E3A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3" name="Google Shape;18823;p70"/>
            <p:cNvSpPr/>
            <p:nvPr/>
          </p:nvSpPr>
          <p:spPr>
            <a:xfrm>
              <a:off x="1605630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5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43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4" name="Google Shape;18824;p70"/>
            <p:cNvSpPr/>
            <p:nvPr/>
          </p:nvSpPr>
          <p:spPr>
            <a:xfrm>
              <a:off x="1710116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5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43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5" name="Google Shape;18825;p70"/>
            <p:cNvSpPr/>
            <p:nvPr/>
          </p:nvSpPr>
          <p:spPr>
            <a:xfrm>
              <a:off x="1814603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5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43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6" name="Google Shape;18826;p70"/>
            <p:cNvSpPr/>
            <p:nvPr/>
          </p:nvSpPr>
          <p:spPr>
            <a:xfrm>
              <a:off x="1919089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5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43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7" name="Google Shape;18827;p70"/>
            <p:cNvSpPr/>
            <p:nvPr/>
          </p:nvSpPr>
          <p:spPr>
            <a:xfrm>
              <a:off x="2023576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6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43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8" name="Google Shape;18828;p70"/>
            <p:cNvSpPr/>
            <p:nvPr/>
          </p:nvSpPr>
          <p:spPr>
            <a:xfrm>
              <a:off x="2128062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6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43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9" name="Google Shape;18829;p70"/>
            <p:cNvSpPr/>
            <p:nvPr/>
          </p:nvSpPr>
          <p:spPr>
            <a:xfrm>
              <a:off x="2232549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6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57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0" name="Google Shape;18830;p70"/>
            <p:cNvSpPr/>
            <p:nvPr/>
          </p:nvSpPr>
          <p:spPr>
            <a:xfrm>
              <a:off x="2337035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6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57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1" name="Google Shape;18831;p70"/>
            <p:cNvSpPr/>
            <p:nvPr/>
          </p:nvSpPr>
          <p:spPr>
            <a:xfrm>
              <a:off x="2441522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6" y="2430"/>
                  </a:cubicBezTo>
                  <a:cubicBezTo>
                    <a:pt x="1898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57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2" name="Google Shape;18832;p70"/>
            <p:cNvSpPr/>
            <p:nvPr/>
          </p:nvSpPr>
          <p:spPr>
            <a:xfrm>
              <a:off x="2546008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6" y="2430"/>
                  </a:cubicBezTo>
                  <a:cubicBezTo>
                    <a:pt x="1898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43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3" name="Google Shape;18833;p70"/>
            <p:cNvSpPr/>
            <p:nvPr/>
          </p:nvSpPr>
          <p:spPr>
            <a:xfrm>
              <a:off x="2650495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6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57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4" name="Google Shape;18834;p70"/>
            <p:cNvSpPr/>
            <p:nvPr/>
          </p:nvSpPr>
          <p:spPr>
            <a:xfrm>
              <a:off x="2754981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6" y="2430"/>
                  </a:cubicBezTo>
                  <a:cubicBezTo>
                    <a:pt x="1884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57" y="1"/>
                  </a:cubicBezTo>
                  <a:close/>
                </a:path>
              </a:pathLst>
            </a:custGeom>
            <a:solidFill>
              <a:srgbClr val="92E3A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5" name="Google Shape;18835;p70"/>
            <p:cNvSpPr/>
            <p:nvPr/>
          </p:nvSpPr>
          <p:spPr>
            <a:xfrm>
              <a:off x="2859468" y="3036481"/>
              <a:ext cx="83833" cy="83833"/>
            </a:xfrm>
            <a:custGeom>
              <a:rect b="b" l="l" r="r" t="t"/>
              <a:pathLst>
                <a:path extrusionOk="0" h="2431" w="2431">
                  <a:moveTo>
                    <a:pt x="588" y="1"/>
                  </a:moveTo>
                  <a:cubicBezTo>
                    <a:pt x="260" y="1"/>
                    <a:pt x="1" y="260"/>
                    <a:pt x="1" y="588"/>
                  </a:cubicBezTo>
                  <a:lnTo>
                    <a:pt x="1" y="901"/>
                  </a:lnTo>
                  <a:cubicBezTo>
                    <a:pt x="1" y="1584"/>
                    <a:pt x="547" y="2430"/>
                    <a:pt x="1216" y="2430"/>
                  </a:cubicBezTo>
                  <a:cubicBezTo>
                    <a:pt x="1898" y="2430"/>
                    <a:pt x="2430" y="1584"/>
                    <a:pt x="2430" y="901"/>
                  </a:cubicBezTo>
                  <a:lnTo>
                    <a:pt x="2430" y="588"/>
                  </a:lnTo>
                  <a:cubicBezTo>
                    <a:pt x="2430" y="260"/>
                    <a:pt x="2171" y="1"/>
                    <a:pt x="1857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6" name="Google Shape;18836;p70"/>
            <p:cNvSpPr/>
            <p:nvPr/>
          </p:nvSpPr>
          <p:spPr>
            <a:xfrm>
              <a:off x="1856501" y="3254868"/>
              <a:ext cx="835951" cy="95110"/>
            </a:xfrm>
            <a:custGeom>
              <a:rect b="b" l="l" r="r" t="t"/>
              <a:pathLst>
                <a:path extrusionOk="0" h="2758" w="24241">
                  <a:moveTo>
                    <a:pt x="546" y="1"/>
                  </a:moveTo>
                  <a:cubicBezTo>
                    <a:pt x="246" y="1"/>
                    <a:pt x="0" y="246"/>
                    <a:pt x="0" y="560"/>
                  </a:cubicBezTo>
                  <a:lnTo>
                    <a:pt x="0" y="2212"/>
                  </a:lnTo>
                  <a:cubicBezTo>
                    <a:pt x="0" y="2526"/>
                    <a:pt x="246" y="2758"/>
                    <a:pt x="546" y="2758"/>
                  </a:cubicBezTo>
                  <a:lnTo>
                    <a:pt x="23695" y="2758"/>
                  </a:lnTo>
                  <a:cubicBezTo>
                    <a:pt x="23995" y="2758"/>
                    <a:pt x="24241" y="2526"/>
                    <a:pt x="24241" y="2212"/>
                  </a:cubicBezTo>
                  <a:lnTo>
                    <a:pt x="24241" y="560"/>
                  </a:lnTo>
                  <a:cubicBezTo>
                    <a:pt x="24241" y="246"/>
                    <a:pt x="23995" y="1"/>
                    <a:pt x="23695" y="1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7" name="Google Shape;18837;p70"/>
            <p:cNvSpPr/>
            <p:nvPr/>
          </p:nvSpPr>
          <p:spPr>
            <a:xfrm>
              <a:off x="2716877" y="3260524"/>
              <a:ext cx="83799" cy="84281"/>
            </a:xfrm>
            <a:custGeom>
              <a:rect b="b" l="l" r="r" t="t"/>
              <a:pathLst>
                <a:path extrusionOk="0" h="2444" w="2430">
                  <a:moveTo>
                    <a:pt x="587" y="0"/>
                  </a:moveTo>
                  <a:cubicBezTo>
                    <a:pt x="260" y="0"/>
                    <a:pt x="0" y="273"/>
                    <a:pt x="0" y="587"/>
                  </a:cubicBezTo>
                  <a:lnTo>
                    <a:pt x="0" y="915"/>
                  </a:lnTo>
                  <a:cubicBezTo>
                    <a:pt x="0" y="1584"/>
                    <a:pt x="546" y="2444"/>
                    <a:pt x="1215" y="2444"/>
                  </a:cubicBezTo>
                  <a:cubicBezTo>
                    <a:pt x="1884" y="2444"/>
                    <a:pt x="2430" y="1584"/>
                    <a:pt x="2430" y="915"/>
                  </a:cubicBezTo>
                  <a:lnTo>
                    <a:pt x="2430" y="587"/>
                  </a:lnTo>
                  <a:cubicBezTo>
                    <a:pt x="2430" y="260"/>
                    <a:pt x="2171" y="0"/>
                    <a:pt x="1843" y="0"/>
                  </a:cubicBezTo>
                  <a:close/>
                </a:path>
              </a:pathLst>
            </a:custGeom>
            <a:solidFill>
              <a:srgbClr val="92E3A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8" name="Google Shape;18838;p70"/>
            <p:cNvSpPr/>
            <p:nvPr/>
          </p:nvSpPr>
          <p:spPr>
            <a:xfrm>
              <a:off x="1748704" y="3260524"/>
              <a:ext cx="83833" cy="84281"/>
            </a:xfrm>
            <a:custGeom>
              <a:rect b="b" l="l" r="r" t="t"/>
              <a:pathLst>
                <a:path extrusionOk="0" h="2444" w="2431">
                  <a:moveTo>
                    <a:pt x="574" y="0"/>
                  </a:moveTo>
                  <a:cubicBezTo>
                    <a:pt x="260" y="14"/>
                    <a:pt x="1" y="273"/>
                    <a:pt x="1" y="587"/>
                  </a:cubicBezTo>
                  <a:lnTo>
                    <a:pt x="1" y="915"/>
                  </a:lnTo>
                  <a:cubicBezTo>
                    <a:pt x="1" y="1584"/>
                    <a:pt x="533" y="2444"/>
                    <a:pt x="1216" y="2444"/>
                  </a:cubicBezTo>
                  <a:cubicBezTo>
                    <a:pt x="1884" y="2444"/>
                    <a:pt x="2430" y="1584"/>
                    <a:pt x="2430" y="915"/>
                  </a:cubicBezTo>
                  <a:lnTo>
                    <a:pt x="2430" y="587"/>
                  </a:lnTo>
                  <a:cubicBezTo>
                    <a:pt x="2430" y="260"/>
                    <a:pt x="2157" y="0"/>
                    <a:pt x="1843" y="0"/>
                  </a:cubicBezTo>
                  <a:close/>
                </a:path>
              </a:pathLst>
            </a:custGeom>
            <a:solidFill>
              <a:srgbClr val="92E3A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9" name="Google Shape;18839;p70"/>
            <p:cNvSpPr/>
            <p:nvPr/>
          </p:nvSpPr>
          <p:spPr>
            <a:xfrm>
              <a:off x="1669184" y="2933408"/>
              <a:ext cx="61211" cy="60280"/>
            </a:xfrm>
            <a:custGeom>
              <a:rect b="b" l="l" r="r" t="t"/>
              <a:pathLst>
                <a:path extrusionOk="0" h="1748" w="1775">
                  <a:moveTo>
                    <a:pt x="260" y="1"/>
                  </a:moveTo>
                  <a:cubicBezTo>
                    <a:pt x="109" y="1"/>
                    <a:pt x="0" y="123"/>
                    <a:pt x="0" y="260"/>
                  </a:cubicBezTo>
                  <a:lnTo>
                    <a:pt x="0" y="587"/>
                  </a:lnTo>
                  <a:cubicBezTo>
                    <a:pt x="0" y="1052"/>
                    <a:pt x="341" y="1638"/>
                    <a:pt x="751" y="1748"/>
                  </a:cubicBezTo>
                  <a:cubicBezTo>
                    <a:pt x="614" y="1229"/>
                    <a:pt x="901" y="601"/>
                    <a:pt x="1584" y="601"/>
                  </a:cubicBezTo>
                  <a:cubicBezTo>
                    <a:pt x="1652" y="601"/>
                    <a:pt x="1706" y="601"/>
                    <a:pt x="1775" y="615"/>
                  </a:cubicBezTo>
                  <a:lnTo>
                    <a:pt x="1775" y="587"/>
                  </a:lnTo>
                  <a:lnTo>
                    <a:pt x="1775" y="260"/>
                  </a:lnTo>
                  <a:cubicBezTo>
                    <a:pt x="1775" y="123"/>
                    <a:pt x="1652" y="1"/>
                    <a:pt x="1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0" name="Google Shape;18840;p70"/>
            <p:cNvSpPr/>
            <p:nvPr/>
          </p:nvSpPr>
          <p:spPr>
            <a:xfrm>
              <a:off x="1773670" y="2933408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1"/>
                  </a:moveTo>
                  <a:cubicBezTo>
                    <a:pt x="123" y="1"/>
                    <a:pt x="0" y="123"/>
                    <a:pt x="0" y="260"/>
                  </a:cubicBezTo>
                  <a:lnTo>
                    <a:pt x="0" y="587"/>
                  </a:lnTo>
                  <a:cubicBezTo>
                    <a:pt x="0" y="1092"/>
                    <a:pt x="410" y="1734"/>
                    <a:pt x="860" y="1775"/>
                  </a:cubicBezTo>
                  <a:cubicBezTo>
                    <a:pt x="655" y="1243"/>
                    <a:pt x="915" y="519"/>
                    <a:pt x="1665" y="519"/>
                  </a:cubicBezTo>
                  <a:lnTo>
                    <a:pt x="1775" y="519"/>
                  </a:lnTo>
                  <a:lnTo>
                    <a:pt x="1775" y="260"/>
                  </a:lnTo>
                  <a:cubicBezTo>
                    <a:pt x="1775" y="123"/>
                    <a:pt x="1665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1" name="Google Shape;18841;p70"/>
            <p:cNvSpPr/>
            <p:nvPr/>
          </p:nvSpPr>
          <p:spPr>
            <a:xfrm>
              <a:off x="1878605" y="2933856"/>
              <a:ext cx="60763" cy="60763"/>
            </a:xfrm>
            <a:custGeom>
              <a:rect b="b" l="l" r="r" t="t"/>
              <a:pathLst>
                <a:path extrusionOk="0" h="1762" w="1762">
                  <a:moveTo>
                    <a:pt x="226" y="0"/>
                  </a:moveTo>
                  <a:cubicBezTo>
                    <a:pt x="99" y="0"/>
                    <a:pt x="1" y="117"/>
                    <a:pt x="1" y="247"/>
                  </a:cubicBezTo>
                  <a:lnTo>
                    <a:pt x="1" y="574"/>
                  </a:lnTo>
                  <a:cubicBezTo>
                    <a:pt x="1" y="1079"/>
                    <a:pt x="424" y="1762"/>
                    <a:pt x="888" y="1762"/>
                  </a:cubicBezTo>
                  <a:lnTo>
                    <a:pt x="943" y="1762"/>
                  </a:lnTo>
                  <a:cubicBezTo>
                    <a:pt x="711" y="1216"/>
                    <a:pt x="984" y="452"/>
                    <a:pt x="1734" y="452"/>
                  </a:cubicBezTo>
                  <a:lnTo>
                    <a:pt x="1762" y="452"/>
                  </a:lnTo>
                  <a:lnTo>
                    <a:pt x="1762" y="247"/>
                  </a:lnTo>
                  <a:cubicBezTo>
                    <a:pt x="1762" y="110"/>
                    <a:pt x="1652" y="1"/>
                    <a:pt x="1516" y="1"/>
                  </a:cubicBezTo>
                  <a:lnTo>
                    <a:pt x="247" y="1"/>
                  </a:lnTo>
                  <a:cubicBezTo>
                    <a:pt x="240" y="1"/>
                    <a:pt x="233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2" name="Google Shape;18842;p70"/>
            <p:cNvSpPr/>
            <p:nvPr/>
          </p:nvSpPr>
          <p:spPr>
            <a:xfrm>
              <a:off x="1982643" y="2933408"/>
              <a:ext cx="61211" cy="60763"/>
            </a:xfrm>
            <a:custGeom>
              <a:rect b="b" l="l" r="r" t="t"/>
              <a:pathLst>
                <a:path extrusionOk="0" h="1762" w="1775">
                  <a:moveTo>
                    <a:pt x="260" y="1"/>
                  </a:moveTo>
                  <a:cubicBezTo>
                    <a:pt x="123" y="1"/>
                    <a:pt x="0" y="123"/>
                    <a:pt x="0" y="260"/>
                  </a:cubicBezTo>
                  <a:lnTo>
                    <a:pt x="0" y="587"/>
                  </a:lnTo>
                  <a:cubicBezTo>
                    <a:pt x="0" y="1065"/>
                    <a:pt x="382" y="1693"/>
                    <a:pt x="806" y="1761"/>
                  </a:cubicBezTo>
                  <a:cubicBezTo>
                    <a:pt x="505" y="1229"/>
                    <a:pt x="751" y="383"/>
                    <a:pt x="1556" y="383"/>
                  </a:cubicBezTo>
                  <a:cubicBezTo>
                    <a:pt x="1625" y="383"/>
                    <a:pt x="1706" y="383"/>
                    <a:pt x="1775" y="410"/>
                  </a:cubicBezTo>
                  <a:lnTo>
                    <a:pt x="1775" y="260"/>
                  </a:lnTo>
                  <a:cubicBezTo>
                    <a:pt x="1775" y="123"/>
                    <a:pt x="1665" y="1"/>
                    <a:pt x="1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3" name="Google Shape;18843;p70"/>
            <p:cNvSpPr/>
            <p:nvPr/>
          </p:nvSpPr>
          <p:spPr>
            <a:xfrm>
              <a:off x="2087130" y="2933408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1"/>
                  </a:moveTo>
                  <a:cubicBezTo>
                    <a:pt x="123" y="1"/>
                    <a:pt x="0" y="110"/>
                    <a:pt x="0" y="260"/>
                  </a:cubicBezTo>
                  <a:lnTo>
                    <a:pt x="0" y="574"/>
                  </a:lnTo>
                  <a:cubicBezTo>
                    <a:pt x="0" y="1092"/>
                    <a:pt x="437" y="1775"/>
                    <a:pt x="888" y="1775"/>
                  </a:cubicBezTo>
                  <a:lnTo>
                    <a:pt x="956" y="1775"/>
                  </a:lnTo>
                  <a:cubicBezTo>
                    <a:pt x="655" y="1229"/>
                    <a:pt x="915" y="383"/>
                    <a:pt x="1706" y="383"/>
                  </a:cubicBezTo>
                  <a:lnTo>
                    <a:pt x="1775" y="383"/>
                  </a:lnTo>
                  <a:lnTo>
                    <a:pt x="1775" y="260"/>
                  </a:lnTo>
                  <a:cubicBezTo>
                    <a:pt x="1775" y="110"/>
                    <a:pt x="1666" y="1"/>
                    <a:pt x="1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4" name="Google Shape;18844;p70"/>
            <p:cNvSpPr/>
            <p:nvPr/>
          </p:nvSpPr>
          <p:spPr>
            <a:xfrm>
              <a:off x="2191616" y="2933408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1"/>
                  </a:moveTo>
                  <a:cubicBezTo>
                    <a:pt x="123" y="1"/>
                    <a:pt x="0" y="110"/>
                    <a:pt x="0" y="260"/>
                  </a:cubicBezTo>
                  <a:lnTo>
                    <a:pt x="0" y="574"/>
                  </a:lnTo>
                  <a:cubicBezTo>
                    <a:pt x="0" y="1092"/>
                    <a:pt x="437" y="1775"/>
                    <a:pt x="888" y="1775"/>
                  </a:cubicBezTo>
                  <a:cubicBezTo>
                    <a:pt x="915" y="1775"/>
                    <a:pt x="942" y="1775"/>
                    <a:pt x="969" y="1761"/>
                  </a:cubicBezTo>
                  <a:cubicBezTo>
                    <a:pt x="696" y="1229"/>
                    <a:pt x="942" y="410"/>
                    <a:pt x="1734" y="410"/>
                  </a:cubicBezTo>
                  <a:lnTo>
                    <a:pt x="1775" y="410"/>
                  </a:lnTo>
                  <a:lnTo>
                    <a:pt x="1775" y="260"/>
                  </a:lnTo>
                  <a:cubicBezTo>
                    <a:pt x="1775" y="110"/>
                    <a:pt x="1666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5" name="Google Shape;18845;p70"/>
            <p:cNvSpPr/>
            <p:nvPr/>
          </p:nvSpPr>
          <p:spPr>
            <a:xfrm>
              <a:off x="2296103" y="2933856"/>
              <a:ext cx="61211" cy="60763"/>
            </a:xfrm>
            <a:custGeom>
              <a:rect b="b" l="l" r="r" t="t"/>
              <a:pathLst>
                <a:path extrusionOk="0" h="1762" w="1775">
                  <a:moveTo>
                    <a:pt x="1550" y="0"/>
                  </a:moveTo>
                  <a:cubicBezTo>
                    <a:pt x="1543" y="0"/>
                    <a:pt x="1536" y="1"/>
                    <a:pt x="1529" y="1"/>
                  </a:cubicBezTo>
                  <a:lnTo>
                    <a:pt x="260" y="1"/>
                  </a:lnTo>
                  <a:cubicBezTo>
                    <a:pt x="123" y="1"/>
                    <a:pt x="0" y="110"/>
                    <a:pt x="0" y="247"/>
                  </a:cubicBezTo>
                  <a:lnTo>
                    <a:pt x="0" y="574"/>
                  </a:lnTo>
                  <a:cubicBezTo>
                    <a:pt x="0" y="1079"/>
                    <a:pt x="424" y="1762"/>
                    <a:pt x="888" y="1762"/>
                  </a:cubicBezTo>
                  <a:cubicBezTo>
                    <a:pt x="574" y="1230"/>
                    <a:pt x="833" y="370"/>
                    <a:pt x="1625" y="370"/>
                  </a:cubicBezTo>
                  <a:cubicBezTo>
                    <a:pt x="1679" y="370"/>
                    <a:pt x="1720" y="370"/>
                    <a:pt x="1775" y="383"/>
                  </a:cubicBezTo>
                  <a:lnTo>
                    <a:pt x="1775" y="247"/>
                  </a:lnTo>
                  <a:cubicBezTo>
                    <a:pt x="1775" y="117"/>
                    <a:pt x="1676" y="0"/>
                    <a:pt x="1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6" name="Google Shape;18846;p70"/>
            <p:cNvSpPr/>
            <p:nvPr/>
          </p:nvSpPr>
          <p:spPr>
            <a:xfrm>
              <a:off x="2400589" y="2933408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1"/>
                  </a:moveTo>
                  <a:cubicBezTo>
                    <a:pt x="123" y="1"/>
                    <a:pt x="0" y="110"/>
                    <a:pt x="0" y="260"/>
                  </a:cubicBezTo>
                  <a:lnTo>
                    <a:pt x="0" y="574"/>
                  </a:lnTo>
                  <a:cubicBezTo>
                    <a:pt x="0" y="1092"/>
                    <a:pt x="437" y="1775"/>
                    <a:pt x="888" y="1775"/>
                  </a:cubicBezTo>
                  <a:cubicBezTo>
                    <a:pt x="942" y="1775"/>
                    <a:pt x="983" y="1761"/>
                    <a:pt x="1024" y="1748"/>
                  </a:cubicBezTo>
                  <a:cubicBezTo>
                    <a:pt x="778" y="1229"/>
                    <a:pt x="1038" y="451"/>
                    <a:pt x="1775" y="424"/>
                  </a:cubicBezTo>
                  <a:lnTo>
                    <a:pt x="1775" y="260"/>
                  </a:lnTo>
                  <a:cubicBezTo>
                    <a:pt x="1775" y="110"/>
                    <a:pt x="1666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7" name="Google Shape;18847;p70"/>
            <p:cNvSpPr/>
            <p:nvPr/>
          </p:nvSpPr>
          <p:spPr>
            <a:xfrm>
              <a:off x="2505076" y="2933408"/>
              <a:ext cx="61211" cy="60763"/>
            </a:xfrm>
            <a:custGeom>
              <a:rect b="b" l="l" r="r" t="t"/>
              <a:pathLst>
                <a:path extrusionOk="0" h="1762" w="1775">
                  <a:moveTo>
                    <a:pt x="260" y="1"/>
                  </a:moveTo>
                  <a:cubicBezTo>
                    <a:pt x="123" y="1"/>
                    <a:pt x="0" y="123"/>
                    <a:pt x="0" y="260"/>
                  </a:cubicBezTo>
                  <a:lnTo>
                    <a:pt x="0" y="587"/>
                  </a:lnTo>
                  <a:cubicBezTo>
                    <a:pt x="0" y="1065"/>
                    <a:pt x="369" y="1666"/>
                    <a:pt x="778" y="1761"/>
                  </a:cubicBezTo>
                  <a:cubicBezTo>
                    <a:pt x="478" y="1229"/>
                    <a:pt x="724" y="355"/>
                    <a:pt x="1529" y="355"/>
                  </a:cubicBezTo>
                  <a:cubicBezTo>
                    <a:pt x="1611" y="355"/>
                    <a:pt x="1693" y="369"/>
                    <a:pt x="1775" y="396"/>
                  </a:cubicBezTo>
                  <a:lnTo>
                    <a:pt x="1775" y="260"/>
                  </a:lnTo>
                  <a:cubicBezTo>
                    <a:pt x="1775" y="123"/>
                    <a:pt x="1666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8" name="Google Shape;18848;p70"/>
            <p:cNvSpPr/>
            <p:nvPr/>
          </p:nvSpPr>
          <p:spPr>
            <a:xfrm>
              <a:off x="2609562" y="2933408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1"/>
                  </a:moveTo>
                  <a:cubicBezTo>
                    <a:pt x="123" y="1"/>
                    <a:pt x="0" y="123"/>
                    <a:pt x="0" y="260"/>
                  </a:cubicBezTo>
                  <a:lnTo>
                    <a:pt x="0" y="587"/>
                  </a:lnTo>
                  <a:cubicBezTo>
                    <a:pt x="0" y="1092"/>
                    <a:pt x="410" y="1748"/>
                    <a:pt x="860" y="1775"/>
                  </a:cubicBezTo>
                  <a:cubicBezTo>
                    <a:pt x="533" y="1243"/>
                    <a:pt x="792" y="355"/>
                    <a:pt x="1597" y="355"/>
                  </a:cubicBezTo>
                  <a:cubicBezTo>
                    <a:pt x="1652" y="355"/>
                    <a:pt x="1720" y="369"/>
                    <a:pt x="1775" y="383"/>
                  </a:cubicBezTo>
                  <a:lnTo>
                    <a:pt x="1775" y="260"/>
                  </a:lnTo>
                  <a:cubicBezTo>
                    <a:pt x="1775" y="123"/>
                    <a:pt x="1666" y="1"/>
                    <a:pt x="1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9" name="Google Shape;18849;p70"/>
            <p:cNvSpPr/>
            <p:nvPr/>
          </p:nvSpPr>
          <p:spPr>
            <a:xfrm>
              <a:off x="2714049" y="2933408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1"/>
                  </a:moveTo>
                  <a:cubicBezTo>
                    <a:pt x="123" y="1"/>
                    <a:pt x="1" y="123"/>
                    <a:pt x="1" y="260"/>
                  </a:cubicBezTo>
                  <a:lnTo>
                    <a:pt x="1" y="587"/>
                  </a:lnTo>
                  <a:cubicBezTo>
                    <a:pt x="1" y="1092"/>
                    <a:pt x="410" y="1748"/>
                    <a:pt x="860" y="1775"/>
                  </a:cubicBezTo>
                  <a:cubicBezTo>
                    <a:pt x="615" y="1243"/>
                    <a:pt x="874" y="451"/>
                    <a:pt x="1638" y="451"/>
                  </a:cubicBezTo>
                  <a:lnTo>
                    <a:pt x="1775" y="451"/>
                  </a:lnTo>
                  <a:lnTo>
                    <a:pt x="1775" y="260"/>
                  </a:lnTo>
                  <a:cubicBezTo>
                    <a:pt x="1775" y="123"/>
                    <a:pt x="1666" y="1"/>
                    <a:pt x="15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0" name="Google Shape;18850;p70"/>
            <p:cNvSpPr/>
            <p:nvPr/>
          </p:nvSpPr>
          <p:spPr>
            <a:xfrm>
              <a:off x="2818535" y="2933408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1"/>
                  </a:moveTo>
                  <a:cubicBezTo>
                    <a:pt x="123" y="1"/>
                    <a:pt x="1" y="123"/>
                    <a:pt x="1" y="260"/>
                  </a:cubicBezTo>
                  <a:lnTo>
                    <a:pt x="1" y="587"/>
                  </a:lnTo>
                  <a:cubicBezTo>
                    <a:pt x="1" y="1092"/>
                    <a:pt x="437" y="1775"/>
                    <a:pt x="888" y="1775"/>
                  </a:cubicBezTo>
                  <a:cubicBezTo>
                    <a:pt x="956" y="1775"/>
                    <a:pt x="1024" y="1761"/>
                    <a:pt x="1079" y="1734"/>
                  </a:cubicBezTo>
                  <a:cubicBezTo>
                    <a:pt x="847" y="1215"/>
                    <a:pt x="1079" y="465"/>
                    <a:pt x="1775" y="410"/>
                  </a:cubicBezTo>
                  <a:lnTo>
                    <a:pt x="1775" y="260"/>
                  </a:lnTo>
                  <a:cubicBezTo>
                    <a:pt x="1775" y="123"/>
                    <a:pt x="1666" y="1"/>
                    <a:pt x="15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1" name="Google Shape;18851;p70"/>
            <p:cNvSpPr/>
            <p:nvPr/>
          </p:nvSpPr>
          <p:spPr>
            <a:xfrm>
              <a:off x="1669184" y="3154623"/>
              <a:ext cx="61211" cy="61694"/>
            </a:xfrm>
            <a:custGeom>
              <a:rect b="b" l="l" r="r" t="t"/>
              <a:pathLst>
                <a:path extrusionOk="0" h="1789" w="1775">
                  <a:moveTo>
                    <a:pt x="260" y="1"/>
                  </a:moveTo>
                  <a:cubicBezTo>
                    <a:pt x="109" y="1"/>
                    <a:pt x="0" y="123"/>
                    <a:pt x="0" y="260"/>
                  </a:cubicBezTo>
                  <a:lnTo>
                    <a:pt x="0" y="587"/>
                  </a:lnTo>
                  <a:cubicBezTo>
                    <a:pt x="0" y="1106"/>
                    <a:pt x="437" y="1789"/>
                    <a:pt x="887" y="1789"/>
                  </a:cubicBezTo>
                  <a:cubicBezTo>
                    <a:pt x="915" y="1775"/>
                    <a:pt x="942" y="1775"/>
                    <a:pt x="983" y="1775"/>
                  </a:cubicBezTo>
                  <a:cubicBezTo>
                    <a:pt x="601" y="1243"/>
                    <a:pt x="833" y="301"/>
                    <a:pt x="1679" y="301"/>
                  </a:cubicBezTo>
                  <a:cubicBezTo>
                    <a:pt x="1693" y="294"/>
                    <a:pt x="1710" y="291"/>
                    <a:pt x="1727" y="291"/>
                  </a:cubicBezTo>
                  <a:cubicBezTo>
                    <a:pt x="1744" y="291"/>
                    <a:pt x="1761" y="294"/>
                    <a:pt x="1775" y="301"/>
                  </a:cubicBezTo>
                  <a:lnTo>
                    <a:pt x="1775" y="260"/>
                  </a:lnTo>
                  <a:cubicBezTo>
                    <a:pt x="1775" y="123"/>
                    <a:pt x="1652" y="1"/>
                    <a:pt x="15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2" name="Google Shape;18852;p70"/>
            <p:cNvSpPr/>
            <p:nvPr/>
          </p:nvSpPr>
          <p:spPr>
            <a:xfrm>
              <a:off x="1773670" y="3155106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37" y="1775"/>
                    <a:pt x="887" y="1775"/>
                  </a:cubicBezTo>
                  <a:lnTo>
                    <a:pt x="928" y="1775"/>
                  </a:lnTo>
                  <a:cubicBezTo>
                    <a:pt x="533" y="1242"/>
                    <a:pt x="765" y="287"/>
                    <a:pt x="1611" y="287"/>
                  </a:cubicBezTo>
                  <a:cubicBezTo>
                    <a:pt x="1665" y="287"/>
                    <a:pt x="1720" y="287"/>
                    <a:pt x="1775" y="300"/>
                  </a:cubicBezTo>
                  <a:lnTo>
                    <a:pt x="1775" y="246"/>
                  </a:lnTo>
                  <a:cubicBezTo>
                    <a:pt x="1775" y="109"/>
                    <a:pt x="1665" y="0"/>
                    <a:pt x="15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3" name="Google Shape;18853;p70"/>
            <p:cNvSpPr/>
            <p:nvPr/>
          </p:nvSpPr>
          <p:spPr>
            <a:xfrm>
              <a:off x="1878157" y="3155106"/>
              <a:ext cx="60728" cy="61211"/>
            </a:xfrm>
            <a:custGeom>
              <a:rect b="b" l="l" r="r" t="t"/>
              <a:pathLst>
                <a:path extrusionOk="0" h="1775" w="1761">
                  <a:moveTo>
                    <a:pt x="246" y="0"/>
                  </a:moveTo>
                  <a:cubicBezTo>
                    <a:pt x="109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23" y="1761"/>
                    <a:pt x="874" y="1775"/>
                  </a:cubicBezTo>
                  <a:cubicBezTo>
                    <a:pt x="533" y="1242"/>
                    <a:pt x="765" y="328"/>
                    <a:pt x="1597" y="328"/>
                  </a:cubicBezTo>
                  <a:cubicBezTo>
                    <a:pt x="1652" y="328"/>
                    <a:pt x="1706" y="328"/>
                    <a:pt x="1761" y="341"/>
                  </a:cubicBezTo>
                  <a:lnTo>
                    <a:pt x="1761" y="246"/>
                  </a:lnTo>
                  <a:cubicBezTo>
                    <a:pt x="1761" y="109"/>
                    <a:pt x="1652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4" name="Google Shape;18854;p70"/>
            <p:cNvSpPr/>
            <p:nvPr/>
          </p:nvSpPr>
          <p:spPr>
            <a:xfrm>
              <a:off x="1982643" y="3155106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37" y="1775"/>
                    <a:pt x="888" y="1775"/>
                  </a:cubicBezTo>
                  <a:lnTo>
                    <a:pt x="915" y="1775"/>
                  </a:lnTo>
                  <a:cubicBezTo>
                    <a:pt x="587" y="1229"/>
                    <a:pt x="833" y="341"/>
                    <a:pt x="1638" y="341"/>
                  </a:cubicBezTo>
                  <a:cubicBezTo>
                    <a:pt x="1679" y="341"/>
                    <a:pt x="1734" y="355"/>
                    <a:pt x="1775" y="355"/>
                  </a:cubicBezTo>
                  <a:lnTo>
                    <a:pt x="1775" y="246"/>
                  </a:lnTo>
                  <a:cubicBezTo>
                    <a:pt x="1775" y="109"/>
                    <a:pt x="1665" y="0"/>
                    <a:pt x="15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5" name="Google Shape;18855;p70"/>
            <p:cNvSpPr/>
            <p:nvPr/>
          </p:nvSpPr>
          <p:spPr>
            <a:xfrm>
              <a:off x="2087130" y="3155106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37" y="1775"/>
                    <a:pt x="888" y="1775"/>
                  </a:cubicBezTo>
                  <a:cubicBezTo>
                    <a:pt x="505" y="1256"/>
                    <a:pt x="724" y="287"/>
                    <a:pt x="1584" y="287"/>
                  </a:cubicBezTo>
                  <a:cubicBezTo>
                    <a:pt x="1652" y="287"/>
                    <a:pt x="1706" y="287"/>
                    <a:pt x="1775" y="300"/>
                  </a:cubicBezTo>
                  <a:lnTo>
                    <a:pt x="1775" y="246"/>
                  </a:lnTo>
                  <a:cubicBezTo>
                    <a:pt x="1775" y="109"/>
                    <a:pt x="1666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6" name="Google Shape;18856;p70"/>
            <p:cNvSpPr/>
            <p:nvPr/>
          </p:nvSpPr>
          <p:spPr>
            <a:xfrm>
              <a:off x="2191616" y="3155106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37" y="1775"/>
                    <a:pt x="888" y="1775"/>
                  </a:cubicBezTo>
                  <a:lnTo>
                    <a:pt x="928" y="1775"/>
                  </a:lnTo>
                  <a:cubicBezTo>
                    <a:pt x="560" y="1242"/>
                    <a:pt x="792" y="300"/>
                    <a:pt x="1625" y="300"/>
                  </a:cubicBezTo>
                  <a:cubicBezTo>
                    <a:pt x="1679" y="300"/>
                    <a:pt x="1720" y="300"/>
                    <a:pt x="1775" y="314"/>
                  </a:cubicBezTo>
                  <a:lnTo>
                    <a:pt x="1775" y="246"/>
                  </a:ln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7" name="Google Shape;18857;p70"/>
            <p:cNvSpPr/>
            <p:nvPr/>
          </p:nvSpPr>
          <p:spPr>
            <a:xfrm>
              <a:off x="2296103" y="3155106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37" y="1775"/>
                    <a:pt x="888" y="1775"/>
                  </a:cubicBezTo>
                  <a:cubicBezTo>
                    <a:pt x="929" y="1761"/>
                    <a:pt x="956" y="1761"/>
                    <a:pt x="983" y="1761"/>
                  </a:cubicBezTo>
                  <a:cubicBezTo>
                    <a:pt x="683" y="1229"/>
                    <a:pt x="942" y="369"/>
                    <a:pt x="1734" y="369"/>
                  </a:cubicBezTo>
                  <a:lnTo>
                    <a:pt x="1775" y="369"/>
                  </a:lnTo>
                  <a:lnTo>
                    <a:pt x="1775" y="246"/>
                  </a:ln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8" name="Google Shape;18858;p70"/>
            <p:cNvSpPr/>
            <p:nvPr/>
          </p:nvSpPr>
          <p:spPr>
            <a:xfrm>
              <a:off x="2400589" y="3155106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37" y="1775"/>
                    <a:pt x="888" y="1775"/>
                  </a:cubicBezTo>
                  <a:cubicBezTo>
                    <a:pt x="942" y="1761"/>
                    <a:pt x="997" y="1761"/>
                    <a:pt x="1051" y="1747"/>
                  </a:cubicBezTo>
                  <a:cubicBezTo>
                    <a:pt x="697" y="1215"/>
                    <a:pt x="942" y="300"/>
                    <a:pt x="1761" y="300"/>
                  </a:cubicBezTo>
                  <a:lnTo>
                    <a:pt x="1775" y="300"/>
                  </a:lnTo>
                  <a:lnTo>
                    <a:pt x="1775" y="246"/>
                  </a:ln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9" name="Google Shape;18859;p70"/>
            <p:cNvSpPr/>
            <p:nvPr/>
          </p:nvSpPr>
          <p:spPr>
            <a:xfrm>
              <a:off x="2505076" y="3154623"/>
              <a:ext cx="61211" cy="61694"/>
            </a:xfrm>
            <a:custGeom>
              <a:rect b="b" l="l" r="r" t="t"/>
              <a:pathLst>
                <a:path extrusionOk="0" h="1789" w="1775">
                  <a:moveTo>
                    <a:pt x="260" y="1"/>
                  </a:moveTo>
                  <a:cubicBezTo>
                    <a:pt x="123" y="1"/>
                    <a:pt x="0" y="110"/>
                    <a:pt x="0" y="260"/>
                  </a:cubicBezTo>
                  <a:lnTo>
                    <a:pt x="0" y="587"/>
                  </a:lnTo>
                  <a:cubicBezTo>
                    <a:pt x="0" y="1106"/>
                    <a:pt x="437" y="1789"/>
                    <a:pt x="888" y="1789"/>
                  </a:cubicBezTo>
                  <a:cubicBezTo>
                    <a:pt x="929" y="1775"/>
                    <a:pt x="970" y="1775"/>
                    <a:pt x="1010" y="1761"/>
                  </a:cubicBezTo>
                  <a:cubicBezTo>
                    <a:pt x="587" y="1256"/>
                    <a:pt x="819" y="246"/>
                    <a:pt x="1679" y="246"/>
                  </a:cubicBezTo>
                  <a:lnTo>
                    <a:pt x="1775" y="246"/>
                  </a:lnTo>
                  <a:cubicBezTo>
                    <a:pt x="1775" y="110"/>
                    <a:pt x="1652" y="1"/>
                    <a:pt x="15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0" name="Google Shape;18860;p70"/>
            <p:cNvSpPr/>
            <p:nvPr/>
          </p:nvSpPr>
          <p:spPr>
            <a:xfrm>
              <a:off x="2609562" y="3155106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10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24" y="1775"/>
                    <a:pt x="888" y="1775"/>
                  </a:cubicBezTo>
                  <a:cubicBezTo>
                    <a:pt x="942" y="1761"/>
                    <a:pt x="997" y="1761"/>
                    <a:pt x="1051" y="1734"/>
                  </a:cubicBezTo>
                  <a:cubicBezTo>
                    <a:pt x="697" y="1215"/>
                    <a:pt x="929" y="287"/>
                    <a:pt x="1775" y="287"/>
                  </a:cubicBezTo>
                  <a:lnTo>
                    <a:pt x="1775" y="246"/>
                  </a:lnTo>
                  <a:cubicBezTo>
                    <a:pt x="1775" y="109"/>
                    <a:pt x="1652" y="0"/>
                    <a:pt x="15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1" name="Google Shape;18861;p70"/>
            <p:cNvSpPr/>
            <p:nvPr/>
          </p:nvSpPr>
          <p:spPr>
            <a:xfrm>
              <a:off x="2714049" y="3155106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1" y="109"/>
                    <a:pt x="1" y="246"/>
                  </a:cubicBezTo>
                  <a:lnTo>
                    <a:pt x="1" y="573"/>
                  </a:lnTo>
                  <a:cubicBezTo>
                    <a:pt x="1" y="1092"/>
                    <a:pt x="437" y="1775"/>
                    <a:pt x="888" y="1775"/>
                  </a:cubicBezTo>
                  <a:cubicBezTo>
                    <a:pt x="929" y="1761"/>
                    <a:pt x="970" y="1761"/>
                    <a:pt x="1011" y="1747"/>
                  </a:cubicBezTo>
                  <a:cubicBezTo>
                    <a:pt x="628" y="1229"/>
                    <a:pt x="874" y="287"/>
                    <a:pt x="1707" y="287"/>
                  </a:cubicBezTo>
                  <a:lnTo>
                    <a:pt x="1775" y="287"/>
                  </a:lnTo>
                  <a:lnTo>
                    <a:pt x="1775" y="246"/>
                  </a:ln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2" name="Google Shape;18862;p70"/>
            <p:cNvSpPr/>
            <p:nvPr/>
          </p:nvSpPr>
          <p:spPr>
            <a:xfrm>
              <a:off x="2818535" y="3154623"/>
              <a:ext cx="61211" cy="61694"/>
            </a:xfrm>
            <a:custGeom>
              <a:rect b="b" l="l" r="r" t="t"/>
              <a:pathLst>
                <a:path extrusionOk="0" h="1789" w="1775">
                  <a:moveTo>
                    <a:pt x="260" y="1"/>
                  </a:moveTo>
                  <a:cubicBezTo>
                    <a:pt x="123" y="1"/>
                    <a:pt x="1" y="110"/>
                    <a:pt x="1" y="260"/>
                  </a:cubicBezTo>
                  <a:lnTo>
                    <a:pt x="1" y="587"/>
                  </a:lnTo>
                  <a:cubicBezTo>
                    <a:pt x="1" y="1106"/>
                    <a:pt x="437" y="1789"/>
                    <a:pt x="888" y="1789"/>
                  </a:cubicBezTo>
                  <a:cubicBezTo>
                    <a:pt x="628" y="1243"/>
                    <a:pt x="888" y="424"/>
                    <a:pt x="1666" y="424"/>
                  </a:cubicBezTo>
                  <a:lnTo>
                    <a:pt x="1775" y="424"/>
                  </a:lnTo>
                  <a:lnTo>
                    <a:pt x="1775" y="260"/>
                  </a:lnTo>
                  <a:cubicBezTo>
                    <a:pt x="1775" y="110"/>
                    <a:pt x="1666" y="1"/>
                    <a:pt x="15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3" name="Google Shape;18863;p70"/>
            <p:cNvSpPr/>
            <p:nvPr/>
          </p:nvSpPr>
          <p:spPr>
            <a:xfrm>
              <a:off x="1616941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46" y="0"/>
                  </a:moveTo>
                  <a:cubicBezTo>
                    <a:pt x="109" y="0"/>
                    <a:pt x="0" y="109"/>
                    <a:pt x="0" y="260"/>
                  </a:cubicBezTo>
                  <a:lnTo>
                    <a:pt x="0" y="573"/>
                  </a:lnTo>
                  <a:cubicBezTo>
                    <a:pt x="0" y="1092"/>
                    <a:pt x="423" y="1775"/>
                    <a:pt x="887" y="1775"/>
                  </a:cubicBezTo>
                  <a:cubicBezTo>
                    <a:pt x="928" y="1775"/>
                    <a:pt x="969" y="1761"/>
                    <a:pt x="1010" y="1747"/>
                  </a:cubicBezTo>
                  <a:cubicBezTo>
                    <a:pt x="696" y="1215"/>
                    <a:pt x="942" y="341"/>
                    <a:pt x="1747" y="341"/>
                  </a:cubicBezTo>
                  <a:lnTo>
                    <a:pt x="1775" y="341"/>
                  </a:lnTo>
                  <a:lnTo>
                    <a:pt x="1775" y="260"/>
                  </a:lnTo>
                  <a:cubicBezTo>
                    <a:pt x="1761" y="109"/>
                    <a:pt x="1652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4" name="Google Shape;18864;p70"/>
            <p:cNvSpPr/>
            <p:nvPr/>
          </p:nvSpPr>
          <p:spPr>
            <a:xfrm>
              <a:off x="1721427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09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37" y="1775"/>
                    <a:pt x="887" y="1775"/>
                  </a:cubicBezTo>
                  <a:lnTo>
                    <a:pt x="969" y="1775"/>
                  </a:lnTo>
                  <a:cubicBezTo>
                    <a:pt x="628" y="1242"/>
                    <a:pt x="874" y="341"/>
                    <a:pt x="1693" y="341"/>
                  </a:cubicBezTo>
                  <a:lnTo>
                    <a:pt x="1775" y="341"/>
                  </a:lnTo>
                  <a:lnTo>
                    <a:pt x="1775" y="246"/>
                  </a:lnTo>
                  <a:cubicBezTo>
                    <a:pt x="1775" y="109"/>
                    <a:pt x="1652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5" name="Google Shape;18865;p70"/>
            <p:cNvSpPr/>
            <p:nvPr/>
          </p:nvSpPr>
          <p:spPr>
            <a:xfrm>
              <a:off x="1825914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60"/>
                  </a:cubicBezTo>
                  <a:lnTo>
                    <a:pt x="0" y="573"/>
                  </a:lnTo>
                  <a:cubicBezTo>
                    <a:pt x="0" y="1092"/>
                    <a:pt x="437" y="1775"/>
                    <a:pt x="887" y="1775"/>
                  </a:cubicBezTo>
                  <a:cubicBezTo>
                    <a:pt x="928" y="1775"/>
                    <a:pt x="983" y="1761"/>
                    <a:pt x="1024" y="1747"/>
                  </a:cubicBezTo>
                  <a:cubicBezTo>
                    <a:pt x="696" y="1215"/>
                    <a:pt x="942" y="341"/>
                    <a:pt x="1761" y="341"/>
                  </a:cubicBezTo>
                  <a:lnTo>
                    <a:pt x="1775" y="341"/>
                  </a:lnTo>
                  <a:lnTo>
                    <a:pt x="1775" y="260"/>
                  </a:lnTo>
                  <a:cubicBezTo>
                    <a:pt x="1775" y="109"/>
                    <a:pt x="1665" y="0"/>
                    <a:pt x="15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6" name="Google Shape;18866;p70"/>
            <p:cNvSpPr/>
            <p:nvPr/>
          </p:nvSpPr>
          <p:spPr>
            <a:xfrm>
              <a:off x="1930400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37" y="1775"/>
                    <a:pt x="887" y="1775"/>
                  </a:cubicBezTo>
                  <a:cubicBezTo>
                    <a:pt x="915" y="1775"/>
                    <a:pt x="956" y="1761"/>
                    <a:pt x="983" y="1761"/>
                  </a:cubicBezTo>
                  <a:cubicBezTo>
                    <a:pt x="628" y="1242"/>
                    <a:pt x="874" y="314"/>
                    <a:pt x="1693" y="314"/>
                  </a:cubicBezTo>
                  <a:lnTo>
                    <a:pt x="1775" y="314"/>
                  </a:lnTo>
                  <a:lnTo>
                    <a:pt x="1775" y="246"/>
                  </a:lnTo>
                  <a:cubicBezTo>
                    <a:pt x="1775" y="109"/>
                    <a:pt x="1665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7" name="Google Shape;18867;p70"/>
            <p:cNvSpPr/>
            <p:nvPr/>
          </p:nvSpPr>
          <p:spPr>
            <a:xfrm>
              <a:off x="2034887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60"/>
                  </a:cubicBezTo>
                  <a:lnTo>
                    <a:pt x="0" y="573"/>
                  </a:lnTo>
                  <a:cubicBezTo>
                    <a:pt x="0" y="1106"/>
                    <a:pt x="437" y="1775"/>
                    <a:pt x="888" y="1775"/>
                  </a:cubicBezTo>
                  <a:cubicBezTo>
                    <a:pt x="546" y="1242"/>
                    <a:pt x="792" y="341"/>
                    <a:pt x="1611" y="341"/>
                  </a:cubicBezTo>
                  <a:cubicBezTo>
                    <a:pt x="1665" y="341"/>
                    <a:pt x="1720" y="341"/>
                    <a:pt x="1775" y="355"/>
                  </a:cubicBezTo>
                  <a:lnTo>
                    <a:pt x="1775" y="260"/>
                  </a:lnTo>
                  <a:cubicBezTo>
                    <a:pt x="1775" y="109"/>
                    <a:pt x="1665" y="0"/>
                    <a:pt x="15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8" name="Google Shape;18868;p70"/>
            <p:cNvSpPr/>
            <p:nvPr/>
          </p:nvSpPr>
          <p:spPr>
            <a:xfrm>
              <a:off x="2139373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46" y="0"/>
                  </a:moveTo>
                  <a:cubicBezTo>
                    <a:pt x="110" y="0"/>
                    <a:pt x="0" y="109"/>
                    <a:pt x="0" y="260"/>
                  </a:cubicBezTo>
                  <a:lnTo>
                    <a:pt x="0" y="573"/>
                  </a:lnTo>
                  <a:cubicBezTo>
                    <a:pt x="0" y="1106"/>
                    <a:pt x="423" y="1775"/>
                    <a:pt x="888" y="1775"/>
                  </a:cubicBezTo>
                  <a:cubicBezTo>
                    <a:pt x="915" y="1775"/>
                    <a:pt x="956" y="1775"/>
                    <a:pt x="983" y="1761"/>
                  </a:cubicBezTo>
                  <a:cubicBezTo>
                    <a:pt x="546" y="1256"/>
                    <a:pt x="765" y="232"/>
                    <a:pt x="1638" y="232"/>
                  </a:cubicBezTo>
                  <a:lnTo>
                    <a:pt x="1775" y="232"/>
                  </a:lnTo>
                  <a:cubicBezTo>
                    <a:pt x="1761" y="109"/>
                    <a:pt x="1652" y="0"/>
                    <a:pt x="1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9" name="Google Shape;18869;p70"/>
            <p:cNvSpPr/>
            <p:nvPr/>
          </p:nvSpPr>
          <p:spPr>
            <a:xfrm>
              <a:off x="2243860" y="3047791"/>
              <a:ext cx="61211" cy="60728"/>
            </a:xfrm>
            <a:custGeom>
              <a:rect b="b" l="l" r="r" t="t"/>
              <a:pathLst>
                <a:path extrusionOk="0" h="1761" w="1775">
                  <a:moveTo>
                    <a:pt x="260" y="0"/>
                  </a:moveTo>
                  <a:cubicBezTo>
                    <a:pt x="123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37" y="1761"/>
                    <a:pt x="888" y="1761"/>
                  </a:cubicBezTo>
                  <a:lnTo>
                    <a:pt x="929" y="1761"/>
                  </a:lnTo>
                  <a:cubicBezTo>
                    <a:pt x="601" y="1242"/>
                    <a:pt x="847" y="355"/>
                    <a:pt x="1666" y="355"/>
                  </a:cubicBezTo>
                  <a:lnTo>
                    <a:pt x="1775" y="355"/>
                  </a:lnTo>
                  <a:lnTo>
                    <a:pt x="1775" y="246"/>
                  </a:ln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0" name="Google Shape;18870;p70"/>
            <p:cNvSpPr/>
            <p:nvPr/>
          </p:nvSpPr>
          <p:spPr>
            <a:xfrm>
              <a:off x="2348346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60"/>
                  </a:cubicBezTo>
                  <a:lnTo>
                    <a:pt x="0" y="573"/>
                  </a:lnTo>
                  <a:cubicBezTo>
                    <a:pt x="0" y="1106"/>
                    <a:pt x="437" y="1775"/>
                    <a:pt x="888" y="1775"/>
                  </a:cubicBezTo>
                  <a:cubicBezTo>
                    <a:pt x="983" y="1775"/>
                    <a:pt x="1065" y="1747"/>
                    <a:pt x="1147" y="1706"/>
                  </a:cubicBezTo>
                  <a:cubicBezTo>
                    <a:pt x="806" y="1188"/>
                    <a:pt x="1010" y="314"/>
                    <a:pt x="1775" y="260"/>
                  </a:cubicBez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1" name="Google Shape;18871;p70"/>
            <p:cNvSpPr/>
            <p:nvPr/>
          </p:nvSpPr>
          <p:spPr>
            <a:xfrm>
              <a:off x="2452833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60"/>
                  </a:cubicBezTo>
                  <a:lnTo>
                    <a:pt x="0" y="573"/>
                  </a:lnTo>
                  <a:cubicBezTo>
                    <a:pt x="0" y="1106"/>
                    <a:pt x="437" y="1775"/>
                    <a:pt x="888" y="1775"/>
                  </a:cubicBezTo>
                  <a:cubicBezTo>
                    <a:pt x="970" y="1775"/>
                    <a:pt x="1038" y="1761"/>
                    <a:pt x="1106" y="1720"/>
                  </a:cubicBezTo>
                  <a:cubicBezTo>
                    <a:pt x="792" y="1201"/>
                    <a:pt x="1024" y="369"/>
                    <a:pt x="1775" y="314"/>
                  </a:cubicBezTo>
                  <a:lnTo>
                    <a:pt x="1775" y="260"/>
                  </a:ln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2" name="Google Shape;18872;p70"/>
            <p:cNvSpPr/>
            <p:nvPr/>
          </p:nvSpPr>
          <p:spPr>
            <a:xfrm>
              <a:off x="2557802" y="3047791"/>
              <a:ext cx="60728" cy="61211"/>
            </a:xfrm>
            <a:custGeom>
              <a:rect b="b" l="l" r="r" t="t"/>
              <a:pathLst>
                <a:path extrusionOk="0" h="1775" w="1761">
                  <a:moveTo>
                    <a:pt x="246" y="0"/>
                  </a:moveTo>
                  <a:cubicBezTo>
                    <a:pt x="109" y="0"/>
                    <a:pt x="0" y="109"/>
                    <a:pt x="0" y="246"/>
                  </a:cubicBezTo>
                  <a:lnTo>
                    <a:pt x="0" y="573"/>
                  </a:lnTo>
                  <a:cubicBezTo>
                    <a:pt x="0" y="1092"/>
                    <a:pt x="423" y="1775"/>
                    <a:pt x="874" y="1775"/>
                  </a:cubicBezTo>
                  <a:cubicBezTo>
                    <a:pt x="915" y="1775"/>
                    <a:pt x="942" y="1761"/>
                    <a:pt x="969" y="1761"/>
                  </a:cubicBezTo>
                  <a:cubicBezTo>
                    <a:pt x="573" y="1242"/>
                    <a:pt x="805" y="273"/>
                    <a:pt x="1652" y="273"/>
                  </a:cubicBezTo>
                  <a:lnTo>
                    <a:pt x="1761" y="273"/>
                  </a:lnTo>
                  <a:lnTo>
                    <a:pt x="1761" y="246"/>
                  </a:lnTo>
                  <a:cubicBezTo>
                    <a:pt x="1761" y="109"/>
                    <a:pt x="1652" y="0"/>
                    <a:pt x="15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3" name="Google Shape;18873;p70"/>
            <p:cNvSpPr/>
            <p:nvPr/>
          </p:nvSpPr>
          <p:spPr>
            <a:xfrm>
              <a:off x="2661806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0" y="109"/>
                    <a:pt x="0" y="260"/>
                  </a:cubicBezTo>
                  <a:lnTo>
                    <a:pt x="0" y="573"/>
                  </a:lnTo>
                  <a:cubicBezTo>
                    <a:pt x="0" y="1106"/>
                    <a:pt x="437" y="1775"/>
                    <a:pt x="888" y="1775"/>
                  </a:cubicBezTo>
                  <a:cubicBezTo>
                    <a:pt x="942" y="1775"/>
                    <a:pt x="997" y="1761"/>
                    <a:pt x="1038" y="1747"/>
                  </a:cubicBezTo>
                  <a:cubicBezTo>
                    <a:pt x="765" y="1215"/>
                    <a:pt x="1011" y="410"/>
                    <a:pt x="1775" y="382"/>
                  </a:cubicBezTo>
                  <a:lnTo>
                    <a:pt x="1775" y="260"/>
                  </a:ln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4" name="Google Shape;18874;p70"/>
            <p:cNvSpPr/>
            <p:nvPr/>
          </p:nvSpPr>
          <p:spPr>
            <a:xfrm>
              <a:off x="2766292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1" y="109"/>
                    <a:pt x="1" y="260"/>
                  </a:cubicBezTo>
                  <a:lnTo>
                    <a:pt x="1" y="573"/>
                  </a:lnTo>
                  <a:cubicBezTo>
                    <a:pt x="1" y="1106"/>
                    <a:pt x="437" y="1775"/>
                    <a:pt x="888" y="1775"/>
                  </a:cubicBezTo>
                  <a:lnTo>
                    <a:pt x="942" y="1775"/>
                  </a:lnTo>
                  <a:cubicBezTo>
                    <a:pt x="560" y="1242"/>
                    <a:pt x="792" y="301"/>
                    <a:pt x="1638" y="301"/>
                  </a:cubicBezTo>
                  <a:cubicBezTo>
                    <a:pt x="1652" y="296"/>
                    <a:pt x="1667" y="294"/>
                    <a:pt x="1683" y="294"/>
                  </a:cubicBezTo>
                  <a:cubicBezTo>
                    <a:pt x="1714" y="294"/>
                    <a:pt x="1748" y="301"/>
                    <a:pt x="1775" y="301"/>
                  </a:cubicBezTo>
                  <a:lnTo>
                    <a:pt x="1775" y="260"/>
                  </a:ln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5" name="Google Shape;18875;p70"/>
            <p:cNvSpPr/>
            <p:nvPr/>
          </p:nvSpPr>
          <p:spPr>
            <a:xfrm>
              <a:off x="2870779" y="3047791"/>
              <a:ext cx="61211" cy="61211"/>
            </a:xfrm>
            <a:custGeom>
              <a:rect b="b" l="l" r="r" t="t"/>
              <a:pathLst>
                <a:path extrusionOk="0" h="1775" w="1775">
                  <a:moveTo>
                    <a:pt x="260" y="0"/>
                  </a:moveTo>
                  <a:cubicBezTo>
                    <a:pt x="123" y="0"/>
                    <a:pt x="1" y="109"/>
                    <a:pt x="1" y="260"/>
                  </a:cubicBezTo>
                  <a:lnTo>
                    <a:pt x="1" y="573"/>
                  </a:lnTo>
                  <a:cubicBezTo>
                    <a:pt x="1" y="1092"/>
                    <a:pt x="437" y="1775"/>
                    <a:pt x="888" y="1775"/>
                  </a:cubicBezTo>
                  <a:cubicBezTo>
                    <a:pt x="615" y="1242"/>
                    <a:pt x="874" y="423"/>
                    <a:pt x="1666" y="423"/>
                  </a:cubicBezTo>
                  <a:lnTo>
                    <a:pt x="1775" y="423"/>
                  </a:lnTo>
                  <a:lnTo>
                    <a:pt x="1775" y="260"/>
                  </a:lnTo>
                  <a:cubicBezTo>
                    <a:pt x="1775" y="109"/>
                    <a:pt x="1666" y="0"/>
                    <a:pt x="15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6" name="Google Shape;18876;p70"/>
            <p:cNvSpPr/>
            <p:nvPr/>
          </p:nvSpPr>
          <p:spPr>
            <a:xfrm>
              <a:off x="1867812" y="3266627"/>
              <a:ext cx="813363" cy="72074"/>
            </a:xfrm>
            <a:custGeom>
              <a:rect b="b" l="l" r="r" t="t"/>
              <a:pathLst>
                <a:path extrusionOk="0" h="2090" w="23586">
                  <a:moveTo>
                    <a:pt x="205" y="1"/>
                  </a:moveTo>
                  <a:cubicBezTo>
                    <a:pt x="96" y="1"/>
                    <a:pt x="0" y="83"/>
                    <a:pt x="0" y="206"/>
                  </a:cubicBezTo>
                  <a:lnTo>
                    <a:pt x="0" y="1884"/>
                  </a:lnTo>
                  <a:cubicBezTo>
                    <a:pt x="0" y="2007"/>
                    <a:pt x="96" y="2089"/>
                    <a:pt x="205" y="2089"/>
                  </a:cubicBezTo>
                  <a:lnTo>
                    <a:pt x="23380" y="2089"/>
                  </a:lnTo>
                  <a:cubicBezTo>
                    <a:pt x="23490" y="2089"/>
                    <a:pt x="23585" y="2007"/>
                    <a:pt x="23585" y="1884"/>
                  </a:cubicBezTo>
                  <a:lnTo>
                    <a:pt x="23585" y="206"/>
                  </a:lnTo>
                  <a:cubicBezTo>
                    <a:pt x="23585" y="83"/>
                    <a:pt x="23490" y="1"/>
                    <a:pt x="233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7" name="Google Shape;18877;p70"/>
            <p:cNvSpPr/>
            <p:nvPr/>
          </p:nvSpPr>
          <p:spPr>
            <a:xfrm>
              <a:off x="2728153" y="3272283"/>
              <a:ext cx="61245" cy="60763"/>
            </a:xfrm>
            <a:custGeom>
              <a:rect b="b" l="l" r="r" t="t"/>
              <a:pathLst>
                <a:path extrusionOk="0" h="1762" w="1776">
                  <a:moveTo>
                    <a:pt x="260" y="1"/>
                  </a:moveTo>
                  <a:cubicBezTo>
                    <a:pt x="110" y="1"/>
                    <a:pt x="1" y="110"/>
                    <a:pt x="1" y="246"/>
                  </a:cubicBezTo>
                  <a:lnTo>
                    <a:pt x="1" y="574"/>
                  </a:lnTo>
                  <a:cubicBezTo>
                    <a:pt x="1" y="1093"/>
                    <a:pt x="424" y="1761"/>
                    <a:pt x="888" y="1761"/>
                  </a:cubicBezTo>
                  <a:cubicBezTo>
                    <a:pt x="929" y="1761"/>
                    <a:pt x="956" y="1761"/>
                    <a:pt x="997" y="1748"/>
                  </a:cubicBezTo>
                  <a:cubicBezTo>
                    <a:pt x="752" y="1215"/>
                    <a:pt x="1011" y="424"/>
                    <a:pt x="1775" y="424"/>
                  </a:cubicBezTo>
                  <a:lnTo>
                    <a:pt x="1775" y="246"/>
                  </a:lnTo>
                  <a:cubicBezTo>
                    <a:pt x="1775" y="110"/>
                    <a:pt x="1652" y="1"/>
                    <a:pt x="1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8" name="Google Shape;18878;p70"/>
            <p:cNvSpPr/>
            <p:nvPr/>
          </p:nvSpPr>
          <p:spPr>
            <a:xfrm>
              <a:off x="1760015" y="3272248"/>
              <a:ext cx="60763" cy="60797"/>
            </a:xfrm>
            <a:custGeom>
              <a:rect b="b" l="l" r="r" t="t"/>
              <a:pathLst>
                <a:path extrusionOk="0" h="1763" w="1762">
                  <a:moveTo>
                    <a:pt x="1536" y="1"/>
                  </a:moveTo>
                  <a:cubicBezTo>
                    <a:pt x="1529" y="1"/>
                    <a:pt x="1522" y="1"/>
                    <a:pt x="1515" y="2"/>
                  </a:cubicBezTo>
                  <a:lnTo>
                    <a:pt x="246" y="2"/>
                  </a:lnTo>
                  <a:cubicBezTo>
                    <a:pt x="110" y="2"/>
                    <a:pt x="0" y="111"/>
                    <a:pt x="0" y="247"/>
                  </a:cubicBezTo>
                  <a:lnTo>
                    <a:pt x="0" y="575"/>
                  </a:lnTo>
                  <a:cubicBezTo>
                    <a:pt x="0" y="1094"/>
                    <a:pt x="424" y="1762"/>
                    <a:pt x="874" y="1762"/>
                  </a:cubicBezTo>
                  <a:lnTo>
                    <a:pt x="915" y="1762"/>
                  </a:lnTo>
                  <a:cubicBezTo>
                    <a:pt x="546" y="1244"/>
                    <a:pt x="778" y="316"/>
                    <a:pt x="1611" y="316"/>
                  </a:cubicBezTo>
                  <a:lnTo>
                    <a:pt x="1761" y="316"/>
                  </a:lnTo>
                  <a:lnTo>
                    <a:pt x="1761" y="247"/>
                  </a:lnTo>
                  <a:cubicBezTo>
                    <a:pt x="1761" y="118"/>
                    <a:pt x="1663" y="1"/>
                    <a:pt x="15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9" name="Google Shape;18879;p70"/>
            <p:cNvSpPr/>
            <p:nvPr/>
          </p:nvSpPr>
          <p:spPr>
            <a:xfrm>
              <a:off x="1516213" y="2055616"/>
              <a:ext cx="1517030" cy="367162"/>
            </a:xfrm>
            <a:custGeom>
              <a:rect b="b" l="l" r="r" t="t"/>
              <a:pathLst>
                <a:path extrusionOk="0" h="10647" w="43991">
                  <a:moveTo>
                    <a:pt x="1079" y="1"/>
                  </a:moveTo>
                  <a:cubicBezTo>
                    <a:pt x="478" y="1"/>
                    <a:pt x="0" y="492"/>
                    <a:pt x="0" y="1092"/>
                  </a:cubicBezTo>
                  <a:lnTo>
                    <a:pt x="0" y="10647"/>
                  </a:lnTo>
                  <a:lnTo>
                    <a:pt x="43990" y="10647"/>
                  </a:lnTo>
                  <a:lnTo>
                    <a:pt x="43990" y="1092"/>
                  </a:lnTo>
                  <a:cubicBezTo>
                    <a:pt x="43990" y="492"/>
                    <a:pt x="43499" y="1"/>
                    <a:pt x="429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0" name="Google Shape;18880;p70"/>
            <p:cNvSpPr/>
            <p:nvPr/>
          </p:nvSpPr>
          <p:spPr>
            <a:xfrm>
              <a:off x="1618803" y="1871575"/>
              <a:ext cx="1312292" cy="246223"/>
            </a:xfrm>
            <a:custGeom>
              <a:rect b="b" l="l" r="r" t="t"/>
              <a:pathLst>
                <a:path extrusionOk="0" h="7140" w="38054">
                  <a:moveTo>
                    <a:pt x="1" y="1"/>
                  </a:moveTo>
                  <a:cubicBezTo>
                    <a:pt x="724" y="2335"/>
                    <a:pt x="1243" y="4723"/>
                    <a:pt x="1529" y="7139"/>
                  </a:cubicBezTo>
                  <a:lnTo>
                    <a:pt x="36511" y="7139"/>
                  </a:lnTo>
                  <a:cubicBezTo>
                    <a:pt x="36798" y="4723"/>
                    <a:pt x="37317" y="2335"/>
                    <a:pt x="38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1" name="Google Shape;18881;p70"/>
            <p:cNvSpPr/>
            <p:nvPr/>
          </p:nvSpPr>
          <p:spPr>
            <a:xfrm>
              <a:off x="1660218" y="2038685"/>
              <a:ext cx="1229942" cy="79109"/>
            </a:xfrm>
            <a:custGeom>
              <a:rect b="b" l="l" r="r" t="t"/>
              <a:pathLst>
                <a:path extrusionOk="0" h="2294" w="35666">
                  <a:moveTo>
                    <a:pt x="1" y="0"/>
                  </a:moveTo>
                  <a:cubicBezTo>
                    <a:pt x="260" y="1406"/>
                    <a:pt x="342" y="2293"/>
                    <a:pt x="342" y="2293"/>
                  </a:cubicBezTo>
                  <a:lnTo>
                    <a:pt x="35324" y="2293"/>
                  </a:lnTo>
                  <a:cubicBezTo>
                    <a:pt x="35324" y="2293"/>
                    <a:pt x="35406" y="1392"/>
                    <a:pt x="35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2" name="Google Shape;18882;p70"/>
            <p:cNvSpPr/>
            <p:nvPr/>
          </p:nvSpPr>
          <p:spPr>
            <a:xfrm>
              <a:off x="1618803" y="1871575"/>
              <a:ext cx="1312292" cy="246223"/>
            </a:xfrm>
            <a:custGeom>
              <a:rect b="b" l="l" r="r" t="t"/>
              <a:pathLst>
                <a:path extrusionOk="0" fill="none" h="7140" w="38054">
                  <a:moveTo>
                    <a:pt x="36511" y="7139"/>
                  </a:moveTo>
                  <a:lnTo>
                    <a:pt x="1529" y="7139"/>
                  </a:lnTo>
                  <a:cubicBezTo>
                    <a:pt x="1243" y="4723"/>
                    <a:pt x="724" y="2335"/>
                    <a:pt x="1" y="1"/>
                  </a:cubicBezTo>
                  <a:lnTo>
                    <a:pt x="38054" y="1"/>
                  </a:lnTo>
                  <a:cubicBezTo>
                    <a:pt x="37317" y="2335"/>
                    <a:pt x="36798" y="4723"/>
                    <a:pt x="36511" y="7139"/>
                  </a:cubicBezTo>
                  <a:close/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3" name="Google Shape;18883;p70"/>
            <p:cNvSpPr/>
            <p:nvPr/>
          </p:nvSpPr>
          <p:spPr>
            <a:xfrm>
              <a:off x="1678115" y="2325316"/>
              <a:ext cx="1183318" cy="486721"/>
            </a:xfrm>
            <a:custGeom>
              <a:rect b="b" l="l" r="r" t="t"/>
              <a:pathLst>
                <a:path extrusionOk="0" h="14114" w="34314">
                  <a:moveTo>
                    <a:pt x="1" y="0"/>
                  </a:moveTo>
                  <a:lnTo>
                    <a:pt x="1" y="14113"/>
                  </a:lnTo>
                  <a:lnTo>
                    <a:pt x="34314" y="14113"/>
                  </a:lnTo>
                  <a:lnTo>
                    <a:pt x="3431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4" name="Google Shape;18884;p70"/>
            <p:cNvSpPr/>
            <p:nvPr/>
          </p:nvSpPr>
          <p:spPr>
            <a:xfrm>
              <a:off x="2240101" y="2404388"/>
              <a:ext cx="29692" cy="364817"/>
            </a:xfrm>
            <a:custGeom>
              <a:rect b="b" l="l" r="r" t="t"/>
              <a:pathLst>
                <a:path extrusionOk="0" h="10579" w="861">
                  <a:moveTo>
                    <a:pt x="860" y="0"/>
                  </a:moveTo>
                  <a:lnTo>
                    <a:pt x="860" y="0"/>
                  </a:lnTo>
                  <a:cubicBezTo>
                    <a:pt x="573" y="3535"/>
                    <a:pt x="287" y="7057"/>
                    <a:pt x="0" y="10578"/>
                  </a:cubicBezTo>
                  <a:lnTo>
                    <a:pt x="178" y="10578"/>
                  </a:lnTo>
                  <a:cubicBezTo>
                    <a:pt x="410" y="7057"/>
                    <a:pt x="642" y="3535"/>
                    <a:pt x="8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5" name="Google Shape;18885;p70"/>
            <p:cNvSpPr/>
            <p:nvPr/>
          </p:nvSpPr>
          <p:spPr>
            <a:xfrm>
              <a:off x="2220307" y="2404388"/>
              <a:ext cx="47107" cy="363403"/>
            </a:xfrm>
            <a:custGeom>
              <a:rect b="b" l="l" r="r" t="t"/>
              <a:pathLst>
                <a:path extrusionOk="0" h="10538" w="1366">
                  <a:moveTo>
                    <a:pt x="1366" y="0"/>
                  </a:moveTo>
                  <a:lnTo>
                    <a:pt x="1366" y="0"/>
                  </a:lnTo>
                  <a:cubicBezTo>
                    <a:pt x="902" y="3535"/>
                    <a:pt x="451" y="7043"/>
                    <a:pt x="1" y="10524"/>
                  </a:cubicBezTo>
                  <a:lnTo>
                    <a:pt x="178" y="10537"/>
                  </a:lnTo>
                  <a:cubicBezTo>
                    <a:pt x="574" y="7043"/>
                    <a:pt x="970" y="3535"/>
                    <a:pt x="1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6" name="Google Shape;18886;p70"/>
            <p:cNvSpPr/>
            <p:nvPr/>
          </p:nvSpPr>
          <p:spPr>
            <a:xfrm>
              <a:off x="2200548" y="2404388"/>
              <a:ext cx="64521" cy="361506"/>
            </a:xfrm>
            <a:custGeom>
              <a:rect b="b" l="l" r="r" t="t"/>
              <a:pathLst>
                <a:path extrusionOk="0" h="10483" w="1871">
                  <a:moveTo>
                    <a:pt x="1871" y="0"/>
                  </a:moveTo>
                  <a:lnTo>
                    <a:pt x="1871" y="0"/>
                  </a:lnTo>
                  <a:cubicBezTo>
                    <a:pt x="1243" y="3535"/>
                    <a:pt x="615" y="7016"/>
                    <a:pt x="1" y="10469"/>
                  </a:cubicBezTo>
                  <a:cubicBezTo>
                    <a:pt x="55" y="10469"/>
                    <a:pt x="124" y="10483"/>
                    <a:pt x="178" y="10483"/>
                  </a:cubicBezTo>
                  <a:cubicBezTo>
                    <a:pt x="738" y="7029"/>
                    <a:pt x="1297" y="3535"/>
                    <a:pt x="18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7" name="Google Shape;18887;p70"/>
            <p:cNvSpPr/>
            <p:nvPr/>
          </p:nvSpPr>
          <p:spPr>
            <a:xfrm>
              <a:off x="2180788" y="2404388"/>
              <a:ext cx="81936" cy="358678"/>
            </a:xfrm>
            <a:custGeom>
              <a:rect b="b" l="l" r="r" t="t"/>
              <a:pathLst>
                <a:path extrusionOk="0" h="10401" w="2376">
                  <a:moveTo>
                    <a:pt x="2375" y="0"/>
                  </a:moveTo>
                  <a:lnTo>
                    <a:pt x="2375" y="0"/>
                  </a:lnTo>
                  <a:cubicBezTo>
                    <a:pt x="1570" y="3535"/>
                    <a:pt x="778" y="6989"/>
                    <a:pt x="0" y="10373"/>
                  </a:cubicBezTo>
                  <a:lnTo>
                    <a:pt x="178" y="10401"/>
                  </a:lnTo>
                  <a:cubicBezTo>
                    <a:pt x="901" y="6989"/>
                    <a:pt x="1638" y="3522"/>
                    <a:pt x="23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8" name="Google Shape;18888;p70"/>
            <p:cNvSpPr/>
            <p:nvPr/>
          </p:nvSpPr>
          <p:spPr>
            <a:xfrm>
              <a:off x="2161029" y="2404388"/>
              <a:ext cx="99351" cy="355402"/>
            </a:xfrm>
            <a:custGeom>
              <a:rect b="b" l="l" r="r" t="t"/>
              <a:pathLst>
                <a:path extrusionOk="0" h="10306" w="2881">
                  <a:moveTo>
                    <a:pt x="2880" y="0"/>
                  </a:moveTo>
                  <a:lnTo>
                    <a:pt x="2880" y="0"/>
                  </a:lnTo>
                  <a:cubicBezTo>
                    <a:pt x="1911" y="3522"/>
                    <a:pt x="942" y="6948"/>
                    <a:pt x="0" y="10264"/>
                  </a:cubicBezTo>
                  <a:lnTo>
                    <a:pt x="178" y="10305"/>
                  </a:lnTo>
                  <a:cubicBezTo>
                    <a:pt x="1065" y="6961"/>
                    <a:pt x="1966" y="3522"/>
                    <a:pt x="28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9" name="Google Shape;18889;p70"/>
            <p:cNvSpPr/>
            <p:nvPr/>
          </p:nvSpPr>
          <p:spPr>
            <a:xfrm>
              <a:off x="2141235" y="2404388"/>
              <a:ext cx="116766" cy="351161"/>
            </a:xfrm>
            <a:custGeom>
              <a:rect b="b" l="l" r="r" t="t"/>
              <a:pathLst>
                <a:path extrusionOk="0" h="10183" w="3386">
                  <a:moveTo>
                    <a:pt x="3386" y="0"/>
                  </a:moveTo>
                  <a:lnTo>
                    <a:pt x="3386" y="0"/>
                  </a:lnTo>
                  <a:cubicBezTo>
                    <a:pt x="2239" y="3522"/>
                    <a:pt x="1107" y="6893"/>
                    <a:pt x="1" y="10141"/>
                  </a:cubicBezTo>
                  <a:lnTo>
                    <a:pt x="178" y="10182"/>
                  </a:lnTo>
                  <a:cubicBezTo>
                    <a:pt x="1229" y="6920"/>
                    <a:pt x="2308" y="3522"/>
                    <a:pt x="33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0" name="Google Shape;18890;p70"/>
            <p:cNvSpPr/>
            <p:nvPr/>
          </p:nvSpPr>
          <p:spPr>
            <a:xfrm>
              <a:off x="2121476" y="2404388"/>
              <a:ext cx="134181" cy="346436"/>
            </a:xfrm>
            <a:custGeom>
              <a:rect b="b" l="l" r="r" t="t"/>
              <a:pathLst>
                <a:path extrusionOk="0" h="10046" w="3891">
                  <a:moveTo>
                    <a:pt x="3891" y="0"/>
                  </a:moveTo>
                  <a:lnTo>
                    <a:pt x="3891" y="0"/>
                  </a:lnTo>
                  <a:cubicBezTo>
                    <a:pt x="2567" y="3508"/>
                    <a:pt x="1256" y="6838"/>
                    <a:pt x="1" y="9991"/>
                  </a:cubicBezTo>
                  <a:lnTo>
                    <a:pt x="192" y="10046"/>
                  </a:lnTo>
                  <a:cubicBezTo>
                    <a:pt x="1379" y="6866"/>
                    <a:pt x="2635" y="3508"/>
                    <a:pt x="3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1" name="Google Shape;18891;p70"/>
            <p:cNvSpPr/>
            <p:nvPr/>
          </p:nvSpPr>
          <p:spPr>
            <a:xfrm>
              <a:off x="2102199" y="2404388"/>
              <a:ext cx="151113" cy="340332"/>
            </a:xfrm>
            <a:custGeom>
              <a:rect b="b" l="l" r="r" t="t"/>
              <a:pathLst>
                <a:path extrusionOk="0" h="9869" w="4382">
                  <a:moveTo>
                    <a:pt x="4381" y="0"/>
                  </a:moveTo>
                  <a:cubicBezTo>
                    <a:pt x="2880" y="3508"/>
                    <a:pt x="1406" y="6784"/>
                    <a:pt x="0" y="9814"/>
                  </a:cubicBezTo>
                  <a:cubicBezTo>
                    <a:pt x="68" y="9827"/>
                    <a:pt x="123" y="9855"/>
                    <a:pt x="191" y="9868"/>
                  </a:cubicBezTo>
                  <a:cubicBezTo>
                    <a:pt x="1542" y="6797"/>
                    <a:pt x="2948" y="3508"/>
                    <a:pt x="4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2" name="Google Shape;18892;p70"/>
            <p:cNvSpPr/>
            <p:nvPr/>
          </p:nvSpPr>
          <p:spPr>
            <a:xfrm>
              <a:off x="2082888" y="2404388"/>
              <a:ext cx="168080" cy="333746"/>
            </a:xfrm>
            <a:custGeom>
              <a:rect b="b" l="l" r="r" t="t"/>
              <a:pathLst>
                <a:path extrusionOk="0" h="9678" w="4874">
                  <a:moveTo>
                    <a:pt x="4873" y="0"/>
                  </a:moveTo>
                  <a:cubicBezTo>
                    <a:pt x="3208" y="3494"/>
                    <a:pt x="1543" y="6702"/>
                    <a:pt x="1" y="9609"/>
                  </a:cubicBezTo>
                  <a:lnTo>
                    <a:pt x="192" y="9677"/>
                  </a:lnTo>
                  <a:cubicBezTo>
                    <a:pt x="1679" y="6729"/>
                    <a:pt x="3276" y="3494"/>
                    <a:pt x="48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3" name="Google Shape;18893;p70"/>
            <p:cNvSpPr/>
            <p:nvPr/>
          </p:nvSpPr>
          <p:spPr>
            <a:xfrm>
              <a:off x="2063577" y="2404388"/>
              <a:ext cx="185012" cy="326676"/>
            </a:xfrm>
            <a:custGeom>
              <a:rect b="b" l="l" r="r" t="t"/>
              <a:pathLst>
                <a:path extrusionOk="0" h="9473" w="5365">
                  <a:moveTo>
                    <a:pt x="5365" y="0"/>
                  </a:moveTo>
                  <a:lnTo>
                    <a:pt x="5365" y="0"/>
                  </a:lnTo>
                  <a:cubicBezTo>
                    <a:pt x="3522" y="3494"/>
                    <a:pt x="1693" y="6620"/>
                    <a:pt x="1" y="9391"/>
                  </a:cubicBezTo>
                  <a:lnTo>
                    <a:pt x="192" y="9473"/>
                  </a:lnTo>
                  <a:cubicBezTo>
                    <a:pt x="1830" y="6647"/>
                    <a:pt x="3591" y="3494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4" name="Google Shape;18894;p70"/>
            <p:cNvSpPr/>
            <p:nvPr/>
          </p:nvSpPr>
          <p:spPr>
            <a:xfrm>
              <a:off x="2044749" y="2403905"/>
              <a:ext cx="201496" cy="318676"/>
            </a:xfrm>
            <a:custGeom>
              <a:rect b="b" l="l" r="r" t="t"/>
              <a:pathLst>
                <a:path extrusionOk="0" h="9241" w="5843">
                  <a:moveTo>
                    <a:pt x="5843" y="1"/>
                  </a:moveTo>
                  <a:lnTo>
                    <a:pt x="5843" y="1"/>
                  </a:lnTo>
                  <a:cubicBezTo>
                    <a:pt x="3823" y="3495"/>
                    <a:pt x="1816" y="6538"/>
                    <a:pt x="1" y="9145"/>
                  </a:cubicBezTo>
                  <a:lnTo>
                    <a:pt x="192" y="9241"/>
                  </a:lnTo>
                  <a:cubicBezTo>
                    <a:pt x="1953" y="6566"/>
                    <a:pt x="3891" y="3495"/>
                    <a:pt x="58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5" name="Google Shape;18895;p70"/>
            <p:cNvSpPr/>
            <p:nvPr/>
          </p:nvSpPr>
          <p:spPr>
            <a:xfrm>
              <a:off x="2026404" y="2403457"/>
              <a:ext cx="217497" cy="309710"/>
            </a:xfrm>
            <a:custGeom>
              <a:rect b="b" l="l" r="r" t="t"/>
              <a:pathLst>
                <a:path extrusionOk="0" h="8981" w="6307">
                  <a:moveTo>
                    <a:pt x="6306" y="0"/>
                  </a:moveTo>
                  <a:cubicBezTo>
                    <a:pt x="4355" y="3071"/>
                    <a:pt x="2253" y="6033"/>
                    <a:pt x="1" y="8885"/>
                  </a:cubicBezTo>
                  <a:lnTo>
                    <a:pt x="192" y="8981"/>
                  </a:lnTo>
                  <a:cubicBezTo>
                    <a:pt x="2062" y="6483"/>
                    <a:pt x="4177" y="3494"/>
                    <a:pt x="6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6" name="Google Shape;18896;p70"/>
            <p:cNvSpPr/>
            <p:nvPr/>
          </p:nvSpPr>
          <p:spPr>
            <a:xfrm>
              <a:off x="2008058" y="2403457"/>
              <a:ext cx="233498" cy="299364"/>
            </a:xfrm>
            <a:custGeom>
              <a:rect b="b" l="l" r="r" t="t"/>
              <a:pathLst>
                <a:path extrusionOk="0" h="8681" w="6771">
                  <a:moveTo>
                    <a:pt x="6770" y="0"/>
                  </a:moveTo>
                  <a:lnTo>
                    <a:pt x="6770" y="0"/>
                  </a:lnTo>
                  <a:cubicBezTo>
                    <a:pt x="4709" y="3003"/>
                    <a:pt x="2443" y="5869"/>
                    <a:pt x="0" y="8571"/>
                  </a:cubicBezTo>
                  <a:cubicBezTo>
                    <a:pt x="55" y="8612"/>
                    <a:pt x="123" y="8653"/>
                    <a:pt x="191" y="8681"/>
                  </a:cubicBezTo>
                  <a:cubicBezTo>
                    <a:pt x="2553" y="5924"/>
                    <a:pt x="4750" y="3030"/>
                    <a:pt x="6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7" name="Google Shape;18897;p70"/>
            <p:cNvSpPr/>
            <p:nvPr/>
          </p:nvSpPr>
          <p:spPr>
            <a:xfrm>
              <a:off x="1990161" y="2403457"/>
              <a:ext cx="249016" cy="288536"/>
            </a:xfrm>
            <a:custGeom>
              <a:rect b="b" l="l" r="r" t="t"/>
              <a:pathLst>
                <a:path extrusionOk="0" h="8367" w="7221">
                  <a:moveTo>
                    <a:pt x="7221" y="0"/>
                  </a:moveTo>
                  <a:cubicBezTo>
                    <a:pt x="5051" y="2948"/>
                    <a:pt x="2635" y="5705"/>
                    <a:pt x="1" y="8230"/>
                  </a:cubicBezTo>
                  <a:lnTo>
                    <a:pt x="192" y="8367"/>
                  </a:lnTo>
                  <a:cubicBezTo>
                    <a:pt x="2744" y="5760"/>
                    <a:pt x="5092" y="2962"/>
                    <a:pt x="7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8" name="Google Shape;18898;p70"/>
            <p:cNvSpPr/>
            <p:nvPr/>
          </p:nvSpPr>
          <p:spPr>
            <a:xfrm>
              <a:off x="1972746" y="2403457"/>
              <a:ext cx="264086" cy="276294"/>
            </a:xfrm>
            <a:custGeom>
              <a:rect b="b" l="l" r="r" t="t"/>
              <a:pathLst>
                <a:path extrusionOk="0" h="8012" w="7658">
                  <a:moveTo>
                    <a:pt x="7658" y="0"/>
                  </a:moveTo>
                  <a:lnTo>
                    <a:pt x="7658" y="0"/>
                  </a:lnTo>
                  <a:cubicBezTo>
                    <a:pt x="4914" y="3440"/>
                    <a:pt x="2225" y="6060"/>
                    <a:pt x="1" y="7875"/>
                  </a:cubicBezTo>
                  <a:lnTo>
                    <a:pt x="192" y="8012"/>
                  </a:lnTo>
                  <a:cubicBezTo>
                    <a:pt x="2922" y="5582"/>
                    <a:pt x="5433" y="2894"/>
                    <a:pt x="76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9" name="Google Shape;18899;p70"/>
            <p:cNvSpPr/>
            <p:nvPr/>
          </p:nvSpPr>
          <p:spPr>
            <a:xfrm>
              <a:off x="1956298" y="2402974"/>
              <a:ext cx="278190" cy="263155"/>
            </a:xfrm>
            <a:custGeom>
              <a:rect b="b" l="l" r="r" t="t"/>
              <a:pathLst>
                <a:path extrusionOk="0" h="7631" w="8067">
                  <a:moveTo>
                    <a:pt x="8066" y="0"/>
                  </a:moveTo>
                  <a:lnTo>
                    <a:pt x="8066" y="0"/>
                  </a:lnTo>
                  <a:cubicBezTo>
                    <a:pt x="5146" y="3413"/>
                    <a:pt x="2279" y="5910"/>
                    <a:pt x="0" y="7480"/>
                  </a:cubicBezTo>
                  <a:lnTo>
                    <a:pt x="177" y="7630"/>
                  </a:lnTo>
                  <a:cubicBezTo>
                    <a:pt x="2429" y="5965"/>
                    <a:pt x="5214" y="3426"/>
                    <a:pt x="80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0" name="Google Shape;18900;p70"/>
            <p:cNvSpPr/>
            <p:nvPr/>
          </p:nvSpPr>
          <p:spPr>
            <a:xfrm>
              <a:off x="1940263" y="2402974"/>
              <a:ext cx="291881" cy="248533"/>
            </a:xfrm>
            <a:custGeom>
              <a:rect b="b" l="l" r="r" t="t"/>
              <a:pathLst>
                <a:path extrusionOk="0" h="7207" w="8464">
                  <a:moveTo>
                    <a:pt x="8463" y="0"/>
                  </a:moveTo>
                  <a:cubicBezTo>
                    <a:pt x="5365" y="3385"/>
                    <a:pt x="2335" y="5733"/>
                    <a:pt x="1" y="7043"/>
                  </a:cubicBezTo>
                  <a:cubicBezTo>
                    <a:pt x="56" y="7098"/>
                    <a:pt x="124" y="7152"/>
                    <a:pt x="178" y="7207"/>
                  </a:cubicBezTo>
                  <a:cubicBezTo>
                    <a:pt x="2485" y="5801"/>
                    <a:pt x="5433" y="3399"/>
                    <a:pt x="84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1" name="Google Shape;18901;p70"/>
            <p:cNvSpPr/>
            <p:nvPr/>
          </p:nvSpPr>
          <p:spPr>
            <a:xfrm>
              <a:off x="1925676" y="2402491"/>
              <a:ext cx="304089" cy="233498"/>
            </a:xfrm>
            <a:custGeom>
              <a:rect b="b" l="l" r="r" t="t"/>
              <a:pathLst>
                <a:path extrusionOk="0" h="6771" w="8818">
                  <a:moveTo>
                    <a:pt x="8818" y="1"/>
                  </a:moveTo>
                  <a:lnTo>
                    <a:pt x="8818" y="1"/>
                  </a:lnTo>
                  <a:cubicBezTo>
                    <a:pt x="5542" y="3358"/>
                    <a:pt x="2376" y="5556"/>
                    <a:pt x="1" y="6593"/>
                  </a:cubicBezTo>
                  <a:lnTo>
                    <a:pt x="165" y="6771"/>
                  </a:lnTo>
                  <a:cubicBezTo>
                    <a:pt x="2512" y="5624"/>
                    <a:pt x="5624" y="3372"/>
                    <a:pt x="88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2" name="Google Shape;18902;p70"/>
            <p:cNvSpPr/>
            <p:nvPr/>
          </p:nvSpPr>
          <p:spPr>
            <a:xfrm>
              <a:off x="1912055" y="2402491"/>
              <a:ext cx="315365" cy="217014"/>
            </a:xfrm>
            <a:custGeom>
              <a:rect b="b" l="l" r="r" t="t"/>
              <a:pathLst>
                <a:path extrusionOk="0" h="6293" w="9145">
                  <a:moveTo>
                    <a:pt x="9145" y="1"/>
                  </a:moveTo>
                  <a:lnTo>
                    <a:pt x="9145" y="1"/>
                  </a:lnTo>
                  <a:cubicBezTo>
                    <a:pt x="5719" y="3304"/>
                    <a:pt x="2389" y="5337"/>
                    <a:pt x="0" y="6088"/>
                  </a:cubicBezTo>
                  <a:cubicBezTo>
                    <a:pt x="41" y="6156"/>
                    <a:pt x="96" y="6225"/>
                    <a:pt x="150" y="6293"/>
                  </a:cubicBezTo>
                  <a:cubicBezTo>
                    <a:pt x="2525" y="5419"/>
                    <a:pt x="5773" y="3317"/>
                    <a:pt x="9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3" name="Google Shape;18903;p70"/>
            <p:cNvSpPr/>
            <p:nvPr/>
          </p:nvSpPr>
          <p:spPr>
            <a:xfrm>
              <a:off x="1899813" y="2402043"/>
              <a:ext cx="325263" cy="200047"/>
            </a:xfrm>
            <a:custGeom>
              <a:rect b="b" l="l" r="r" t="t"/>
              <a:pathLst>
                <a:path extrusionOk="0" h="5801" w="9432">
                  <a:moveTo>
                    <a:pt x="9431" y="0"/>
                  </a:moveTo>
                  <a:lnTo>
                    <a:pt x="9431" y="0"/>
                  </a:lnTo>
                  <a:cubicBezTo>
                    <a:pt x="5855" y="3249"/>
                    <a:pt x="2402" y="5105"/>
                    <a:pt x="0" y="5582"/>
                  </a:cubicBezTo>
                  <a:cubicBezTo>
                    <a:pt x="55" y="5664"/>
                    <a:pt x="96" y="5733"/>
                    <a:pt x="137" y="5801"/>
                  </a:cubicBezTo>
                  <a:cubicBezTo>
                    <a:pt x="2525" y="5200"/>
                    <a:pt x="5924" y="3276"/>
                    <a:pt x="94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4" name="Google Shape;18904;p70"/>
            <p:cNvSpPr/>
            <p:nvPr/>
          </p:nvSpPr>
          <p:spPr>
            <a:xfrm>
              <a:off x="1889916" y="2401560"/>
              <a:ext cx="332815" cy="182667"/>
            </a:xfrm>
            <a:custGeom>
              <a:rect b="b" l="l" r="r" t="t"/>
              <a:pathLst>
                <a:path extrusionOk="0" h="5297" w="9651">
                  <a:moveTo>
                    <a:pt x="9650" y="0"/>
                  </a:moveTo>
                  <a:lnTo>
                    <a:pt x="9650" y="0"/>
                  </a:lnTo>
                  <a:cubicBezTo>
                    <a:pt x="5951" y="3181"/>
                    <a:pt x="2389" y="4873"/>
                    <a:pt x="1" y="5064"/>
                  </a:cubicBezTo>
                  <a:cubicBezTo>
                    <a:pt x="28" y="5146"/>
                    <a:pt x="69" y="5214"/>
                    <a:pt x="110" y="5296"/>
                  </a:cubicBezTo>
                  <a:cubicBezTo>
                    <a:pt x="2498" y="4969"/>
                    <a:pt x="6006" y="3208"/>
                    <a:pt x="96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5" name="Google Shape;18905;p70"/>
            <p:cNvSpPr/>
            <p:nvPr/>
          </p:nvSpPr>
          <p:spPr>
            <a:xfrm>
              <a:off x="1881433" y="2401560"/>
              <a:ext cx="338470" cy="164287"/>
            </a:xfrm>
            <a:custGeom>
              <a:rect b="b" l="l" r="r" t="t"/>
              <a:pathLst>
                <a:path extrusionOk="0" h="4764" w="9815">
                  <a:moveTo>
                    <a:pt x="9814" y="0"/>
                  </a:moveTo>
                  <a:lnTo>
                    <a:pt x="9814" y="0"/>
                  </a:lnTo>
                  <a:cubicBezTo>
                    <a:pt x="6102" y="3019"/>
                    <a:pt x="2533" y="4534"/>
                    <a:pt x="156" y="4534"/>
                  </a:cubicBezTo>
                  <a:cubicBezTo>
                    <a:pt x="104" y="4534"/>
                    <a:pt x="52" y="4533"/>
                    <a:pt x="1" y="4532"/>
                  </a:cubicBezTo>
                  <a:lnTo>
                    <a:pt x="1" y="4532"/>
                  </a:lnTo>
                  <a:cubicBezTo>
                    <a:pt x="28" y="4614"/>
                    <a:pt x="69" y="4682"/>
                    <a:pt x="96" y="4764"/>
                  </a:cubicBezTo>
                  <a:cubicBezTo>
                    <a:pt x="2471" y="4696"/>
                    <a:pt x="6061" y="3112"/>
                    <a:pt x="98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6" name="Google Shape;18906;p70"/>
            <p:cNvSpPr/>
            <p:nvPr/>
          </p:nvSpPr>
          <p:spPr>
            <a:xfrm>
              <a:off x="2260343" y="2404388"/>
              <a:ext cx="11794" cy="365265"/>
            </a:xfrm>
            <a:custGeom>
              <a:rect b="b" l="l" r="r" t="t"/>
              <a:pathLst>
                <a:path extrusionOk="0" h="10592" w="342">
                  <a:moveTo>
                    <a:pt x="341" y="0"/>
                  </a:moveTo>
                  <a:lnTo>
                    <a:pt x="341" y="0"/>
                  </a:lnTo>
                  <a:cubicBezTo>
                    <a:pt x="232" y="3535"/>
                    <a:pt x="109" y="7070"/>
                    <a:pt x="0" y="10592"/>
                  </a:cubicBezTo>
                  <a:lnTo>
                    <a:pt x="178" y="10592"/>
                  </a:lnTo>
                  <a:cubicBezTo>
                    <a:pt x="232" y="7070"/>
                    <a:pt x="287" y="3535"/>
                    <a:pt x="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7" name="Google Shape;18907;p70"/>
            <p:cNvSpPr/>
            <p:nvPr/>
          </p:nvSpPr>
          <p:spPr>
            <a:xfrm>
              <a:off x="2274447" y="2404836"/>
              <a:ext cx="11794" cy="365300"/>
            </a:xfrm>
            <a:custGeom>
              <a:rect b="b" l="l" r="r" t="t"/>
              <a:pathLst>
                <a:path extrusionOk="0" h="10593" w="342">
                  <a:moveTo>
                    <a:pt x="1" y="1"/>
                  </a:moveTo>
                  <a:lnTo>
                    <a:pt x="164" y="10592"/>
                  </a:lnTo>
                  <a:lnTo>
                    <a:pt x="342" y="10592"/>
                  </a:lnTo>
                  <a:cubicBezTo>
                    <a:pt x="233" y="7057"/>
                    <a:pt x="110" y="353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8" name="Google Shape;18908;p70"/>
            <p:cNvSpPr/>
            <p:nvPr/>
          </p:nvSpPr>
          <p:spPr>
            <a:xfrm>
              <a:off x="2276792" y="2404388"/>
              <a:ext cx="29243" cy="365265"/>
            </a:xfrm>
            <a:custGeom>
              <a:rect b="b" l="l" r="r" t="t"/>
              <a:pathLst>
                <a:path extrusionOk="0" h="10592" w="848">
                  <a:moveTo>
                    <a:pt x="1" y="0"/>
                  </a:moveTo>
                  <a:cubicBezTo>
                    <a:pt x="219" y="3535"/>
                    <a:pt x="451" y="7070"/>
                    <a:pt x="670" y="10592"/>
                  </a:cubicBezTo>
                  <a:lnTo>
                    <a:pt x="847" y="10578"/>
                  </a:lnTo>
                  <a:cubicBezTo>
                    <a:pt x="560" y="7057"/>
                    <a:pt x="287" y="353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9" name="Google Shape;18909;p70"/>
            <p:cNvSpPr/>
            <p:nvPr/>
          </p:nvSpPr>
          <p:spPr>
            <a:xfrm>
              <a:off x="2279171" y="2404388"/>
              <a:ext cx="47072" cy="363851"/>
            </a:xfrm>
            <a:custGeom>
              <a:rect b="b" l="l" r="r" t="t"/>
              <a:pathLst>
                <a:path extrusionOk="0" h="10551" w="1365">
                  <a:moveTo>
                    <a:pt x="0" y="0"/>
                  </a:moveTo>
                  <a:cubicBezTo>
                    <a:pt x="396" y="3535"/>
                    <a:pt x="792" y="7057"/>
                    <a:pt x="1174" y="10551"/>
                  </a:cubicBezTo>
                  <a:lnTo>
                    <a:pt x="1365" y="10537"/>
                  </a:lnTo>
                  <a:cubicBezTo>
                    <a:pt x="901" y="7043"/>
                    <a:pt x="450" y="3535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0" name="Google Shape;18910;p70"/>
            <p:cNvSpPr/>
            <p:nvPr/>
          </p:nvSpPr>
          <p:spPr>
            <a:xfrm>
              <a:off x="2281033" y="2404388"/>
              <a:ext cx="65004" cy="361989"/>
            </a:xfrm>
            <a:custGeom>
              <a:rect b="b" l="l" r="r" t="t"/>
              <a:pathLst>
                <a:path extrusionOk="0" h="10497" w="1885">
                  <a:moveTo>
                    <a:pt x="1" y="0"/>
                  </a:moveTo>
                  <a:lnTo>
                    <a:pt x="1" y="0"/>
                  </a:lnTo>
                  <a:cubicBezTo>
                    <a:pt x="574" y="3535"/>
                    <a:pt x="1133" y="7029"/>
                    <a:pt x="1707" y="10496"/>
                  </a:cubicBezTo>
                  <a:lnTo>
                    <a:pt x="1884" y="10469"/>
                  </a:lnTo>
                  <a:cubicBezTo>
                    <a:pt x="1256" y="7029"/>
                    <a:pt x="642" y="353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1" name="Google Shape;18911;p70"/>
            <p:cNvSpPr/>
            <p:nvPr/>
          </p:nvSpPr>
          <p:spPr>
            <a:xfrm>
              <a:off x="2283861" y="2404388"/>
              <a:ext cx="81936" cy="359161"/>
            </a:xfrm>
            <a:custGeom>
              <a:rect b="b" l="l" r="r" t="t"/>
              <a:pathLst>
                <a:path extrusionOk="0" h="10415" w="2376">
                  <a:moveTo>
                    <a:pt x="1" y="0"/>
                  </a:moveTo>
                  <a:lnTo>
                    <a:pt x="1" y="0"/>
                  </a:lnTo>
                  <a:cubicBezTo>
                    <a:pt x="738" y="3535"/>
                    <a:pt x="1461" y="7002"/>
                    <a:pt x="2198" y="10414"/>
                  </a:cubicBezTo>
                  <a:lnTo>
                    <a:pt x="2375" y="10387"/>
                  </a:lnTo>
                  <a:cubicBezTo>
                    <a:pt x="1584" y="7002"/>
                    <a:pt x="792" y="353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2" name="Google Shape;18912;p70"/>
            <p:cNvSpPr/>
            <p:nvPr/>
          </p:nvSpPr>
          <p:spPr>
            <a:xfrm>
              <a:off x="2286206" y="2404388"/>
              <a:ext cx="99351" cy="355851"/>
            </a:xfrm>
            <a:custGeom>
              <a:rect b="b" l="l" r="r" t="t"/>
              <a:pathLst>
                <a:path extrusionOk="0" h="10319" w="2881">
                  <a:moveTo>
                    <a:pt x="1" y="0"/>
                  </a:moveTo>
                  <a:lnTo>
                    <a:pt x="1" y="0"/>
                  </a:lnTo>
                  <a:cubicBezTo>
                    <a:pt x="902" y="3535"/>
                    <a:pt x="1802" y="6975"/>
                    <a:pt x="2703" y="10319"/>
                  </a:cubicBezTo>
                  <a:lnTo>
                    <a:pt x="2881" y="10292"/>
                  </a:lnTo>
                  <a:cubicBezTo>
                    <a:pt x="1939" y="6961"/>
                    <a:pt x="983" y="353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3" name="Google Shape;18913;p70"/>
            <p:cNvSpPr/>
            <p:nvPr/>
          </p:nvSpPr>
          <p:spPr>
            <a:xfrm>
              <a:off x="2288585" y="2404388"/>
              <a:ext cx="116732" cy="351609"/>
            </a:xfrm>
            <a:custGeom>
              <a:rect b="b" l="l" r="r" t="t"/>
              <a:pathLst>
                <a:path extrusionOk="0" h="10196" w="3385">
                  <a:moveTo>
                    <a:pt x="0" y="0"/>
                  </a:moveTo>
                  <a:lnTo>
                    <a:pt x="0" y="0"/>
                  </a:lnTo>
                  <a:cubicBezTo>
                    <a:pt x="1078" y="3522"/>
                    <a:pt x="2143" y="6920"/>
                    <a:pt x="3194" y="10196"/>
                  </a:cubicBezTo>
                  <a:lnTo>
                    <a:pt x="3385" y="10155"/>
                  </a:lnTo>
                  <a:cubicBezTo>
                    <a:pt x="2279" y="6920"/>
                    <a:pt x="1147" y="35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4" name="Google Shape;18914;p70"/>
            <p:cNvSpPr/>
            <p:nvPr/>
          </p:nvSpPr>
          <p:spPr>
            <a:xfrm>
              <a:off x="2290930" y="2404388"/>
              <a:ext cx="134181" cy="346919"/>
            </a:xfrm>
            <a:custGeom>
              <a:rect b="b" l="l" r="r" t="t"/>
              <a:pathLst>
                <a:path extrusionOk="0" h="10060" w="3891">
                  <a:moveTo>
                    <a:pt x="0" y="0"/>
                  </a:moveTo>
                  <a:cubicBezTo>
                    <a:pt x="1256" y="3522"/>
                    <a:pt x="2498" y="6879"/>
                    <a:pt x="3699" y="10059"/>
                  </a:cubicBezTo>
                  <a:lnTo>
                    <a:pt x="3890" y="10005"/>
                  </a:lnTo>
                  <a:cubicBezTo>
                    <a:pt x="2621" y="6852"/>
                    <a:pt x="1311" y="352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5" name="Google Shape;18915;p70"/>
            <p:cNvSpPr/>
            <p:nvPr/>
          </p:nvSpPr>
          <p:spPr>
            <a:xfrm>
              <a:off x="2293275" y="2403905"/>
              <a:ext cx="151113" cy="341746"/>
            </a:xfrm>
            <a:custGeom>
              <a:rect b="b" l="l" r="r" t="t"/>
              <a:pathLst>
                <a:path extrusionOk="0" h="9910" w="4382">
                  <a:moveTo>
                    <a:pt x="1" y="1"/>
                  </a:moveTo>
                  <a:lnTo>
                    <a:pt x="1" y="1"/>
                  </a:lnTo>
                  <a:cubicBezTo>
                    <a:pt x="1434" y="3536"/>
                    <a:pt x="2839" y="6839"/>
                    <a:pt x="4204" y="9910"/>
                  </a:cubicBezTo>
                  <a:lnTo>
                    <a:pt x="4382" y="9841"/>
                  </a:lnTo>
                  <a:cubicBezTo>
                    <a:pt x="2976" y="6798"/>
                    <a:pt x="1488" y="3522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6" name="Google Shape;18916;p70"/>
            <p:cNvSpPr/>
            <p:nvPr/>
          </p:nvSpPr>
          <p:spPr>
            <a:xfrm>
              <a:off x="2295620" y="2404388"/>
              <a:ext cx="168080" cy="334677"/>
            </a:xfrm>
            <a:custGeom>
              <a:rect b="b" l="l" r="r" t="t"/>
              <a:pathLst>
                <a:path extrusionOk="0" h="9705" w="4874">
                  <a:moveTo>
                    <a:pt x="1" y="0"/>
                  </a:moveTo>
                  <a:lnTo>
                    <a:pt x="1" y="0"/>
                  </a:lnTo>
                  <a:cubicBezTo>
                    <a:pt x="1598" y="3508"/>
                    <a:pt x="3195" y="6743"/>
                    <a:pt x="4696" y="9705"/>
                  </a:cubicBezTo>
                  <a:lnTo>
                    <a:pt x="4873" y="9636"/>
                  </a:lnTo>
                  <a:cubicBezTo>
                    <a:pt x="3331" y="6716"/>
                    <a:pt x="1666" y="350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7" name="Google Shape;18917;p70"/>
            <p:cNvSpPr/>
            <p:nvPr/>
          </p:nvSpPr>
          <p:spPr>
            <a:xfrm>
              <a:off x="2298000" y="2404388"/>
              <a:ext cx="184978" cy="327159"/>
            </a:xfrm>
            <a:custGeom>
              <a:rect b="b" l="l" r="r" t="t"/>
              <a:pathLst>
                <a:path extrusionOk="0" h="9487" w="5364">
                  <a:moveTo>
                    <a:pt x="0" y="0"/>
                  </a:moveTo>
                  <a:cubicBezTo>
                    <a:pt x="1774" y="3494"/>
                    <a:pt x="3549" y="6661"/>
                    <a:pt x="5173" y="9486"/>
                  </a:cubicBezTo>
                  <a:cubicBezTo>
                    <a:pt x="5241" y="9459"/>
                    <a:pt x="5309" y="9445"/>
                    <a:pt x="5364" y="9418"/>
                  </a:cubicBezTo>
                  <a:cubicBezTo>
                    <a:pt x="3685" y="6647"/>
                    <a:pt x="1843" y="349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8" name="Google Shape;18918;p70"/>
            <p:cNvSpPr/>
            <p:nvPr/>
          </p:nvSpPr>
          <p:spPr>
            <a:xfrm>
              <a:off x="2300344" y="2403905"/>
              <a:ext cx="201944" cy="319641"/>
            </a:xfrm>
            <a:custGeom>
              <a:rect b="b" l="l" r="r" t="t"/>
              <a:pathLst>
                <a:path extrusionOk="0" h="9269" w="5856">
                  <a:moveTo>
                    <a:pt x="0" y="1"/>
                  </a:moveTo>
                  <a:cubicBezTo>
                    <a:pt x="1952" y="3508"/>
                    <a:pt x="3890" y="6593"/>
                    <a:pt x="5664" y="9268"/>
                  </a:cubicBezTo>
                  <a:lnTo>
                    <a:pt x="5856" y="9173"/>
                  </a:lnTo>
                  <a:cubicBezTo>
                    <a:pt x="4040" y="6566"/>
                    <a:pt x="2034" y="3508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9" name="Google Shape;18919;p70"/>
            <p:cNvSpPr/>
            <p:nvPr/>
          </p:nvSpPr>
          <p:spPr>
            <a:xfrm>
              <a:off x="2302689" y="2403905"/>
              <a:ext cx="217945" cy="310675"/>
            </a:xfrm>
            <a:custGeom>
              <a:rect b="b" l="l" r="r" t="t"/>
              <a:pathLst>
                <a:path extrusionOk="0" h="9009" w="6320">
                  <a:moveTo>
                    <a:pt x="0" y="1"/>
                  </a:moveTo>
                  <a:lnTo>
                    <a:pt x="0" y="1"/>
                  </a:lnTo>
                  <a:cubicBezTo>
                    <a:pt x="2130" y="3495"/>
                    <a:pt x="4245" y="6498"/>
                    <a:pt x="6142" y="9009"/>
                  </a:cubicBezTo>
                  <a:cubicBezTo>
                    <a:pt x="6197" y="8968"/>
                    <a:pt x="6265" y="8941"/>
                    <a:pt x="6320" y="8900"/>
                  </a:cubicBezTo>
                  <a:cubicBezTo>
                    <a:pt x="4054" y="6047"/>
                    <a:pt x="1952" y="307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0" name="Google Shape;18920;p70"/>
            <p:cNvSpPr/>
            <p:nvPr/>
          </p:nvSpPr>
          <p:spPr>
            <a:xfrm>
              <a:off x="2305034" y="2403457"/>
              <a:ext cx="234429" cy="300778"/>
            </a:xfrm>
            <a:custGeom>
              <a:rect b="b" l="l" r="r" t="t"/>
              <a:pathLst>
                <a:path extrusionOk="0" h="8722" w="6798">
                  <a:moveTo>
                    <a:pt x="1" y="0"/>
                  </a:moveTo>
                  <a:lnTo>
                    <a:pt x="1" y="0"/>
                  </a:lnTo>
                  <a:cubicBezTo>
                    <a:pt x="2021" y="3044"/>
                    <a:pt x="4218" y="5951"/>
                    <a:pt x="6607" y="8722"/>
                  </a:cubicBezTo>
                  <a:lnTo>
                    <a:pt x="6798" y="8612"/>
                  </a:lnTo>
                  <a:cubicBezTo>
                    <a:pt x="4341" y="5896"/>
                    <a:pt x="2062" y="301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1" name="Google Shape;18921;p70"/>
            <p:cNvSpPr/>
            <p:nvPr/>
          </p:nvSpPr>
          <p:spPr>
            <a:xfrm>
              <a:off x="2307379" y="2403457"/>
              <a:ext cx="249982" cy="289502"/>
            </a:xfrm>
            <a:custGeom>
              <a:rect b="b" l="l" r="r" t="t"/>
              <a:pathLst>
                <a:path extrusionOk="0" h="8395" w="7249">
                  <a:moveTo>
                    <a:pt x="1" y="0"/>
                  </a:moveTo>
                  <a:lnTo>
                    <a:pt x="1" y="0"/>
                  </a:lnTo>
                  <a:cubicBezTo>
                    <a:pt x="2130" y="2975"/>
                    <a:pt x="4491" y="5787"/>
                    <a:pt x="7057" y="8394"/>
                  </a:cubicBezTo>
                  <a:cubicBezTo>
                    <a:pt x="7126" y="8353"/>
                    <a:pt x="7194" y="8312"/>
                    <a:pt x="7248" y="8271"/>
                  </a:cubicBezTo>
                  <a:cubicBezTo>
                    <a:pt x="4601" y="5719"/>
                    <a:pt x="2185" y="294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2" name="Google Shape;18922;p70"/>
            <p:cNvSpPr/>
            <p:nvPr/>
          </p:nvSpPr>
          <p:spPr>
            <a:xfrm>
              <a:off x="2309759" y="2403457"/>
              <a:ext cx="265017" cy="277259"/>
            </a:xfrm>
            <a:custGeom>
              <a:rect b="b" l="l" r="r" t="t"/>
              <a:pathLst>
                <a:path extrusionOk="0" h="8040" w="7685">
                  <a:moveTo>
                    <a:pt x="0" y="0"/>
                  </a:moveTo>
                  <a:lnTo>
                    <a:pt x="0" y="0"/>
                  </a:lnTo>
                  <a:cubicBezTo>
                    <a:pt x="2239" y="2907"/>
                    <a:pt x="4750" y="5610"/>
                    <a:pt x="7507" y="8039"/>
                  </a:cubicBezTo>
                  <a:cubicBezTo>
                    <a:pt x="7562" y="7998"/>
                    <a:pt x="7630" y="7944"/>
                    <a:pt x="7684" y="7903"/>
                  </a:cubicBezTo>
                  <a:cubicBezTo>
                    <a:pt x="5460" y="6087"/>
                    <a:pt x="2757" y="345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3" name="Google Shape;18923;p70"/>
            <p:cNvSpPr/>
            <p:nvPr/>
          </p:nvSpPr>
          <p:spPr>
            <a:xfrm>
              <a:off x="2312103" y="2402974"/>
              <a:ext cx="279604" cy="264569"/>
            </a:xfrm>
            <a:custGeom>
              <a:rect b="b" l="l" r="r" t="t"/>
              <a:pathLst>
                <a:path extrusionOk="0" h="7672" w="8108">
                  <a:moveTo>
                    <a:pt x="0" y="0"/>
                  </a:moveTo>
                  <a:lnTo>
                    <a:pt x="0" y="0"/>
                  </a:lnTo>
                  <a:cubicBezTo>
                    <a:pt x="2867" y="3440"/>
                    <a:pt x="5665" y="5992"/>
                    <a:pt x="7930" y="7671"/>
                  </a:cubicBezTo>
                  <a:cubicBezTo>
                    <a:pt x="7985" y="7616"/>
                    <a:pt x="8053" y="7562"/>
                    <a:pt x="8108" y="7507"/>
                  </a:cubicBezTo>
                  <a:cubicBezTo>
                    <a:pt x="5815" y="5938"/>
                    <a:pt x="2935" y="3454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4" name="Google Shape;18924;p70"/>
            <p:cNvSpPr/>
            <p:nvPr/>
          </p:nvSpPr>
          <p:spPr>
            <a:xfrm>
              <a:off x="2314448" y="2402974"/>
              <a:ext cx="293260" cy="249947"/>
            </a:xfrm>
            <a:custGeom>
              <a:rect b="b" l="l" r="r" t="t"/>
              <a:pathLst>
                <a:path extrusionOk="0" h="7248" w="8504">
                  <a:moveTo>
                    <a:pt x="1" y="0"/>
                  </a:moveTo>
                  <a:cubicBezTo>
                    <a:pt x="3044" y="3413"/>
                    <a:pt x="6006" y="5842"/>
                    <a:pt x="8326" y="7248"/>
                  </a:cubicBezTo>
                  <a:cubicBezTo>
                    <a:pt x="8381" y="7193"/>
                    <a:pt x="8449" y="7125"/>
                    <a:pt x="8504" y="7070"/>
                  </a:cubicBezTo>
                  <a:cubicBezTo>
                    <a:pt x="6156" y="5760"/>
                    <a:pt x="3113" y="3413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5" name="Google Shape;18925;p70"/>
            <p:cNvSpPr/>
            <p:nvPr/>
          </p:nvSpPr>
          <p:spPr>
            <a:xfrm>
              <a:off x="2316793" y="2402491"/>
              <a:ext cx="305985" cy="234429"/>
            </a:xfrm>
            <a:custGeom>
              <a:rect b="b" l="l" r="r" t="t"/>
              <a:pathLst>
                <a:path extrusionOk="0" h="6798" w="8873">
                  <a:moveTo>
                    <a:pt x="1" y="1"/>
                  </a:moveTo>
                  <a:lnTo>
                    <a:pt x="1" y="1"/>
                  </a:lnTo>
                  <a:cubicBezTo>
                    <a:pt x="3222" y="3399"/>
                    <a:pt x="6348" y="5651"/>
                    <a:pt x="8695" y="6798"/>
                  </a:cubicBezTo>
                  <a:lnTo>
                    <a:pt x="8873" y="6620"/>
                  </a:lnTo>
                  <a:cubicBezTo>
                    <a:pt x="6498" y="5583"/>
                    <a:pt x="3290" y="338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6" name="Google Shape;18926;p70"/>
            <p:cNvSpPr/>
            <p:nvPr/>
          </p:nvSpPr>
          <p:spPr>
            <a:xfrm>
              <a:off x="2318690" y="2402491"/>
              <a:ext cx="317745" cy="217980"/>
            </a:xfrm>
            <a:custGeom>
              <a:rect b="b" l="l" r="r" t="t"/>
              <a:pathLst>
                <a:path extrusionOk="0" h="6321" w="9214">
                  <a:moveTo>
                    <a:pt x="1" y="1"/>
                  </a:moveTo>
                  <a:lnTo>
                    <a:pt x="1" y="1"/>
                  </a:lnTo>
                  <a:cubicBezTo>
                    <a:pt x="3399" y="3345"/>
                    <a:pt x="6675" y="5447"/>
                    <a:pt x="9063" y="6320"/>
                  </a:cubicBezTo>
                  <a:cubicBezTo>
                    <a:pt x="9104" y="6252"/>
                    <a:pt x="9159" y="6184"/>
                    <a:pt x="9213" y="6115"/>
                  </a:cubicBezTo>
                  <a:cubicBezTo>
                    <a:pt x="6811" y="5365"/>
                    <a:pt x="3467" y="333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7" name="Google Shape;18927;p70"/>
            <p:cNvSpPr/>
            <p:nvPr/>
          </p:nvSpPr>
          <p:spPr>
            <a:xfrm>
              <a:off x="2321035" y="2402043"/>
              <a:ext cx="327642" cy="200530"/>
            </a:xfrm>
            <a:custGeom>
              <a:rect b="b" l="l" r="r" t="t"/>
              <a:pathLst>
                <a:path extrusionOk="0" h="5815" w="9501">
                  <a:moveTo>
                    <a:pt x="1" y="0"/>
                  </a:moveTo>
                  <a:cubicBezTo>
                    <a:pt x="3549" y="3303"/>
                    <a:pt x="6975" y="5241"/>
                    <a:pt x="9364" y="5814"/>
                  </a:cubicBezTo>
                  <a:cubicBezTo>
                    <a:pt x="9418" y="5746"/>
                    <a:pt x="9459" y="5678"/>
                    <a:pt x="9500" y="5596"/>
                  </a:cubicBezTo>
                  <a:cubicBezTo>
                    <a:pt x="7098" y="5146"/>
                    <a:pt x="3618" y="3289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8" name="Google Shape;18928;p70"/>
            <p:cNvSpPr/>
            <p:nvPr/>
          </p:nvSpPr>
          <p:spPr>
            <a:xfrm>
              <a:off x="2323863" y="2402043"/>
              <a:ext cx="335643" cy="182184"/>
            </a:xfrm>
            <a:custGeom>
              <a:rect b="b" l="l" r="r" t="t"/>
              <a:pathLst>
                <a:path extrusionOk="0" h="5283" w="9733">
                  <a:moveTo>
                    <a:pt x="1" y="0"/>
                  </a:moveTo>
                  <a:lnTo>
                    <a:pt x="1" y="0"/>
                  </a:lnTo>
                  <a:cubicBezTo>
                    <a:pt x="3672" y="3235"/>
                    <a:pt x="7221" y="4996"/>
                    <a:pt x="9609" y="5282"/>
                  </a:cubicBezTo>
                  <a:cubicBezTo>
                    <a:pt x="9650" y="5214"/>
                    <a:pt x="9691" y="5132"/>
                    <a:pt x="9732" y="5064"/>
                  </a:cubicBezTo>
                  <a:cubicBezTo>
                    <a:pt x="7344" y="4886"/>
                    <a:pt x="3740" y="3208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9" name="Google Shape;18929;p70"/>
            <p:cNvSpPr/>
            <p:nvPr/>
          </p:nvSpPr>
          <p:spPr>
            <a:xfrm>
              <a:off x="2326207" y="2401560"/>
              <a:ext cx="341298" cy="164287"/>
            </a:xfrm>
            <a:custGeom>
              <a:rect b="b" l="l" r="r" t="t"/>
              <a:pathLst>
                <a:path extrusionOk="0" h="4764" w="9897">
                  <a:moveTo>
                    <a:pt x="1" y="0"/>
                  </a:moveTo>
                  <a:lnTo>
                    <a:pt x="1" y="0"/>
                  </a:lnTo>
                  <a:cubicBezTo>
                    <a:pt x="3795" y="3153"/>
                    <a:pt x="7440" y="4737"/>
                    <a:pt x="9801" y="4764"/>
                  </a:cubicBezTo>
                  <a:cubicBezTo>
                    <a:pt x="9842" y="4682"/>
                    <a:pt x="9869" y="4614"/>
                    <a:pt x="9896" y="4532"/>
                  </a:cubicBezTo>
                  <a:lnTo>
                    <a:pt x="9896" y="4532"/>
                  </a:lnTo>
                  <a:cubicBezTo>
                    <a:pt x="9826" y="4535"/>
                    <a:pt x="9754" y="4536"/>
                    <a:pt x="9681" y="4536"/>
                  </a:cubicBezTo>
                  <a:cubicBezTo>
                    <a:pt x="7314" y="4536"/>
                    <a:pt x="3722" y="3033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0" name="Google Shape;18930;p70"/>
            <p:cNvSpPr/>
            <p:nvPr/>
          </p:nvSpPr>
          <p:spPr>
            <a:xfrm>
              <a:off x="1789671" y="2413319"/>
              <a:ext cx="969166" cy="404440"/>
            </a:xfrm>
            <a:custGeom>
              <a:rect b="b" l="l" r="r" t="t"/>
              <a:pathLst>
                <a:path extrusionOk="0" h="11728" w="28104">
                  <a:moveTo>
                    <a:pt x="9063" y="1"/>
                  </a:moveTo>
                  <a:lnTo>
                    <a:pt x="1638" y="1270"/>
                  </a:lnTo>
                  <a:cubicBezTo>
                    <a:pt x="1638" y="1270"/>
                    <a:pt x="0" y="6811"/>
                    <a:pt x="2976" y="9609"/>
                  </a:cubicBezTo>
                  <a:cubicBezTo>
                    <a:pt x="4410" y="10971"/>
                    <a:pt x="8445" y="11727"/>
                    <a:pt x="12687" y="11727"/>
                  </a:cubicBezTo>
                  <a:cubicBezTo>
                    <a:pt x="17206" y="11727"/>
                    <a:pt x="21959" y="10869"/>
                    <a:pt x="24049" y="8968"/>
                  </a:cubicBezTo>
                  <a:cubicBezTo>
                    <a:pt x="28103" y="5283"/>
                    <a:pt x="26192" y="1"/>
                    <a:pt x="26192" y="1"/>
                  </a:cubicBezTo>
                  <a:lnTo>
                    <a:pt x="26192" y="1"/>
                  </a:lnTo>
                  <a:lnTo>
                    <a:pt x="19968" y="1011"/>
                  </a:lnTo>
                  <a:cubicBezTo>
                    <a:pt x="20146" y="3099"/>
                    <a:pt x="18453" y="6484"/>
                    <a:pt x="13786" y="6484"/>
                  </a:cubicBezTo>
                  <a:cubicBezTo>
                    <a:pt x="9118" y="6484"/>
                    <a:pt x="8422" y="1666"/>
                    <a:pt x="90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1" name="Google Shape;18931;p70"/>
            <p:cNvSpPr/>
            <p:nvPr/>
          </p:nvSpPr>
          <p:spPr>
            <a:xfrm>
              <a:off x="3044923" y="2052340"/>
              <a:ext cx="94627" cy="114870"/>
            </a:xfrm>
            <a:custGeom>
              <a:rect b="b" l="l" r="r" t="t"/>
              <a:pathLst>
                <a:path extrusionOk="0" h="3331" w="2744">
                  <a:moveTo>
                    <a:pt x="1529" y="0"/>
                  </a:moveTo>
                  <a:cubicBezTo>
                    <a:pt x="1229" y="0"/>
                    <a:pt x="997" y="232"/>
                    <a:pt x="997" y="519"/>
                  </a:cubicBezTo>
                  <a:lnTo>
                    <a:pt x="997" y="1692"/>
                  </a:lnTo>
                  <a:lnTo>
                    <a:pt x="151" y="1952"/>
                  </a:lnTo>
                  <a:cubicBezTo>
                    <a:pt x="69" y="1979"/>
                    <a:pt x="1" y="2061"/>
                    <a:pt x="1" y="2157"/>
                  </a:cubicBezTo>
                  <a:lnTo>
                    <a:pt x="1" y="3317"/>
                  </a:lnTo>
                  <a:lnTo>
                    <a:pt x="424" y="3330"/>
                  </a:lnTo>
                  <a:lnTo>
                    <a:pt x="424" y="2511"/>
                  </a:lnTo>
                  <a:lnTo>
                    <a:pt x="1161" y="2075"/>
                  </a:lnTo>
                  <a:cubicBezTo>
                    <a:pt x="1215" y="2034"/>
                    <a:pt x="1256" y="1965"/>
                    <a:pt x="1256" y="1897"/>
                  </a:cubicBezTo>
                  <a:lnTo>
                    <a:pt x="1256" y="764"/>
                  </a:lnTo>
                  <a:lnTo>
                    <a:pt x="2553" y="764"/>
                  </a:lnTo>
                  <a:cubicBezTo>
                    <a:pt x="2662" y="764"/>
                    <a:pt x="2744" y="669"/>
                    <a:pt x="2744" y="573"/>
                  </a:cubicBezTo>
                  <a:lnTo>
                    <a:pt x="2744" y="191"/>
                  </a:lnTo>
                  <a:cubicBezTo>
                    <a:pt x="2744" y="82"/>
                    <a:pt x="2662" y="0"/>
                    <a:pt x="2553" y="0"/>
                  </a:cubicBezTo>
                  <a:close/>
                </a:path>
              </a:pathLst>
            </a:custGeom>
            <a:solidFill>
              <a:srgbClr val="99999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2" name="Google Shape;18932;p70"/>
            <p:cNvSpPr/>
            <p:nvPr/>
          </p:nvSpPr>
          <p:spPr>
            <a:xfrm>
              <a:off x="3044923" y="2166689"/>
              <a:ext cx="39106" cy="115835"/>
            </a:xfrm>
            <a:custGeom>
              <a:rect b="b" l="l" r="r" t="t"/>
              <a:pathLst>
                <a:path extrusionOk="0" h="3359" w="1134">
                  <a:moveTo>
                    <a:pt x="1" y="1"/>
                  </a:moveTo>
                  <a:lnTo>
                    <a:pt x="1" y="3358"/>
                  </a:lnTo>
                  <a:lnTo>
                    <a:pt x="1133" y="3358"/>
                  </a:lnTo>
                  <a:lnTo>
                    <a:pt x="113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3" name="Google Shape;18933;p70"/>
            <p:cNvSpPr/>
            <p:nvPr/>
          </p:nvSpPr>
          <p:spPr>
            <a:xfrm>
              <a:off x="3083993" y="2156827"/>
              <a:ext cx="48520" cy="135561"/>
            </a:xfrm>
            <a:custGeom>
              <a:rect b="b" l="l" r="r" t="t"/>
              <a:pathLst>
                <a:path extrusionOk="0" h="3931" w="1407">
                  <a:moveTo>
                    <a:pt x="0" y="0"/>
                  </a:moveTo>
                  <a:lnTo>
                    <a:pt x="0" y="3931"/>
                  </a:lnTo>
                  <a:lnTo>
                    <a:pt x="1406" y="3931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4" name="Google Shape;18934;p70"/>
            <p:cNvSpPr/>
            <p:nvPr/>
          </p:nvSpPr>
          <p:spPr>
            <a:xfrm>
              <a:off x="3083993" y="2239175"/>
              <a:ext cx="48038" cy="53210"/>
            </a:xfrm>
            <a:custGeom>
              <a:rect b="b" l="l" r="r" t="t"/>
              <a:pathLst>
                <a:path extrusionOk="0" h="1543" w="1393">
                  <a:moveTo>
                    <a:pt x="0" y="1"/>
                  </a:moveTo>
                  <a:lnTo>
                    <a:pt x="0" y="1543"/>
                  </a:lnTo>
                  <a:lnTo>
                    <a:pt x="1393" y="1543"/>
                  </a:lnTo>
                  <a:lnTo>
                    <a:pt x="139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5" name="Google Shape;18935;p70"/>
            <p:cNvSpPr/>
            <p:nvPr/>
          </p:nvSpPr>
          <p:spPr>
            <a:xfrm>
              <a:off x="3083993" y="2156827"/>
              <a:ext cx="48520" cy="135561"/>
            </a:xfrm>
            <a:custGeom>
              <a:rect b="b" l="l" r="r" t="t"/>
              <a:pathLst>
                <a:path extrusionOk="0" fill="none" h="3931" w="1407">
                  <a:moveTo>
                    <a:pt x="0" y="0"/>
                  </a:moveTo>
                  <a:lnTo>
                    <a:pt x="1406" y="0"/>
                  </a:lnTo>
                  <a:lnTo>
                    <a:pt x="1406" y="3931"/>
                  </a:lnTo>
                  <a:lnTo>
                    <a:pt x="0" y="3931"/>
                  </a:lnTo>
                  <a:close/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6" name="Google Shape;18936;p70"/>
            <p:cNvSpPr/>
            <p:nvPr/>
          </p:nvSpPr>
          <p:spPr>
            <a:xfrm>
              <a:off x="1465383" y="2166689"/>
              <a:ext cx="38623" cy="115835"/>
            </a:xfrm>
            <a:custGeom>
              <a:rect b="b" l="l" r="r" t="t"/>
              <a:pathLst>
                <a:path extrusionOk="0" h="3359" w="1120">
                  <a:moveTo>
                    <a:pt x="0" y="1"/>
                  </a:moveTo>
                  <a:lnTo>
                    <a:pt x="0" y="3358"/>
                  </a:lnTo>
                  <a:lnTo>
                    <a:pt x="1120" y="3358"/>
                  </a:lnTo>
                  <a:lnTo>
                    <a:pt x="112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7" name="Google Shape;18937;p70"/>
            <p:cNvSpPr/>
            <p:nvPr/>
          </p:nvSpPr>
          <p:spPr>
            <a:xfrm>
              <a:off x="1416899" y="2156827"/>
              <a:ext cx="48520" cy="135112"/>
            </a:xfrm>
            <a:custGeom>
              <a:rect b="b" l="l" r="r" t="t"/>
              <a:pathLst>
                <a:path extrusionOk="0" h="3918" w="1407">
                  <a:moveTo>
                    <a:pt x="1" y="0"/>
                  </a:moveTo>
                  <a:lnTo>
                    <a:pt x="1" y="3917"/>
                  </a:lnTo>
                  <a:lnTo>
                    <a:pt x="1406" y="3917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8" name="Google Shape;18938;p70"/>
            <p:cNvSpPr/>
            <p:nvPr/>
          </p:nvSpPr>
          <p:spPr>
            <a:xfrm>
              <a:off x="1416899" y="2239175"/>
              <a:ext cx="48520" cy="51796"/>
            </a:xfrm>
            <a:custGeom>
              <a:rect b="b" l="l" r="r" t="t"/>
              <a:pathLst>
                <a:path extrusionOk="0" h="1502" w="1407">
                  <a:moveTo>
                    <a:pt x="1" y="1"/>
                  </a:moveTo>
                  <a:lnTo>
                    <a:pt x="1" y="1502"/>
                  </a:lnTo>
                  <a:lnTo>
                    <a:pt x="1406" y="1502"/>
                  </a:lnTo>
                  <a:lnTo>
                    <a:pt x="140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9" name="Google Shape;18939;p70"/>
            <p:cNvSpPr/>
            <p:nvPr/>
          </p:nvSpPr>
          <p:spPr>
            <a:xfrm>
              <a:off x="1416899" y="2156827"/>
              <a:ext cx="48520" cy="135112"/>
            </a:xfrm>
            <a:custGeom>
              <a:rect b="b" l="l" r="r" t="t"/>
              <a:pathLst>
                <a:path extrusionOk="0" fill="none" h="3918" w="1407">
                  <a:moveTo>
                    <a:pt x="1406" y="3917"/>
                  </a:moveTo>
                  <a:lnTo>
                    <a:pt x="1" y="3917"/>
                  </a:lnTo>
                  <a:lnTo>
                    <a:pt x="1" y="0"/>
                  </a:lnTo>
                  <a:lnTo>
                    <a:pt x="1406" y="0"/>
                  </a:lnTo>
                  <a:close/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0" name="Google Shape;18940;p70"/>
            <p:cNvSpPr/>
            <p:nvPr/>
          </p:nvSpPr>
          <p:spPr>
            <a:xfrm>
              <a:off x="1314309" y="2150758"/>
              <a:ext cx="191116" cy="357230"/>
            </a:xfrm>
            <a:custGeom>
              <a:rect b="b" l="l" r="r" t="t"/>
              <a:pathLst>
                <a:path extrusionOk="0" h="10359" w="5542">
                  <a:moveTo>
                    <a:pt x="3777" y="0"/>
                  </a:moveTo>
                  <a:cubicBezTo>
                    <a:pt x="3623" y="0"/>
                    <a:pt x="3473" y="71"/>
                    <a:pt x="3371" y="203"/>
                  </a:cubicBezTo>
                  <a:lnTo>
                    <a:pt x="96" y="4721"/>
                  </a:lnTo>
                  <a:cubicBezTo>
                    <a:pt x="41" y="4803"/>
                    <a:pt x="0" y="4912"/>
                    <a:pt x="0" y="5021"/>
                  </a:cubicBezTo>
                  <a:lnTo>
                    <a:pt x="0" y="9867"/>
                  </a:lnTo>
                  <a:cubicBezTo>
                    <a:pt x="0" y="10140"/>
                    <a:pt x="218" y="10358"/>
                    <a:pt x="491" y="10358"/>
                  </a:cubicBezTo>
                  <a:cubicBezTo>
                    <a:pt x="764" y="10358"/>
                    <a:pt x="996" y="10140"/>
                    <a:pt x="996" y="9867"/>
                  </a:cubicBezTo>
                  <a:lnTo>
                    <a:pt x="996" y="5922"/>
                  </a:lnTo>
                  <a:cubicBezTo>
                    <a:pt x="996" y="5827"/>
                    <a:pt x="1024" y="5731"/>
                    <a:pt x="1078" y="5663"/>
                  </a:cubicBezTo>
                  <a:lnTo>
                    <a:pt x="3521" y="2251"/>
                  </a:lnTo>
                  <a:cubicBezTo>
                    <a:pt x="3576" y="2172"/>
                    <a:pt x="3658" y="2134"/>
                    <a:pt x="3741" y="2134"/>
                  </a:cubicBezTo>
                  <a:cubicBezTo>
                    <a:pt x="3803" y="2134"/>
                    <a:pt x="3865" y="2155"/>
                    <a:pt x="3917" y="2196"/>
                  </a:cubicBezTo>
                  <a:lnTo>
                    <a:pt x="4368" y="2578"/>
                  </a:lnTo>
                  <a:cubicBezTo>
                    <a:pt x="4477" y="2674"/>
                    <a:pt x="4613" y="2728"/>
                    <a:pt x="4764" y="2728"/>
                  </a:cubicBezTo>
                  <a:cubicBezTo>
                    <a:pt x="5009" y="2728"/>
                    <a:pt x="5241" y="2565"/>
                    <a:pt x="5337" y="2333"/>
                  </a:cubicBezTo>
                  <a:cubicBezTo>
                    <a:pt x="5541" y="1787"/>
                    <a:pt x="5378" y="1172"/>
                    <a:pt x="4927" y="804"/>
                  </a:cubicBezTo>
                  <a:lnTo>
                    <a:pt x="4108" y="121"/>
                  </a:lnTo>
                  <a:cubicBezTo>
                    <a:pt x="4009" y="40"/>
                    <a:pt x="3892" y="0"/>
                    <a:pt x="3777" y="0"/>
                  </a:cubicBezTo>
                  <a:close/>
                </a:path>
              </a:pathLst>
            </a:custGeom>
            <a:solidFill>
              <a:schemeClr val="accent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1" name="Google Shape;18941;p70"/>
            <p:cNvSpPr/>
            <p:nvPr/>
          </p:nvSpPr>
          <p:spPr>
            <a:xfrm>
              <a:off x="1466797" y="2200105"/>
              <a:ext cx="16036" cy="16036"/>
            </a:xfrm>
            <a:custGeom>
              <a:rect b="b" l="l" r="r" t="t"/>
              <a:pathLst>
                <a:path extrusionOk="0" h="465" w="465">
                  <a:moveTo>
                    <a:pt x="232" y="1"/>
                  </a:moveTo>
                  <a:cubicBezTo>
                    <a:pt x="109" y="1"/>
                    <a:pt x="0" y="96"/>
                    <a:pt x="0" y="233"/>
                  </a:cubicBezTo>
                  <a:cubicBezTo>
                    <a:pt x="0" y="356"/>
                    <a:pt x="109" y="465"/>
                    <a:pt x="232" y="465"/>
                  </a:cubicBezTo>
                  <a:cubicBezTo>
                    <a:pt x="355" y="465"/>
                    <a:pt x="464" y="356"/>
                    <a:pt x="464" y="233"/>
                  </a:cubicBezTo>
                  <a:cubicBezTo>
                    <a:pt x="464" y="96"/>
                    <a:pt x="355" y="1"/>
                    <a:pt x="232" y="1"/>
                  </a:cubicBezTo>
                  <a:close/>
                </a:path>
              </a:pathLst>
            </a:custGeom>
            <a:solidFill>
              <a:srgbClr val="99999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2" name="Google Shape;18942;p70"/>
            <p:cNvSpPr/>
            <p:nvPr/>
          </p:nvSpPr>
          <p:spPr>
            <a:xfrm>
              <a:off x="1539731" y="2110687"/>
              <a:ext cx="1469509" cy="227360"/>
            </a:xfrm>
            <a:custGeom>
              <a:rect b="b" l="l" r="r" t="t"/>
              <a:pathLst>
                <a:path extrusionOk="0" h="6593" w="42613">
                  <a:moveTo>
                    <a:pt x="1" y="0"/>
                  </a:moveTo>
                  <a:lnTo>
                    <a:pt x="1" y="6593"/>
                  </a:lnTo>
                  <a:lnTo>
                    <a:pt x="42612" y="6593"/>
                  </a:lnTo>
                  <a:lnTo>
                    <a:pt x="426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3" name="Google Shape;18943;p70"/>
            <p:cNvSpPr/>
            <p:nvPr/>
          </p:nvSpPr>
          <p:spPr>
            <a:xfrm>
              <a:off x="1552455" y="2127619"/>
              <a:ext cx="1443611" cy="53245"/>
            </a:xfrm>
            <a:custGeom>
              <a:rect b="b" l="l" r="r" t="t"/>
              <a:pathLst>
                <a:path extrusionOk="0" h="1544" w="41862">
                  <a:moveTo>
                    <a:pt x="232" y="1"/>
                  </a:moveTo>
                  <a:cubicBezTo>
                    <a:pt x="110" y="1"/>
                    <a:pt x="0" y="110"/>
                    <a:pt x="0" y="247"/>
                  </a:cubicBezTo>
                  <a:lnTo>
                    <a:pt x="0" y="1311"/>
                  </a:lnTo>
                  <a:cubicBezTo>
                    <a:pt x="0" y="1434"/>
                    <a:pt x="110" y="1543"/>
                    <a:pt x="232" y="1543"/>
                  </a:cubicBezTo>
                  <a:lnTo>
                    <a:pt x="41629" y="1543"/>
                  </a:lnTo>
                  <a:cubicBezTo>
                    <a:pt x="41766" y="1543"/>
                    <a:pt x="41861" y="1434"/>
                    <a:pt x="41861" y="1311"/>
                  </a:cubicBezTo>
                  <a:lnTo>
                    <a:pt x="41861" y="247"/>
                  </a:lnTo>
                  <a:cubicBezTo>
                    <a:pt x="41861" y="110"/>
                    <a:pt x="41766" y="1"/>
                    <a:pt x="416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4" name="Google Shape;18944;p70"/>
            <p:cNvSpPr/>
            <p:nvPr/>
          </p:nvSpPr>
          <p:spPr>
            <a:xfrm>
              <a:off x="1618803" y="2137516"/>
              <a:ext cx="1312292" cy="246671"/>
            </a:xfrm>
            <a:custGeom>
              <a:rect b="b" l="l" r="r" t="t"/>
              <a:pathLst>
                <a:path extrusionOk="0" h="7153" w="38054">
                  <a:moveTo>
                    <a:pt x="1" y="0"/>
                  </a:moveTo>
                  <a:cubicBezTo>
                    <a:pt x="28" y="2471"/>
                    <a:pt x="547" y="4900"/>
                    <a:pt x="1529" y="7152"/>
                  </a:cubicBezTo>
                  <a:lnTo>
                    <a:pt x="36511" y="7152"/>
                  </a:lnTo>
                  <a:cubicBezTo>
                    <a:pt x="36511" y="7152"/>
                    <a:pt x="38054" y="3317"/>
                    <a:pt x="380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5" name="Google Shape;18945;p70"/>
            <p:cNvSpPr/>
            <p:nvPr/>
          </p:nvSpPr>
          <p:spPr>
            <a:xfrm>
              <a:off x="1768946" y="2346489"/>
              <a:ext cx="976684" cy="21208"/>
            </a:xfrm>
            <a:custGeom>
              <a:rect b="b" l="l" r="r" t="t"/>
              <a:pathLst>
                <a:path extrusionOk="0" fill="none" h="615" w="28322">
                  <a:moveTo>
                    <a:pt x="1" y="546"/>
                  </a:moveTo>
                  <a:cubicBezTo>
                    <a:pt x="1" y="546"/>
                    <a:pt x="779" y="506"/>
                    <a:pt x="1202" y="260"/>
                  </a:cubicBezTo>
                  <a:cubicBezTo>
                    <a:pt x="1625" y="1"/>
                    <a:pt x="1598" y="492"/>
                    <a:pt x="1843" y="519"/>
                  </a:cubicBezTo>
                  <a:cubicBezTo>
                    <a:pt x="2089" y="546"/>
                    <a:pt x="2676" y="342"/>
                    <a:pt x="2976" y="342"/>
                  </a:cubicBezTo>
                  <a:cubicBezTo>
                    <a:pt x="3276" y="342"/>
                    <a:pt x="3044" y="533"/>
                    <a:pt x="3399" y="519"/>
                  </a:cubicBezTo>
                  <a:cubicBezTo>
                    <a:pt x="3741" y="506"/>
                    <a:pt x="3563" y="533"/>
                    <a:pt x="3741" y="506"/>
                  </a:cubicBezTo>
                  <a:lnTo>
                    <a:pt x="5215" y="260"/>
                  </a:lnTo>
                  <a:cubicBezTo>
                    <a:pt x="5215" y="260"/>
                    <a:pt x="5979" y="110"/>
                    <a:pt x="6129" y="178"/>
                  </a:cubicBezTo>
                  <a:cubicBezTo>
                    <a:pt x="6279" y="246"/>
                    <a:pt x="6470" y="615"/>
                    <a:pt x="6702" y="519"/>
                  </a:cubicBezTo>
                  <a:cubicBezTo>
                    <a:pt x="6934" y="424"/>
                    <a:pt x="6798" y="355"/>
                    <a:pt x="7139" y="355"/>
                  </a:cubicBezTo>
                  <a:cubicBezTo>
                    <a:pt x="7344" y="355"/>
                    <a:pt x="7549" y="383"/>
                    <a:pt x="7753" y="437"/>
                  </a:cubicBezTo>
                  <a:cubicBezTo>
                    <a:pt x="7753" y="437"/>
                    <a:pt x="7781" y="355"/>
                    <a:pt x="7931" y="355"/>
                  </a:cubicBezTo>
                  <a:lnTo>
                    <a:pt x="8204" y="355"/>
                  </a:lnTo>
                  <a:cubicBezTo>
                    <a:pt x="8204" y="355"/>
                    <a:pt x="8791" y="506"/>
                    <a:pt x="8886" y="506"/>
                  </a:cubicBezTo>
                  <a:cubicBezTo>
                    <a:pt x="8968" y="506"/>
                    <a:pt x="9664" y="355"/>
                    <a:pt x="9678" y="355"/>
                  </a:cubicBezTo>
                  <a:cubicBezTo>
                    <a:pt x="9705" y="355"/>
                    <a:pt x="10360" y="178"/>
                    <a:pt x="10360" y="178"/>
                  </a:cubicBezTo>
                  <a:cubicBezTo>
                    <a:pt x="10497" y="328"/>
                    <a:pt x="10674" y="437"/>
                    <a:pt x="10865" y="492"/>
                  </a:cubicBezTo>
                  <a:cubicBezTo>
                    <a:pt x="11125" y="519"/>
                    <a:pt x="11384" y="451"/>
                    <a:pt x="11575" y="533"/>
                  </a:cubicBezTo>
                  <a:cubicBezTo>
                    <a:pt x="11752" y="615"/>
                    <a:pt x="12380" y="506"/>
                    <a:pt x="12380" y="506"/>
                  </a:cubicBezTo>
                  <a:cubicBezTo>
                    <a:pt x="12517" y="506"/>
                    <a:pt x="12667" y="519"/>
                    <a:pt x="12817" y="533"/>
                  </a:cubicBezTo>
                  <a:cubicBezTo>
                    <a:pt x="13008" y="574"/>
                    <a:pt x="13199" y="574"/>
                    <a:pt x="13390" y="519"/>
                  </a:cubicBezTo>
                  <a:cubicBezTo>
                    <a:pt x="13731" y="424"/>
                    <a:pt x="14100" y="424"/>
                    <a:pt x="14455" y="506"/>
                  </a:cubicBezTo>
                  <a:cubicBezTo>
                    <a:pt x="15001" y="601"/>
                    <a:pt x="15519" y="342"/>
                    <a:pt x="15751" y="342"/>
                  </a:cubicBezTo>
                  <a:cubicBezTo>
                    <a:pt x="15983" y="342"/>
                    <a:pt x="16925" y="451"/>
                    <a:pt x="17253" y="451"/>
                  </a:cubicBezTo>
                  <a:cubicBezTo>
                    <a:pt x="17580" y="451"/>
                    <a:pt x="18440" y="574"/>
                    <a:pt x="19027" y="506"/>
                  </a:cubicBezTo>
                  <a:cubicBezTo>
                    <a:pt x="19628" y="437"/>
                    <a:pt x="20024" y="587"/>
                    <a:pt x="20419" y="587"/>
                  </a:cubicBezTo>
                  <a:cubicBezTo>
                    <a:pt x="20815" y="587"/>
                    <a:pt x="21252" y="574"/>
                    <a:pt x="21347" y="574"/>
                  </a:cubicBezTo>
                  <a:cubicBezTo>
                    <a:pt x="21429" y="574"/>
                    <a:pt x="21880" y="274"/>
                    <a:pt x="22508" y="342"/>
                  </a:cubicBezTo>
                  <a:cubicBezTo>
                    <a:pt x="23149" y="424"/>
                    <a:pt x="22576" y="260"/>
                    <a:pt x="22972" y="342"/>
                  </a:cubicBezTo>
                  <a:cubicBezTo>
                    <a:pt x="23367" y="437"/>
                    <a:pt x="23668" y="519"/>
                    <a:pt x="23832" y="533"/>
                  </a:cubicBezTo>
                  <a:cubicBezTo>
                    <a:pt x="23968" y="546"/>
                    <a:pt x="24105" y="533"/>
                    <a:pt x="24241" y="519"/>
                  </a:cubicBezTo>
                  <a:lnTo>
                    <a:pt x="24923" y="465"/>
                  </a:lnTo>
                  <a:lnTo>
                    <a:pt x="28322" y="465"/>
                  </a:lnTo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6" name="Google Shape;18946;p70"/>
            <p:cNvSpPr/>
            <p:nvPr/>
          </p:nvSpPr>
          <p:spPr>
            <a:xfrm>
              <a:off x="1744945" y="2310729"/>
              <a:ext cx="1033171" cy="19794"/>
            </a:xfrm>
            <a:custGeom>
              <a:rect b="b" l="l" r="r" t="t"/>
              <a:pathLst>
                <a:path extrusionOk="0" fill="none" h="574" w="29960">
                  <a:moveTo>
                    <a:pt x="1" y="273"/>
                  </a:moveTo>
                  <a:cubicBezTo>
                    <a:pt x="1" y="273"/>
                    <a:pt x="2103" y="273"/>
                    <a:pt x="2485" y="232"/>
                  </a:cubicBezTo>
                  <a:cubicBezTo>
                    <a:pt x="2867" y="205"/>
                    <a:pt x="3072" y="14"/>
                    <a:pt x="3263" y="14"/>
                  </a:cubicBezTo>
                  <a:cubicBezTo>
                    <a:pt x="3467" y="14"/>
                    <a:pt x="4491" y="205"/>
                    <a:pt x="4491" y="205"/>
                  </a:cubicBezTo>
                  <a:cubicBezTo>
                    <a:pt x="4559" y="68"/>
                    <a:pt x="4696" y="0"/>
                    <a:pt x="4832" y="14"/>
                  </a:cubicBezTo>
                  <a:cubicBezTo>
                    <a:pt x="5119" y="14"/>
                    <a:pt x="4969" y="28"/>
                    <a:pt x="5228" y="137"/>
                  </a:cubicBezTo>
                  <a:cubicBezTo>
                    <a:pt x="5488" y="232"/>
                    <a:pt x="5351" y="137"/>
                    <a:pt x="5488" y="232"/>
                  </a:cubicBezTo>
                  <a:cubicBezTo>
                    <a:pt x="5692" y="328"/>
                    <a:pt x="5897" y="396"/>
                    <a:pt x="6115" y="423"/>
                  </a:cubicBezTo>
                  <a:cubicBezTo>
                    <a:pt x="6115" y="423"/>
                    <a:pt x="7071" y="464"/>
                    <a:pt x="7112" y="232"/>
                  </a:cubicBezTo>
                  <a:cubicBezTo>
                    <a:pt x="7139" y="14"/>
                    <a:pt x="7617" y="423"/>
                    <a:pt x="7617" y="423"/>
                  </a:cubicBezTo>
                  <a:cubicBezTo>
                    <a:pt x="7617" y="423"/>
                    <a:pt x="8913" y="232"/>
                    <a:pt x="9405" y="232"/>
                  </a:cubicBezTo>
                  <a:cubicBezTo>
                    <a:pt x="9910" y="232"/>
                    <a:pt x="11152" y="137"/>
                    <a:pt x="11152" y="137"/>
                  </a:cubicBezTo>
                  <a:cubicBezTo>
                    <a:pt x="11152" y="137"/>
                    <a:pt x="12175" y="273"/>
                    <a:pt x="12230" y="273"/>
                  </a:cubicBezTo>
                  <a:cubicBezTo>
                    <a:pt x="12271" y="273"/>
                    <a:pt x="12435" y="533"/>
                    <a:pt x="12626" y="423"/>
                  </a:cubicBezTo>
                  <a:cubicBezTo>
                    <a:pt x="12803" y="300"/>
                    <a:pt x="12981" y="164"/>
                    <a:pt x="13199" y="205"/>
                  </a:cubicBezTo>
                  <a:cubicBezTo>
                    <a:pt x="13390" y="260"/>
                    <a:pt x="13595" y="328"/>
                    <a:pt x="13772" y="423"/>
                  </a:cubicBezTo>
                  <a:lnTo>
                    <a:pt x="14264" y="164"/>
                  </a:lnTo>
                  <a:lnTo>
                    <a:pt x="14810" y="205"/>
                  </a:lnTo>
                  <a:cubicBezTo>
                    <a:pt x="14810" y="205"/>
                    <a:pt x="15369" y="573"/>
                    <a:pt x="15765" y="423"/>
                  </a:cubicBezTo>
                  <a:cubicBezTo>
                    <a:pt x="16065" y="300"/>
                    <a:pt x="16366" y="164"/>
                    <a:pt x="16652" y="14"/>
                  </a:cubicBezTo>
                  <a:lnTo>
                    <a:pt x="17144" y="423"/>
                  </a:lnTo>
                  <a:lnTo>
                    <a:pt x="17457" y="423"/>
                  </a:lnTo>
                  <a:lnTo>
                    <a:pt x="18413" y="232"/>
                  </a:lnTo>
                  <a:cubicBezTo>
                    <a:pt x="18563" y="423"/>
                    <a:pt x="18809" y="492"/>
                    <a:pt x="19041" y="423"/>
                  </a:cubicBezTo>
                  <a:cubicBezTo>
                    <a:pt x="19437" y="300"/>
                    <a:pt x="23285" y="423"/>
                    <a:pt x="24268" y="423"/>
                  </a:cubicBezTo>
                  <a:cubicBezTo>
                    <a:pt x="25251" y="423"/>
                    <a:pt x="25456" y="164"/>
                    <a:pt x="25456" y="164"/>
                  </a:cubicBezTo>
                  <a:lnTo>
                    <a:pt x="26206" y="423"/>
                  </a:lnTo>
                  <a:lnTo>
                    <a:pt x="29960" y="423"/>
                  </a:lnTo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7" name="Google Shape;18947;p70"/>
            <p:cNvSpPr/>
            <p:nvPr/>
          </p:nvSpPr>
          <p:spPr>
            <a:xfrm>
              <a:off x="1657425" y="2349800"/>
              <a:ext cx="1232735" cy="34382"/>
            </a:xfrm>
            <a:custGeom>
              <a:rect b="b" l="l" r="r" t="t"/>
              <a:pathLst>
                <a:path extrusionOk="0" h="997" w="35747">
                  <a:moveTo>
                    <a:pt x="0" y="0"/>
                  </a:moveTo>
                  <a:cubicBezTo>
                    <a:pt x="232" y="628"/>
                    <a:pt x="409" y="996"/>
                    <a:pt x="409" y="996"/>
                  </a:cubicBezTo>
                  <a:lnTo>
                    <a:pt x="35378" y="996"/>
                  </a:lnTo>
                  <a:cubicBezTo>
                    <a:pt x="35378" y="996"/>
                    <a:pt x="35528" y="614"/>
                    <a:pt x="357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8" name="Google Shape;18948;p70"/>
            <p:cNvSpPr/>
            <p:nvPr/>
          </p:nvSpPr>
          <p:spPr>
            <a:xfrm>
              <a:off x="1632010" y="2260831"/>
              <a:ext cx="1283083" cy="50383"/>
            </a:xfrm>
            <a:custGeom>
              <a:rect b="b" l="l" r="r" t="t"/>
              <a:pathLst>
                <a:path extrusionOk="0" h="1461" w="37207">
                  <a:moveTo>
                    <a:pt x="0" y="0"/>
                  </a:moveTo>
                  <a:cubicBezTo>
                    <a:pt x="109" y="533"/>
                    <a:pt x="232" y="1024"/>
                    <a:pt x="369" y="1461"/>
                  </a:cubicBezTo>
                  <a:lnTo>
                    <a:pt x="36838" y="1461"/>
                  </a:lnTo>
                  <a:cubicBezTo>
                    <a:pt x="36961" y="1010"/>
                    <a:pt x="37097" y="519"/>
                    <a:pt x="372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9" name="Google Shape;18949;p70"/>
            <p:cNvSpPr/>
            <p:nvPr/>
          </p:nvSpPr>
          <p:spPr>
            <a:xfrm>
              <a:off x="1618803" y="2137516"/>
              <a:ext cx="1312292" cy="246671"/>
            </a:xfrm>
            <a:custGeom>
              <a:rect b="b" l="l" r="r" t="t"/>
              <a:pathLst>
                <a:path extrusionOk="0" fill="none" h="7153" w="38054">
                  <a:moveTo>
                    <a:pt x="36511" y="7152"/>
                  </a:moveTo>
                  <a:lnTo>
                    <a:pt x="1529" y="7152"/>
                  </a:lnTo>
                  <a:cubicBezTo>
                    <a:pt x="547" y="4900"/>
                    <a:pt x="28" y="2471"/>
                    <a:pt x="1" y="0"/>
                  </a:cubicBezTo>
                  <a:lnTo>
                    <a:pt x="38054" y="0"/>
                  </a:lnTo>
                  <a:cubicBezTo>
                    <a:pt x="38054" y="3317"/>
                    <a:pt x="36511" y="7152"/>
                    <a:pt x="36511" y="7152"/>
                  </a:cubicBezTo>
                  <a:close/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0" name="Google Shape;18950;p70"/>
            <p:cNvSpPr/>
            <p:nvPr/>
          </p:nvSpPr>
          <p:spPr>
            <a:xfrm>
              <a:off x="1503488" y="2098928"/>
              <a:ext cx="36278" cy="250913"/>
            </a:xfrm>
            <a:custGeom>
              <a:rect b="b" l="l" r="r" t="t"/>
              <a:pathLst>
                <a:path extrusionOk="0" h="7276" w="1052">
                  <a:moveTo>
                    <a:pt x="1" y="0"/>
                  </a:moveTo>
                  <a:lnTo>
                    <a:pt x="1" y="7275"/>
                  </a:lnTo>
                  <a:lnTo>
                    <a:pt x="1052" y="7275"/>
                  </a:lnTo>
                  <a:lnTo>
                    <a:pt x="1052" y="0"/>
                  </a:ln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1" name="Google Shape;18951;p70"/>
            <p:cNvSpPr/>
            <p:nvPr/>
          </p:nvSpPr>
          <p:spPr>
            <a:xfrm>
              <a:off x="1503971" y="2275418"/>
              <a:ext cx="34864" cy="74419"/>
            </a:xfrm>
            <a:custGeom>
              <a:rect b="b" l="l" r="r" t="t"/>
              <a:pathLst>
                <a:path extrusionOk="0" h="2158" w="1011">
                  <a:moveTo>
                    <a:pt x="1" y="1"/>
                  </a:moveTo>
                  <a:lnTo>
                    <a:pt x="1" y="2157"/>
                  </a:lnTo>
                  <a:lnTo>
                    <a:pt x="1011" y="2157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2" name="Google Shape;18952;p70"/>
            <p:cNvSpPr/>
            <p:nvPr/>
          </p:nvSpPr>
          <p:spPr>
            <a:xfrm>
              <a:off x="1503488" y="2098928"/>
              <a:ext cx="36278" cy="250913"/>
            </a:xfrm>
            <a:custGeom>
              <a:rect b="b" l="l" r="r" t="t"/>
              <a:pathLst>
                <a:path extrusionOk="0" fill="none" h="7276" w="1052">
                  <a:moveTo>
                    <a:pt x="1" y="0"/>
                  </a:moveTo>
                  <a:lnTo>
                    <a:pt x="1052" y="0"/>
                  </a:lnTo>
                  <a:lnTo>
                    <a:pt x="1052" y="7275"/>
                  </a:lnTo>
                  <a:lnTo>
                    <a:pt x="1" y="7275"/>
                  </a:lnTo>
                  <a:close/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3" name="Google Shape;18953;p70"/>
            <p:cNvSpPr/>
            <p:nvPr/>
          </p:nvSpPr>
          <p:spPr>
            <a:xfrm>
              <a:off x="3009611" y="2098928"/>
              <a:ext cx="35830" cy="250913"/>
            </a:xfrm>
            <a:custGeom>
              <a:rect b="b" l="l" r="r" t="t"/>
              <a:pathLst>
                <a:path extrusionOk="0" h="7276" w="1039">
                  <a:moveTo>
                    <a:pt x="1" y="0"/>
                  </a:moveTo>
                  <a:lnTo>
                    <a:pt x="1" y="7275"/>
                  </a:lnTo>
                  <a:lnTo>
                    <a:pt x="1038" y="7275"/>
                  </a:lnTo>
                  <a:lnTo>
                    <a:pt x="1038" y="0"/>
                  </a:ln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4" name="Google Shape;18954;p70"/>
            <p:cNvSpPr/>
            <p:nvPr/>
          </p:nvSpPr>
          <p:spPr>
            <a:xfrm>
              <a:off x="3009163" y="2275418"/>
              <a:ext cx="36278" cy="74419"/>
            </a:xfrm>
            <a:custGeom>
              <a:rect b="b" l="l" r="r" t="t"/>
              <a:pathLst>
                <a:path extrusionOk="0" h="2158" w="1052">
                  <a:moveTo>
                    <a:pt x="0" y="1"/>
                  </a:moveTo>
                  <a:lnTo>
                    <a:pt x="0" y="2157"/>
                  </a:lnTo>
                  <a:lnTo>
                    <a:pt x="1051" y="2157"/>
                  </a:lnTo>
                  <a:lnTo>
                    <a:pt x="105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5" name="Google Shape;18955;p70"/>
            <p:cNvSpPr/>
            <p:nvPr/>
          </p:nvSpPr>
          <p:spPr>
            <a:xfrm>
              <a:off x="3009611" y="2098928"/>
              <a:ext cx="35830" cy="250913"/>
            </a:xfrm>
            <a:custGeom>
              <a:rect b="b" l="l" r="r" t="t"/>
              <a:pathLst>
                <a:path extrusionOk="0" fill="none" h="7276" w="1039">
                  <a:moveTo>
                    <a:pt x="1" y="0"/>
                  </a:moveTo>
                  <a:lnTo>
                    <a:pt x="1038" y="0"/>
                  </a:lnTo>
                  <a:lnTo>
                    <a:pt x="1038" y="7275"/>
                  </a:lnTo>
                  <a:lnTo>
                    <a:pt x="1" y="7275"/>
                  </a:lnTo>
                  <a:close/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6" name="Google Shape;18956;p70"/>
            <p:cNvSpPr/>
            <p:nvPr/>
          </p:nvSpPr>
          <p:spPr>
            <a:xfrm>
              <a:off x="1525144" y="2088549"/>
              <a:ext cx="1498684" cy="195392"/>
            </a:xfrm>
            <a:custGeom>
              <a:rect b="b" l="l" r="r" t="t"/>
              <a:pathLst>
                <a:path extrusionOk="0" h="5666" w="43459">
                  <a:moveTo>
                    <a:pt x="1" y="1"/>
                  </a:moveTo>
                  <a:lnTo>
                    <a:pt x="1" y="5665"/>
                  </a:lnTo>
                  <a:lnTo>
                    <a:pt x="43458" y="5665"/>
                  </a:lnTo>
                  <a:lnTo>
                    <a:pt x="43458" y="1"/>
                  </a:lnTo>
                  <a:lnTo>
                    <a:pt x="43049" y="1"/>
                  </a:lnTo>
                  <a:lnTo>
                    <a:pt x="43049" y="5310"/>
                  </a:lnTo>
                  <a:lnTo>
                    <a:pt x="410" y="5310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rgbClr val="99999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7" name="Google Shape;18957;p70"/>
            <p:cNvSpPr/>
            <p:nvPr/>
          </p:nvSpPr>
          <p:spPr>
            <a:xfrm>
              <a:off x="1452211" y="2370973"/>
              <a:ext cx="1644555" cy="462720"/>
            </a:xfrm>
            <a:custGeom>
              <a:rect b="b" l="l" r="r" t="t"/>
              <a:pathLst>
                <a:path extrusionOk="0" h="13418" w="47689">
                  <a:moveTo>
                    <a:pt x="765" y="0"/>
                  </a:moveTo>
                  <a:cubicBezTo>
                    <a:pt x="341" y="0"/>
                    <a:pt x="0" y="328"/>
                    <a:pt x="0" y="751"/>
                  </a:cubicBezTo>
                  <a:lnTo>
                    <a:pt x="0" y="12666"/>
                  </a:lnTo>
                  <a:cubicBezTo>
                    <a:pt x="0" y="13076"/>
                    <a:pt x="341" y="13417"/>
                    <a:pt x="765" y="13417"/>
                  </a:cubicBezTo>
                  <a:lnTo>
                    <a:pt x="46938" y="13417"/>
                  </a:lnTo>
                  <a:cubicBezTo>
                    <a:pt x="47348" y="13417"/>
                    <a:pt x="47689" y="13076"/>
                    <a:pt x="47689" y="12666"/>
                  </a:cubicBezTo>
                  <a:lnTo>
                    <a:pt x="47689" y="751"/>
                  </a:lnTo>
                  <a:cubicBezTo>
                    <a:pt x="47689" y="328"/>
                    <a:pt x="47348" y="0"/>
                    <a:pt x="46938" y="0"/>
                  </a:cubicBezTo>
                  <a:lnTo>
                    <a:pt x="25660" y="0"/>
                  </a:lnTo>
                  <a:lnTo>
                    <a:pt x="25660" y="751"/>
                  </a:lnTo>
                  <a:cubicBezTo>
                    <a:pt x="25660" y="751"/>
                    <a:pt x="29290" y="3904"/>
                    <a:pt x="35569" y="5064"/>
                  </a:cubicBezTo>
                  <a:cubicBezTo>
                    <a:pt x="34668" y="9131"/>
                    <a:pt x="29768" y="12230"/>
                    <a:pt x="23845" y="12230"/>
                  </a:cubicBezTo>
                  <a:cubicBezTo>
                    <a:pt x="17935" y="12230"/>
                    <a:pt x="13021" y="9131"/>
                    <a:pt x="12134" y="5064"/>
                  </a:cubicBezTo>
                  <a:cubicBezTo>
                    <a:pt x="18399" y="3904"/>
                    <a:pt x="22029" y="751"/>
                    <a:pt x="22029" y="751"/>
                  </a:cubicBezTo>
                  <a:lnTo>
                    <a:pt x="22029" y="0"/>
                  </a:lnTo>
                  <a:close/>
                </a:path>
              </a:pathLst>
            </a:custGeom>
            <a:solidFill>
              <a:srgbClr val="92E3A9"/>
            </a:solidFill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8" name="Google Shape;18958;p70"/>
            <p:cNvSpPr/>
            <p:nvPr/>
          </p:nvSpPr>
          <p:spPr>
            <a:xfrm>
              <a:off x="1452211" y="2370939"/>
              <a:ext cx="1644555" cy="462754"/>
            </a:xfrm>
            <a:custGeom>
              <a:rect b="b" l="l" r="r" t="t"/>
              <a:pathLst>
                <a:path extrusionOk="0" h="13419" w="47689">
                  <a:moveTo>
                    <a:pt x="46962" y="1"/>
                  </a:moveTo>
                  <a:cubicBezTo>
                    <a:pt x="46954" y="1"/>
                    <a:pt x="46946" y="1"/>
                    <a:pt x="46938" y="1"/>
                  </a:cubicBezTo>
                  <a:lnTo>
                    <a:pt x="25660" y="1"/>
                  </a:lnTo>
                  <a:lnTo>
                    <a:pt x="25660" y="752"/>
                  </a:lnTo>
                  <a:cubicBezTo>
                    <a:pt x="25660" y="752"/>
                    <a:pt x="29290" y="3905"/>
                    <a:pt x="35569" y="5065"/>
                  </a:cubicBezTo>
                  <a:cubicBezTo>
                    <a:pt x="34668" y="9132"/>
                    <a:pt x="29768" y="12231"/>
                    <a:pt x="23845" y="12231"/>
                  </a:cubicBezTo>
                  <a:cubicBezTo>
                    <a:pt x="17935" y="12231"/>
                    <a:pt x="13021" y="9132"/>
                    <a:pt x="12134" y="5065"/>
                  </a:cubicBezTo>
                  <a:cubicBezTo>
                    <a:pt x="18399" y="3905"/>
                    <a:pt x="22029" y="752"/>
                    <a:pt x="22029" y="752"/>
                  </a:cubicBezTo>
                  <a:lnTo>
                    <a:pt x="22029" y="1"/>
                  </a:lnTo>
                  <a:lnTo>
                    <a:pt x="765" y="1"/>
                  </a:lnTo>
                  <a:cubicBezTo>
                    <a:pt x="341" y="1"/>
                    <a:pt x="0" y="329"/>
                    <a:pt x="0" y="752"/>
                  </a:cubicBezTo>
                  <a:lnTo>
                    <a:pt x="0" y="12667"/>
                  </a:lnTo>
                  <a:cubicBezTo>
                    <a:pt x="0" y="13077"/>
                    <a:pt x="341" y="13418"/>
                    <a:pt x="765" y="13418"/>
                  </a:cubicBezTo>
                  <a:lnTo>
                    <a:pt x="46938" y="13418"/>
                  </a:lnTo>
                  <a:cubicBezTo>
                    <a:pt x="47348" y="13418"/>
                    <a:pt x="47689" y="13077"/>
                    <a:pt x="47689" y="12667"/>
                  </a:cubicBezTo>
                  <a:lnTo>
                    <a:pt x="47689" y="752"/>
                  </a:lnTo>
                  <a:cubicBezTo>
                    <a:pt x="47689" y="337"/>
                    <a:pt x="47361" y="1"/>
                    <a:pt x="469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9" name="Google Shape;18959;p70"/>
            <p:cNvSpPr/>
            <p:nvPr/>
          </p:nvSpPr>
          <p:spPr>
            <a:xfrm>
              <a:off x="1474798" y="2384146"/>
              <a:ext cx="1586689" cy="417510"/>
            </a:xfrm>
            <a:custGeom>
              <a:rect b="b" l="l" r="r" t="t"/>
              <a:pathLst>
                <a:path extrusionOk="0" h="12107" w="46011">
                  <a:moveTo>
                    <a:pt x="560" y="0"/>
                  </a:moveTo>
                  <a:cubicBezTo>
                    <a:pt x="246" y="0"/>
                    <a:pt x="0" y="246"/>
                    <a:pt x="0" y="560"/>
                  </a:cubicBezTo>
                  <a:lnTo>
                    <a:pt x="0" y="11547"/>
                  </a:lnTo>
                  <a:cubicBezTo>
                    <a:pt x="0" y="11861"/>
                    <a:pt x="246" y="12107"/>
                    <a:pt x="560" y="12107"/>
                  </a:cubicBezTo>
                  <a:lnTo>
                    <a:pt x="45451" y="12107"/>
                  </a:lnTo>
                  <a:cubicBezTo>
                    <a:pt x="45765" y="12107"/>
                    <a:pt x="46010" y="11861"/>
                    <a:pt x="46010" y="11547"/>
                  </a:cubicBezTo>
                  <a:lnTo>
                    <a:pt x="46010" y="560"/>
                  </a:lnTo>
                  <a:cubicBezTo>
                    <a:pt x="46010" y="246"/>
                    <a:pt x="45765" y="0"/>
                    <a:pt x="45451" y="0"/>
                  </a:cubicBezTo>
                  <a:lnTo>
                    <a:pt x="25005" y="0"/>
                  </a:lnTo>
                  <a:lnTo>
                    <a:pt x="25005" y="369"/>
                  </a:lnTo>
                  <a:cubicBezTo>
                    <a:pt x="25005" y="369"/>
                    <a:pt x="28635" y="3522"/>
                    <a:pt x="34900" y="4682"/>
                  </a:cubicBezTo>
                  <a:cubicBezTo>
                    <a:pt x="33999" y="8749"/>
                    <a:pt x="29099" y="11848"/>
                    <a:pt x="23190" y="11848"/>
                  </a:cubicBezTo>
                  <a:cubicBezTo>
                    <a:pt x="17266" y="11848"/>
                    <a:pt x="12366" y="8749"/>
                    <a:pt x="11465" y="4682"/>
                  </a:cubicBezTo>
                  <a:cubicBezTo>
                    <a:pt x="17744" y="3522"/>
                    <a:pt x="21374" y="369"/>
                    <a:pt x="21374" y="369"/>
                  </a:cubicBezTo>
                  <a:lnTo>
                    <a:pt x="21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0" name="Google Shape;18960;p70"/>
            <p:cNvSpPr/>
            <p:nvPr/>
          </p:nvSpPr>
          <p:spPr>
            <a:xfrm>
              <a:off x="1452211" y="2370490"/>
              <a:ext cx="1644555" cy="463203"/>
            </a:xfrm>
            <a:custGeom>
              <a:rect b="b" l="l" r="r" t="t"/>
              <a:pathLst>
                <a:path extrusionOk="0" fill="none" h="13432" w="47689">
                  <a:moveTo>
                    <a:pt x="47689" y="765"/>
                  </a:moveTo>
                  <a:lnTo>
                    <a:pt x="47689" y="12680"/>
                  </a:lnTo>
                  <a:cubicBezTo>
                    <a:pt x="47689" y="13090"/>
                    <a:pt x="47348" y="13431"/>
                    <a:pt x="46938" y="13431"/>
                  </a:cubicBezTo>
                  <a:lnTo>
                    <a:pt x="765" y="13431"/>
                  </a:lnTo>
                  <a:cubicBezTo>
                    <a:pt x="341" y="13431"/>
                    <a:pt x="0" y="13090"/>
                    <a:pt x="0" y="12680"/>
                  </a:cubicBezTo>
                  <a:lnTo>
                    <a:pt x="0" y="765"/>
                  </a:lnTo>
                  <a:cubicBezTo>
                    <a:pt x="0" y="342"/>
                    <a:pt x="341" y="14"/>
                    <a:pt x="765" y="14"/>
                  </a:cubicBezTo>
                  <a:lnTo>
                    <a:pt x="22029" y="14"/>
                  </a:lnTo>
                  <a:lnTo>
                    <a:pt x="22029" y="765"/>
                  </a:lnTo>
                  <a:cubicBezTo>
                    <a:pt x="22029" y="765"/>
                    <a:pt x="18399" y="3918"/>
                    <a:pt x="12134" y="5078"/>
                  </a:cubicBezTo>
                  <a:cubicBezTo>
                    <a:pt x="13021" y="9145"/>
                    <a:pt x="17935" y="12244"/>
                    <a:pt x="23845" y="12244"/>
                  </a:cubicBezTo>
                  <a:cubicBezTo>
                    <a:pt x="29768" y="12244"/>
                    <a:pt x="34668" y="9145"/>
                    <a:pt x="35569" y="5078"/>
                  </a:cubicBezTo>
                  <a:cubicBezTo>
                    <a:pt x="29290" y="3918"/>
                    <a:pt x="25660" y="765"/>
                    <a:pt x="25660" y="765"/>
                  </a:cubicBezTo>
                  <a:lnTo>
                    <a:pt x="25660" y="14"/>
                  </a:lnTo>
                  <a:lnTo>
                    <a:pt x="46938" y="14"/>
                  </a:lnTo>
                  <a:cubicBezTo>
                    <a:pt x="47348" y="1"/>
                    <a:pt x="47689" y="342"/>
                    <a:pt x="47689" y="765"/>
                  </a:cubicBezTo>
                  <a:close/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1" name="Google Shape;18961;p70"/>
            <p:cNvSpPr/>
            <p:nvPr/>
          </p:nvSpPr>
          <p:spPr>
            <a:xfrm>
              <a:off x="2420832" y="2933408"/>
              <a:ext cx="449995" cy="1180042"/>
            </a:xfrm>
            <a:custGeom>
              <a:rect b="b" l="l" r="r" t="t"/>
              <a:pathLst>
                <a:path extrusionOk="0" h="34219" w="13049">
                  <a:moveTo>
                    <a:pt x="8176" y="1"/>
                  </a:moveTo>
                  <a:cubicBezTo>
                    <a:pt x="7589" y="1"/>
                    <a:pt x="6606" y="6961"/>
                    <a:pt x="6606" y="6961"/>
                  </a:cubicBezTo>
                  <a:lnTo>
                    <a:pt x="4341" y="642"/>
                  </a:lnTo>
                  <a:cubicBezTo>
                    <a:pt x="4232" y="614"/>
                    <a:pt x="4128" y="600"/>
                    <a:pt x="4030" y="600"/>
                  </a:cubicBezTo>
                  <a:cubicBezTo>
                    <a:pt x="1929" y="600"/>
                    <a:pt x="2120" y="6752"/>
                    <a:pt x="2198" y="8395"/>
                  </a:cubicBezTo>
                  <a:cubicBezTo>
                    <a:pt x="2280" y="10114"/>
                    <a:pt x="887" y="12448"/>
                    <a:pt x="887" y="12448"/>
                  </a:cubicBezTo>
                  <a:cubicBezTo>
                    <a:pt x="915" y="13431"/>
                    <a:pt x="601" y="14400"/>
                    <a:pt x="0" y="15164"/>
                  </a:cubicBezTo>
                  <a:cubicBezTo>
                    <a:pt x="0" y="15164"/>
                    <a:pt x="123" y="19109"/>
                    <a:pt x="601" y="19860"/>
                  </a:cubicBezTo>
                  <a:cubicBezTo>
                    <a:pt x="1079" y="20610"/>
                    <a:pt x="2730" y="24323"/>
                    <a:pt x="4450" y="26002"/>
                  </a:cubicBezTo>
                  <a:cubicBezTo>
                    <a:pt x="6183" y="27680"/>
                    <a:pt x="12120" y="34218"/>
                    <a:pt x="12120" y="34218"/>
                  </a:cubicBezTo>
                  <a:lnTo>
                    <a:pt x="13049" y="17608"/>
                  </a:lnTo>
                  <a:lnTo>
                    <a:pt x="12939" y="6634"/>
                  </a:lnTo>
                  <a:cubicBezTo>
                    <a:pt x="12939" y="6634"/>
                    <a:pt x="12280" y="1747"/>
                    <a:pt x="11549" y="1747"/>
                  </a:cubicBezTo>
                  <a:cubicBezTo>
                    <a:pt x="11544" y="1747"/>
                    <a:pt x="11539" y="1747"/>
                    <a:pt x="11534" y="1748"/>
                  </a:cubicBezTo>
                  <a:cubicBezTo>
                    <a:pt x="10797" y="1830"/>
                    <a:pt x="10019" y="3809"/>
                    <a:pt x="10019" y="3809"/>
                  </a:cubicBezTo>
                  <a:cubicBezTo>
                    <a:pt x="10019" y="3809"/>
                    <a:pt x="8763" y="1"/>
                    <a:pt x="8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2" name="Google Shape;18962;p70"/>
            <p:cNvSpPr/>
            <p:nvPr/>
          </p:nvSpPr>
          <p:spPr>
            <a:xfrm>
              <a:off x="2463178" y="2907441"/>
              <a:ext cx="723013" cy="1267669"/>
            </a:xfrm>
            <a:custGeom>
              <a:rect b="b" l="l" r="r" t="t"/>
              <a:pathLst>
                <a:path extrusionOk="0" h="36760" w="20966">
                  <a:moveTo>
                    <a:pt x="7328" y="0"/>
                  </a:moveTo>
                  <a:cubicBezTo>
                    <a:pt x="7188" y="0"/>
                    <a:pt x="7030" y="21"/>
                    <a:pt x="6852" y="71"/>
                  </a:cubicBezTo>
                  <a:cubicBezTo>
                    <a:pt x="6102" y="276"/>
                    <a:pt x="6429" y="2432"/>
                    <a:pt x="6429" y="2432"/>
                  </a:cubicBezTo>
                  <a:lnTo>
                    <a:pt x="6593" y="6008"/>
                  </a:lnTo>
                  <a:cubicBezTo>
                    <a:pt x="6484" y="7141"/>
                    <a:pt x="6429" y="9871"/>
                    <a:pt x="6429" y="9871"/>
                  </a:cubicBezTo>
                  <a:cubicBezTo>
                    <a:pt x="6429" y="9871"/>
                    <a:pt x="5993" y="10552"/>
                    <a:pt x="5684" y="10552"/>
                  </a:cubicBezTo>
                  <a:cubicBezTo>
                    <a:pt x="5643" y="10552"/>
                    <a:pt x="5605" y="10540"/>
                    <a:pt x="5569" y="10512"/>
                  </a:cubicBezTo>
                  <a:cubicBezTo>
                    <a:pt x="5255" y="10280"/>
                    <a:pt x="4614" y="7032"/>
                    <a:pt x="4286" y="5913"/>
                  </a:cubicBezTo>
                  <a:cubicBezTo>
                    <a:pt x="3945" y="4794"/>
                    <a:pt x="3563" y="2350"/>
                    <a:pt x="3126" y="1395"/>
                  </a:cubicBezTo>
                  <a:cubicBezTo>
                    <a:pt x="3048" y="1222"/>
                    <a:pt x="2856" y="1090"/>
                    <a:pt x="2605" y="1090"/>
                  </a:cubicBezTo>
                  <a:cubicBezTo>
                    <a:pt x="2421" y="1090"/>
                    <a:pt x="2205" y="1161"/>
                    <a:pt x="1980" y="1340"/>
                  </a:cubicBezTo>
                  <a:cubicBezTo>
                    <a:pt x="1447" y="1764"/>
                    <a:pt x="1884" y="6336"/>
                    <a:pt x="1898" y="7646"/>
                  </a:cubicBezTo>
                  <a:cubicBezTo>
                    <a:pt x="1912" y="8957"/>
                    <a:pt x="2567" y="11522"/>
                    <a:pt x="2567" y="11522"/>
                  </a:cubicBezTo>
                  <a:cubicBezTo>
                    <a:pt x="2567" y="11522"/>
                    <a:pt x="1939" y="12642"/>
                    <a:pt x="1338" y="13065"/>
                  </a:cubicBezTo>
                  <a:cubicBezTo>
                    <a:pt x="738" y="13488"/>
                    <a:pt x="1" y="14348"/>
                    <a:pt x="260" y="15262"/>
                  </a:cubicBezTo>
                  <a:cubicBezTo>
                    <a:pt x="519" y="16177"/>
                    <a:pt x="656" y="20039"/>
                    <a:pt x="1243" y="21281"/>
                  </a:cubicBezTo>
                  <a:cubicBezTo>
                    <a:pt x="1830" y="22523"/>
                    <a:pt x="4464" y="25717"/>
                    <a:pt x="4805" y="26577"/>
                  </a:cubicBezTo>
                  <a:cubicBezTo>
                    <a:pt x="4914" y="26864"/>
                    <a:pt x="6293" y="28174"/>
                    <a:pt x="7371" y="29703"/>
                  </a:cubicBezTo>
                  <a:cubicBezTo>
                    <a:pt x="8040" y="30631"/>
                    <a:pt x="8736" y="31654"/>
                    <a:pt x="9377" y="32637"/>
                  </a:cubicBezTo>
                  <a:cubicBezTo>
                    <a:pt x="10811" y="34794"/>
                    <a:pt x="11984" y="36718"/>
                    <a:pt x="11984" y="36759"/>
                  </a:cubicBezTo>
                  <a:lnTo>
                    <a:pt x="20965" y="32037"/>
                  </a:lnTo>
                  <a:cubicBezTo>
                    <a:pt x="20924" y="31927"/>
                    <a:pt x="20010" y="30972"/>
                    <a:pt x="18918" y="29812"/>
                  </a:cubicBezTo>
                  <a:cubicBezTo>
                    <a:pt x="17362" y="28119"/>
                    <a:pt x="15451" y="26004"/>
                    <a:pt x="15342" y="25417"/>
                  </a:cubicBezTo>
                  <a:cubicBezTo>
                    <a:pt x="15192" y="24612"/>
                    <a:pt x="14659" y="23711"/>
                    <a:pt x="14632" y="23656"/>
                  </a:cubicBezTo>
                  <a:cubicBezTo>
                    <a:pt x="14632" y="23656"/>
                    <a:pt x="15451" y="21131"/>
                    <a:pt x="15424" y="20053"/>
                  </a:cubicBezTo>
                  <a:cubicBezTo>
                    <a:pt x="15410" y="18961"/>
                    <a:pt x="14919" y="16846"/>
                    <a:pt x="15110" y="14007"/>
                  </a:cubicBezTo>
                  <a:cubicBezTo>
                    <a:pt x="15192" y="12683"/>
                    <a:pt x="14550" y="10676"/>
                    <a:pt x="14482" y="10676"/>
                  </a:cubicBezTo>
                  <a:cubicBezTo>
                    <a:pt x="14414" y="10663"/>
                    <a:pt x="14004" y="6800"/>
                    <a:pt x="13963" y="6199"/>
                  </a:cubicBezTo>
                  <a:cubicBezTo>
                    <a:pt x="13936" y="5599"/>
                    <a:pt x="13854" y="4220"/>
                    <a:pt x="13295" y="3947"/>
                  </a:cubicBezTo>
                  <a:cubicBezTo>
                    <a:pt x="13229" y="3914"/>
                    <a:pt x="13168" y="3899"/>
                    <a:pt x="13111" y="3899"/>
                  </a:cubicBezTo>
                  <a:cubicBezTo>
                    <a:pt x="12681" y="3899"/>
                    <a:pt x="12489" y="4739"/>
                    <a:pt x="12489" y="4739"/>
                  </a:cubicBezTo>
                  <a:lnTo>
                    <a:pt x="12326" y="4289"/>
                  </a:lnTo>
                  <a:cubicBezTo>
                    <a:pt x="12148" y="3825"/>
                    <a:pt x="11165" y="2637"/>
                    <a:pt x="11056" y="2432"/>
                  </a:cubicBezTo>
                  <a:cubicBezTo>
                    <a:pt x="10970" y="2298"/>
                    <a:pt x="10444" y="1981"/>
                    <a:pt x="10069" y="1981"/>
                  </a:cubicBezTo>
                  <a:cubicBezTo>
                    <a:pt x="9911" y="1981"/>
                    <a:pt x="9779" y="2037"/>
                    <a:pt x="9719" y="2187"/>
                  </a:cubicBezTo>
                  <a:cubicBezTo>
                    <a:pt x="9500" y="2692"/>
                    <a:pt x="10251" y="6172"/>
                    <a:pt x="10251" y="6172"/>
                  </a:cubicBezTo>
                  <a:lnTo>
                    <a:pt x="9787" y="10704"/>
                  </a:lnTo>
                  <a:cubicBezTo>
                    <a:pt x="9500" y="10021"/>
                    <a:pt x="9705" y="6745"/>
                    <a:pt x="9732" y="6159"/>
                  </a:cubicBezTo>
                  <a:cubicBezTo>
                    <a:pt x="9746" y="5708"/>
                    <a:pt x="9309" y="3934"/>
                    <a:pt x="9091" y="3047"/>
                  </a:cubicBezTo>
                  <a:cubicBezTo>
                    <a:pt x="9063" y="2951"/>
                    <a:pt x="9036" y="2869"/>
                    <a:pt x="9023" y="2787"/>
                  </a:cubicBezTo>
                  <a:cubicBezTo>
                    <a:pt x="9009" y="2760"/>
                    <a:pt x="9009" y="2719"/>
                    <a:pt x="8995" y="2692"/>
                  </a:cubicBezTo>
                  <a:lnTo>
                    <a:pt x="8995" y="2678"/>
                  </a:lnTo>
                  <a:cubicBezTo>
                    <a:pt x="8995" y="2664"/>
                    <a:pt x="8995" y="2651"/>
                    <a:pt x="8995" y="2637"/>
                  </a:cubicBezTo>
                  <a:lnTo>
                    <a:pt x="8968" y="2542"/>
                  </a:lnTo>
                  <a:cubicBezTo>
                    <a:pt x="8968" y="2542"/>
                    <a:pt x="8477" y="972"/>
                    <a:pt x="8367" y="699"/>
                  </a:cubicBezTo>
                  <a:cubicBezTo>
                    <a:pt x="8266" y="485"/>
                    <a:pt x="7997" y="0"/>
                    <a:pt x="73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3" name="Google Shape;18963;p70"/>
            <p:cNvSpPr/>
            <p:nvPr/>
          </p:nvSpPr>
          <p:spPr>
            <a:xfrm>
              <a:off x="2463178" y="2907441"/>
              <a:ext cx="323400" cy="1125521"/>
            </a:xfrm>
            <a:custGeom>
              <a:rect b="b" l="l" r="r" t="t"/>
              <a:pathLst>
                <a:path extrusionOk="0" h="32638" w="9378">
                  <a:moveTo>
                    <a:pt x="7328" y="0"/>
                  </a:moveTo>
                  <a:cubicBezTo>
                    <a:pt x="7188" y="0"/>
                    <a:pt x="7030" y="21"/>
                    <a:pt x="6852" y="71"/>
                  </a:cubicBezTo>
                  <a:cubicBezTo>
                    <a:pt x="6102" y="276"/>
                    <a:pt x="6429" y="2432"/>
                    <a:pt x="6429" y="2432"/>
                  </a:cubicBezTo>
                  <a:lnTo>
                    <a:pt x="6593" y="6008"/>
                  </a:lnTo>
                  <a:cubicBezTo>
                    <a:pt x="6484" y="7141"/>
                    <a:pt x="6429" y="9871"/>
                    <a:pt x="6429" y="9871"/>
                  </a:cubicBezTo>
                  <a:cubicBezTo>
                    <a:pt x="6429" y="9871"/>
                    <a:pt x="5993" y="10552"/>
                    <a:pt x="5684" y="10552"/>
                  </a:cubicBezTo>
                  <a:cubicBezTo>
                    <a:pt x="5643" y="10552"/>
                    <a:pt x="5605" y="10540"/>
                    <a:pt x="5569" y="10512"/>
                  </a:cubicBezTo>
                  <a:cubicBezTo>
                    <a:pt x="5255" y="10280"/>
                    <a:pt x="4614" y="7032"/>
                    <a:pt x="4286" y="5913"/>
                  </a:cubicBezTo>
                  <a:cubicBezTo>
                    <a:pt x="3945" y="4794"/>
                    <a:pt x="3563" y="2350"/>
                    <a:pt x="3126" y="1395"/>
                  </a:cubicBezTo>
                  <a:cubicBezTo>
                    <a:pt x="3048" y="1222"/>
                    <a:pt x="2856" y="1090"/>
                    <a:pt x="2605" y="1090"/>
                  </a:cubicBezTo>
                  <a:cubicBezTo>
                    <a:pt x="2421" y="1090"/>
                    <a:pt x="2205" y="1161"/>
                    <a:pt x="1980" y="1340"/>
                  </a:cubicBezTo>
                  <a:cubicBezTo>
                    <a:pt x="1447" y="1764"/>
                    <a:pt x="1884" y="6336"/>
                    <a:pt x="1898" y="7646"/>
                  </a:cubicBezTo>
                  <a:cubicBezTo>
                    <a:pt x="1912" y="8957"/>
                    <a:pt x="2567" y="11522"/>
                    <a:pt x="2567" y="11522"/>
                  </a:cubicBezTo>
                  <a:cubicBezTo>
                    <a:pt x="2567" y="11522"/>
                    <a:pt x="1939" y="12642"/>
                    <a:pt x="1338" y="13065"/>
                  </a:cubicBezTo>
                  <a:cubicBezTo>
                    <a:pt x="738" y="13488"/>
                    <a:pt x="1" y="14348"/>
                    <a:pt x="260" y="15262"/>
                  </a:cubicBezTo>
                  <a:cubicBezTo>
                    <a:pt x="519" y="16177"/>
                    <a:pt x="656" y="20039"/>
                    <a:pt x="1243" y="21281"/>
                  </a:cubicBezTo>
                  <a:cubicBezTo>
                    <a:pt x="1830" y="22523"/>
                    <a:pt x="4464" y="25717"/>
                    <a:pt x="4805" y="26577"/>
                  </a:cubicBezTo>
                  <a:cubicBezTo>
                    <a:pt x="4928" y="26864"/>
                    <a:pt x="6293" y="28174"/>
                    <a:pt x="7371" y="29703"/>
                  </a:cubicBezTo>
                  <a:cubicBezTo>
                    <a:pt x="8040" y="30631"/>
                    <a:pt x="8736" y="31654"/>
                    <a:pt x="9377" y="32637"/>
                  </a:cubicBezTo>
                  <a:cubicBezTo>
                    <a:pt x="7494" y="29402"/>
                    <a:pt x="7289" y="28092"/>
                    <a:pt x="6975" y="27655"/>
                  </a:cubicBezTo>
                  <a:cubicBezTo>
                    <a:pt x="6470" y="26946"/>
                    <a:pt x="4846" y="26468"/>
                    <a:pt x="5010" y="25731"/>
                  </a:cubicBezTo>
                  <a:cubicBezTo>
                    <a:pt x="5119" y="25240"/>
                    <a:pt x="5324" y="24789"/>
                    <a:pt x="5583" y="24366"/>
                  </a:cubicBezTo>
                  <a:cubicBezTo>
                    <a:pt x="5490" y="24334"/>
                    <a:pt x="5405" y="24319"/>
                    <a:pt x="5327" y="24319"/>
                  </a:cubicBezTo>
                  <a:cubicBezTo>
                    <a:pt x="4750" y="24319"/>
                    <a:pt x="4559" y="25103"/>
                    <a:pt x="4559" y="25103"/>
                  </a:cubicBezTo>
                  <a:cubicBezTo>
                    <a:pt x="4218" y="24871"/>
                    <a:pt x="2185" y="22537"/>
                    <a:pt x="1802" y="21650"/>
                  </a:cubicBezTo>
                  <a:cubicBezTo>
                    <a:pt x="1516" y="20763"/>
                    <a:pt x="1652" y="19794"/>
                    <a:pt x="2144" y="18988"/>
                  </a:cubicBezTo>
                  <a:cubicBezTo>
                    <a:pt x="2799" y="17910"/>
                    <a:pt x="2826" y="17542"/>
                    <a:pt x="2799" y="17432"/>
                  </a:cubicBezTo>
                  <a:lnTo>
                    <a:pt x="2799" y="17432"/>
                  </a:lnTo>
                  <a:lnTo>
                    <a:pt x="3113" y="18238"/>
                  </a:lnTo>
                  <a:cubicBezTo>
                    <a:pt x="3113" y="18238"/>
                    <a:pt x="3113" y="15139"/>
                    <a:pt x="3372" y="14320"/>
                  </a:cubicBezTo>
                  <a:cubicBezTo>
                    <a:pt x="3631" y="13488"/>
                    <a:pt x="2539" y="10007"/>
                    <a:pt x="2594" y="8847"/>
                  </a:cubicBezTo>
                  <a:cubicBezTo>
                    <a:pt x="2638" y="7908"/>
                    <a:pt x="3442" y="6889"/>
                    <a:pt x="3979" y="6889"/>
                  </a:cubicBezTo>
                  <a:cubicBezTo>
                    <a:pt x="4105" y="6889"/>
                    <a:pt x="4217" y="6945"/>
                    <a:pt x="4300" y="7073"/>
                  </a:cubicBezTo>
                  <a:cubicBezTo>
                    <a:pt x="4737" y="7742"/>
                    <a:pt x="4942" y="11454"/>
                    <a:pt x="5515" y="11700"/>
                  </a:cubicBezTo>
                  <a:cubicBezTo>
                    <a:pt x="5646" y="11753"/>
                    <a:pt x="5780" y="11780"/>
                    <a:pt x="5910" y="11780"/>
                  </a:cubicBezTo>
                  <a:cubicBezTo>
                    <a:pt x="6348" y="11780"/>
                    <a:pt x="6730" y="11475"/>
                    <a:pt x="6730" y="10854"/>
                  </a:cubicBezTo>
                  <a:cubicBezTo>
                    <a:pt x="6730" y="10048"/>
                    <a:pt x="7084" y="6404"/>
                    <a:pt x="7330" y="5967"/>
                  </a:cubicBezTo>
                  <a:lnTo>
                    <a:pt x="7330" y="5967"/>
                  </a:lnTo>
                  <a:lnTo>
                    <a:pt x="6989" y="6159"/>
                  </a:lnTo>
                  <a:cubicBezTo>
                    <a:pt x="7098" y="5558"/>
                    <a:pt x="7112" y="4944"/>
                    <a:pt x="7030" y="4343"/>
                  </a:cubicBezTo>
                  <a:cubicBezTo>
                    <a:pt x="6916" y="3499"/>
                    <a:pt x="6652" y="2144"/>
                    <a:pt x="7685" y="2144"/>
                  </a:cubicBezTo>
                  <a:cubicBezTo>
                    <a:pt x="7771" y="2144"/>
                    <a:pt x="7866" y="2153"/>
                    <a:pt x="7972" y="2173"/>
                  </a:cubicBezTo>
                  <a:cubicBezTo>
                    <a:pt x="8463" y="2269"/>
                    <a:pt x="8818" y="2623"/>
                    <a:pt x="9091" y="3047"/>
                  </a:cubicBezTo>
                  <a:cubicBezTo>
                    <a:pt x="9063" y="2951"/>
                    <a:pt x="9036" y="2869"/>
                    <a:pt x="9023" y="2787"/>
                  </a:cubicBezTo>
                  <a:cubicBezTo>
                    <a:pt x="9009" y="2760"/>
                    <a:pt x="9009" y="2719"/>
                    <a:pt x="8995" y="2692"/>
                  </a:cubicBezTo>
                  <a:lnTo>
                    <a:pt x="8995" y="2678"/>
                  </a:lnTo>
                  <a:cubicBezTo>
                    <a:pt x="8995" y="2664"/>
                    <a:pt x="8995" y="2651"/>
                    <a:pt x="8995" y="2637"/>
                  </a:cubicBezTo>
                  <a:lnTo>
                    <a:pt x="8968" y="2542"/>
                  </a:lnTo>
                  <a:cubicBezTo>
                    <a:pt x="8968" y="2542"/>
                    <a:pt x="8477" y="972"/>
                    <a:pt x="8367" y="699"/>
                  </a:cubicBezTo>
                  <a:cubicBezTo>
                    <a:pt x="8266" y="485"/>
                    <a:pt x="7997" y="0"/>
                    <a:pt x="73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4" name="Google Shape;18964;p70"/>
            <p:cNvSpPr/>
            <p:nvPr/>
          </p:nvSpPr>
          <p:spPr>
            <a:xfrm>
              <a:off x="2893848" y="3042033"/>
              <a:ext cx="222187" cy="893955"/>
            </a:xfrm>
            <a:custGeom>
              <a:rect b="b" l="l" r="r" t="t"/>
              <a:pathLst>
                <a:path extrusionOk="0" h="25923" w="6443">
                  <a:moveTo>
                    <a:pt x="629" y="0"/>
                  </a:moveTo>
                  <a:cubicBezTo>
                    <a:pt x="194" y="0"/>
                    <a:pt x="0" y="850"/>
                    <a:pt x="0" y="850"/>
                  </a:cubicBezTo>
                  <a:lnTo>
                    <a:pt x="587" y="3852"/>
                  </a:lnTo>
                  <a:lnTo>
                    <a:pt x="14" y="7633"/>
                  </a:lnTo>
                  <a:cubicBezTo>
                    <a:pt x="14" y="7633"/>
                    <a:pt x="301" y="9517"/>
                    <a:pt x="314" y="10185"/>
                  </a:cubicBezTo>
                  <a:cubicBezTo>
                    <a:pt x="318" y="10358"/>
                    <a:pt x="369" y="10429"/>
                    <a:pt x="441" y="10429"/>
                  </a:cubicBezTo>
                  <a:cubicBezTo>
                    <a:pt x="654" y="10429"/>
                    <a:pt x="1047" y="9815"/>
                    <a:pt x="915" y="9407"/>
                  </a:cubicBezTo>
                  <a:cubicBezTo>
                    <a:pt x="737" y="8875"/>
                    <a:pt x="505" y="7224"/>
                    <a:pt x="710" y="6801"/>
                  </a:cubicBezTo>
                  <a:cubicBezTo>
                    <a:pt x="807" y="6612"/>
                    <a:pt x="1024" y="6461"/>
                    <a:pt x="1269" y="6461"/>
                  </a:cubicBezTo>
                  <a:cubicBezTo>
                    <a:pt x="1572" y="6461"/>
                    <a:pt x="1918" y="6693"/>
                    <a:pt x="2130" y="7374"/>
                  </a:cubicBezTo>
                  <a:cubicBezTo>
                    <a:pt x="2512" y="8602"/>
                    <a:pt x="2280" y="10690"/>
                    <a:pt x="1993" y="11537"/>
                  </a:cubicBezTo>
                  <a:cubicBezTo>
                    <a:pt x="1720" y="12397"/>
                    <a:pt x="1652" y="13966"/>
                    <a:pt x="1652" y="13966"/>
                  </a:cubicBezTo>
                  <a:cubicBezTo>
                    <a:pt x="1652" y="13966"/>
                    <a:pt x="1694" y="13861"/>
                    <a:pt x="1765" y="13861"/>
                  </a:cubicBezTo>
                  <a:cubicBezTo>
                    <a:pt x="1866" y="13861"/>
                    <a:pt x="2027" y="14073"/>
                    <a:pt x="2211" y="15099"/>
                  </a:cubicBezTo>
                  <a:cubicBezTo>
                    <a:pt x="2403" y="16123"/>
                    <a:pt x="2375" y="17174"/>
                    <a:pt x="2130" y="18184"/>
                  </a:cubicBezTo>
                  <a:lnTo>
                    <a:pt x="1829" y="17310"/>
                  </a:lnTo>
                  <a:cubicBezTo>
                    <a:pt x="1829" y="17310"/>
                    <a:pt x="1160" y="18825"/>
                    <a:pt x="1652" y="19753"/>
                  </a:cubicBezTo>
                  <a:cubicBezTo>
                    <a:pt x="2143" y="20681"/>
                    <a:pt x="2430" y="21828"/>
                    <a:pt x="2211" y="22374"/>
                  </a:cubicBezTo>
                  <a:cubicBezTo>
                    <a:pt x="2042" y="22751"/>
                    <a:pt x="4590" y="24171"/>
                    <a:pt x="6212" y="25686"/>
                  </a:cubicBezTo>
                  <a:lnTo>
                    <a:pt x="6212" y="25686"/>
                  </a:lnTo>
                  <a:cubicBezTo>
                    <a:pt x="4701" y="24038"/>
                    <a:pt x="2957" y="22087"/>
                    <a:pt x="2853" y="21528"/>
                  </a:cubicBezTo>
                  <a:cubicBezTo>
                    <a:pt x="2703" y="20722"/>
                    <a:pt x="2170" y="19808"/>
                    <a:pt x="2143" y="19767"/>
                  </a:cubicBezTo>
                  <a:cubicBezTo>
                    <a:pt x="2143" y="19767"/>
                    <a:pt x="2962" y="17242"/>
                    <a:pt x="2948" y="16150"/>
                  </a:cubicBezTo>
                  <a:cubicBezTo>
                    <a:pt x="2921" y="15058"/>
                    <a:pt x="2430" y="12956"/>
                    <a:pt x="2621" y="10117"/>
                  </a:cubicBezTo>
                  <a:cubicBezTo>
                    <a:pt x="2703" y="8793"/>
                    <a:pt x="2061" y="6787"/>
                    <a:pt x="1993" y="6773"/>
                  </a:cubicBezTo>
                  <a:cubicBezTo>
                    <a:pt x="1925" y="6773"/>
                    <a:pt x="1515" y="2911"/>
                    <a:pt x="1488" y="2310"/>
                  </a:cubicBezTo>
                  <a:cubicBezTo>
                    <a:pt x="1447" y="1710"/>
                    <a:pt x="1379" y="331"/>
                    <a:pt x="806" y="44"/>
                  </a:cubicBezTo>
                  <a:cubicBezTo>
                    <a:pt x="743" y="14"/>
                    <a:pt x="684" y="0"/>
                    <a:pt x="629" y="0"/>
                  </a:cubicBezTo>
                  <a:close/>
                  <a:moveTo>
                    <a:pt x="6212" y="25686"/>
                  </a:moveTo>
                  <a:cubicBezTo>
                    <a:pt x="6285" y="25766"/>
                    <a:pt x="6357" y="25845"/>
                    <a:pt x="6429" y="25923"/>
                  </a:cubicBezTo>
                  <a:lnTo>
                    <a:pt x="6443" y="25909"/>
                  </a:lnTo>
                  <a:cubicBezTo>
                    <a:pt x="6368" y="25834"/>
                    <a:pt x="6291" y="25760"/>
                    <a:pt x="6212" y="2568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5" name="Google Shape;18965;p70"/>
            <p:cNvSpPr/>
            <p:nvPr/>
          </p:nvSpPr>
          <p:spPr>
            <a:xfrm>
              <a:off x="2790776" y="2975754"/>
              <a:ext cx="99800" cy="346057"/>
            </a:xfrm>
            <a:custGeom>
              <a:rect b="b" l="l" r="r" t="t"/>
              <a:pathLst>
                <a:path extrusionOk="0" h="10035" w="2894">
                  <a:moveTo>
                    <a:pt x="567" y="0"/>
                  </a:moveTo>
                  <a:cubicBezTo>
                    <a:pt x="410" y="0"/>
                    <a:pt x="279" y="57"/>
                    <a:pt x="219" y="206"/>
                  </a:cubicBezTo>
                  <a:cubicBezTo>
                    <a:pt x="0" y="711"/>
                    <a:pt x="751" y="4205"/>
                    <a:pt x="751" y="4205"/>
                  </a:cubicBezTo>
                  <a:lnTo>
                    <a:pt x="301" y="8736"/>
                  </a:lnTo>
                  <a:cubicBezTo>
                    <a:pt x="232" y="8545"/>
                    <a:pt x="191" y="8354"/>
                    <a:pt x="178" y="8163"/>
                  </a:cubicBezTo>
                  <a:lnTo>
                    <a:pt x="178" y="8163"/>
                  </a:lnTo>
                  <a:cubicBezTo>
                    <a:pt x="178" y="8391"/>
                    <a:pt x="244" y="10034"/>
                    <a:pt x="831" y="10034"/>
                  </a:cubicBezTo>
                  <a:cubicBezTo>
                    <a:pt x="841" y="10034"/>
                    <a:pt x="850" y="10034"/>
                    <a:pt x="860" y="10033"/>
                  </a:cubicBezTo>
                  <a:cubicBezTo>
                    <a:pt x="860" y="10033"/>
                    <a:pt x="1106" y="9855"/>
                    <a:pt x="1201" y="8941"/>
                  </a:cubicBezTo>
                  <a:cubicBezTo>
                    <a:pt x="1283" y="8026"/>
                    <a:pt x="1911" y="5283"/>
                    <a:pt x="1775" y="4928"/>
                  </a:cubicBezTo>
                  <a:cubicBezTo>
                    <a:pt x="1652" y="4587"/>
                    <a:pt x="1106" y="2362"/>
                    <a:pt x="1270" y="2007"/>
                  </a:cubicBezTo>
                  <a:cubicBezTo>
                    <a:pt x="1349" y="1836"/>
                    <a:pt x="1606" y="1655"/>
                    <a:pt x="1911" y="1655"/>
                  </a:cubicBezTo>
                  <a:cubicBezTo>
                    <a:pt x="2237" y="1655"/>
                    <a:pt x="2618" y="1863"/>
                    <a:pt x="2894" y="2512"/>
                  </a:cubicBezTo>
                  <a:cubicBezTo>
                    <a:pt x="2880" y="2458"/>
                    <a:pt x="2853" y="2390"/>
                    <a:pt x="2826" y="2308"/>
                  </a:cubicBezTo>
                  <a:cubicBezTo>
                    <a:pt x="2648" y="1857"/>
                    <a:pt x="1665" y="656"/>
                    <a:pt x="1556" y="465"/>
                  </a:cubicBezTo>
                  <a:cubicBezTo>
                    <a:pt x="1470" y="321"/>
                    <a:pt x="943" y="0"/>
                    <a:pt x="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6" name="Google Shape;18966;p70"/>
            <p:cNvSpPr/>
            <p:nvPr/>
          </p:nvSpPr>
          <p:spPr>
            <a:xfrm>
              <a:off x="2463178" y="2899993"/>
              <a:ext cx="723013" cy="1274635"/>
            </a:xfrm>
            <a:custGeom>
              <a:rect b="b" l="l" r="r" t="t"/>
              <a:pathLst>
                <a:path extrusionOk="0" fill="none" h="36962" w="20966">
                  <a:moveTo>
                    <a:pt x="20965" y="32253"/>
                  </a:moveTo>
                  <a:cubicBezTo>
                    <a:pt x="20856" y="31993"/>
                    <a:pt x="15519" y="26616"/>
                    <a:pt x="15342" y="25633"/>
                  </a:cubicBezTo>
                  <a:cubicBezTo>
                    <a:pt x="15192" y="24814"/>
                    <a:pt x="14619" y="23872"/>
                    <a:pt x="14619" y="23872"/>
                  </a:cubicBezTo>
                  <a:cubicBezTo>
                    <a:pt x="14619" y="23872"/>
                    <a:pt x="15451" y="21361"/>
                    <a:pt x="15437" y="20255"/>
                  </a:cubicBezTo>
                  <a:cubicBezTo>
                    <a:pt x="15424" y="19150"/>
                    <a:pt x="14919" y="17062"/>
                    <a:pt x="15110" y="14223"/>
                  </a:cubicBezTo>
                  <a:cubicBezTo>
                    <a:pt x="15192" y="12899"/>
                    <a:pt x="14550" y="10892"/>
                    <a:pt x="14482" y="10879"/>
                  </a:cubicBezTo>
                  <a:cubicBezTo>
                    <a:pt x="14414" y="10879"/>
                    <a:pt x="14004" y="7016"/>
                    <a:pt x="13977" y="6415"/>
                  </a:cubicBezTo>
                  <a:cubicBezTo>
                    <a:pt x="13936" y="5815"/>
                    <a:pt x="13868" y="4436"/>
                    <a:pt x="13295" y="4150"/>
                  </a:cubicBezTo>
                  <a:cubicBezTo>
                    <a:pt x="12735" y="3877"/>
                    <a:pt x="12489" y="4955"/>
                    <a:pt x="12489" y="4955"/>
                  </a:cubicBezTo>
                  <a:lnTo>
                    <a:pt x="12326" y="4491"/>
                  </a:lnTo>
                  <a:cubicBezTo>
                    <a:pt x="12148" y="4041"/>
                    <a:pt x="11165" y="2839"/>
                    <a:pt x="11056" y="2648"/>
                  </a:cubicBezTo>
                  <a:cubicBezTo>
                    <a:pt x="10933" y="2444"/>
                    <a:pt x="9923" y="1884"/>
                    <a:pt x="9719" y="2389"/>
                  </a:cubicBezTo>
                  <a:cubicBezTo>
                    <a:pt x="9500" y="2894"/>
                    <a:pt x="10251" y="6388"/>
                    <a:pt x="10251" y="6388"/>
                  </a:cubicBezTo>
                  <a:lnTo>
                    <a:pt x="9801" y="10920"/>
                  </a:lnTo>
                  <a:cubicBezTo>
                    <a:pt x="9500" y="10237"/>
                    <a:pt x="9705" y="6948"/>
                    <a:pt x="9732" y="6361"/>
                  </a:cubicBezTo>
                  <a:cubicBezTo>
                    <a:pt x="9760" y="5774"/>
                    <a:pt x="8968" y="2758"/>
                    <a:pt x="8968" y="2758"/>
                  </a:cubicBezTo>
                  <a:cubicBezTo>
                    <a:pt x="8968" y="2758"/>
                    <a:pt x="8490" y="1188"/>
                    <a:pt x="8367" y="915"/>
                  </a:cubicBezTo>
                  <a:cubicBezTo>
                    <a:pt x="8245" y="642"/>
                    <a:pt x="7876" y="1"/>
                    <a:pt x="6852" y="287"/>
                  </a:cubicBezTo>
                  <a:cubicBezTo>
                    <a:pt x="6115" y="492"/>
                    <a:pt x="6429" y="2648"/>
                    <a:pt x="6429" y="2648"/>
                  </a:cubicBezTo>
                  <a:lnTo>
                    <a:pt x="6607" y="6224"/>
                  </a:lnTo>
                  <a:cubicBezTo>
                    <a:pt x="6484" y="7357"/>
                    <a:pt x="6429" y="10087"/>
                    <a:pt x="6429" y="10087"/>
                  </a:cubicBezTo>
                  <a:cubicBezTo>
                    <a:pt x="6429" y="10087"/>
                    <a:pt x="5883" y="10961"/>
                    <a:pt x="5569" y="10728"/>
                  </a:cubicBezTo>
                  <a:cubicBezTo>
                    <a:pt x="5255" y="10496"/>
                    <a:pt x="4628" y="7248"/>
                    <a:pt x="4286" y="6129"/>
                  </a:cubicBezTo>
                  <a:cubicBezTo>
                    <a:pt x="3959" y="4996"/>
                    <a:pt x="3563" y="2566"/>
                    <a:pt x="3126" y="1597"/>
                  </a:cubicBezTo>
                  <a:cubicBezTo>
                    <a:pt x="2990" y="1311"/>
                    <a:pt x="2512" y="1133"/>
                    <a:pt x="1980" y="1556"/>
                  </a:cubicBezTo>
                  <a:cubicBezTo>
                    <a:pt x="1447" y="1980"/>
                    <a:pt x="1898" y="6552"/>
                    <a:pt x="1898" y="7862"/>
                  </a:cubicBezTo>
                  <a:cubicBezTo>
                    <a:pt x="1912" y="9173"/>
                    <a:pt x="2567" y="11738"/>
                    <a:pt x="2567" y="11738"/>
                  </a:cubicBezTo>
                  <a:cubicBezTo>
                    <a:pt x="2567" y="11738"/>
                    <a:pt x="1939" y="12844"/>
                    <a:pt x="1352" y="13281"/>
                  </a:cubicBezTo>
                  <a:cubicBezTo>
                    <a:pt x="751" y="13704"/>
                    <a:pt x="1" y="14564"/>
                    <a:pt x="260" y="15478"/>
                  </a:cubicBezTo>
                  <a:cubicBezTo>
                    <a:pt x="519" y="16379"/>
                    <a:pt x="656" y="20255"/>
                    <a:pt x="1243" y="21484"/>
                  </a:cubicBezTo>
                  <a:cubicBezTo>
                    <a:pt x="1830" y="22726"/>
                    <a:pt x="4464" y="25920"/>
                    <a:pt x="4805" y="26779"/>
                  </a:cubicBezTo>
                  <a:cubicBezTo>
                    <a:pt x="4928" y="27066"/>
                    <a:pt x="6306" y="28376"/>
                    <a:pt x="7385" y="29905"/>
                  </a:cubicBezTo>
                  <a:cubicBezTo>
                    <a:pt x="9500" y="32894"/>
                    <a:pt x="11984" y="36893"/>
                    <a:pt x="11984" y="36961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7" name="Google Shape;18967;p70"/>
            <p:cNvSpPr/>
            <p:nvPr/>
          </p:nvSpPr>
          <p:spPr>
            <a:xfrm>
              <a:off x="2514973" y="3305249"/>
              <a:ext cx="51314" cy="281949"/>
            </a:xfrm>
            <a:custGeom>
              <a:rect b="b" l="l" r="r" t="t"/>
              <a:pathLst>
                <a:path extrusionOk="0" fill="none" h="8176" w="1488">
                  <a:moveTo>
                    <a:pt x="1065" y="0"/>
                  </a:moveTo>
                  <a:cubicBezTo>
                    <a:pt x="1065" y="0"/>
                    <a:pt x="1488" y="2088"/>
                    <a:pt x="1474" y="2443"/>
                  </a:cubicBezTo>
                  <a:cubicBezTo>
                    <a:pt x="1474" y="2443"/>
                    <a:pt x="1092" y="4067"/>
                    <a:pt x="1092" y="5105"/>
                  </a:cubicBezTo>
                  <a:cubicBezTo>
                    <a:pt x="833" y="5501"/>
                    <a:pt x="601" y="5924"/>
                    <a:pt x="396" y="6347"/>
                  </a:cubicBezTo>
                  <a:cubicBezTo>
                    <a:pt x="259" y="6729"/>
                    <a:pt x="0" y="7657"/>
                    <a:pt x="109" y="8176"/>
                  </a:cubicBezTo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8" name="Google Shape;18968;p70"/>
            <p:cNvSpPr/>
            <p:nvPr/>
          </p:nvSpPr>
          <p:spPr>
            <a:xfrm>
              <a:off x="2525318" y="3411598"/>
              <a:ext cx="35795" cy="15587"/>
            </a:xfrm>
            <a:custGeom>
              <a:rect b="b" l="l" r="r" t="t"/>
              <a:pathLst>
                <a:path extrusionOk="0" fill="none" h="452" w="1038">
                  <a:moveTo>
                    <a:pt x="0" y="1"/>
                  </a:moveTo>
                  <a:cubicBezTo>
                    <a:pt x="0" y="1"/>
                    <a:pt x="1038" y="14"/>
                    <a:pt x="969" y="451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9" name="Google Shape;18969;p70"/>
            <p:cNvSpPr/>
            <p:nvPr/>
          </p:nvSpPr>
          <p:spPr>
            <a:xfrm>
              <a:off x="2521559" y="3471393"/>
              <a:ext cx="31071" cy="13656"/>
            </a:xfrm>
            <a:custGeom>
              <a:rect b="b" l="l" r="r" t="t"/>
              <a:pathLst>
                <a:path extrusionOk="0" fill="none" h="396" w="901">
                  <a:moveTo>
                    <a:pt x="901" y="300"/>
                  </a:moveTo>
                  <a:cubicBezTo>
                    <a:pt x="901" y="300"/>
                    <a:pt x="246" y="0"/>
                    <a:pt x="0" y="396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0" name="Google Shape;18970;p70"/>
            <p:cNvSpPr/>
            <p:nvPr/>
          </p:nvSpPr>
          <p:spPr>
            <a:xfrm>
              <a:off x="2668392" y="3247799"/>
              <a:ext cx="16518" cy="55590"/>
            </a:xfrm>
            <a:custGeom>
              <a:rect b="b" l="l" r="r" t="t"/>
              <a:pathLst>
                <a:path extrusionOk="0" fill="none" h="1612" w="479">
                  <a:moveTo>
                    <a:pt x="478" y="1"/>
                  </a:moveTo>
                  <a:cubicBezTo>
                    <a:pt x="478" y="1"/>
                    <a:pt x="424" y="1612"/>
                    <a:pt x="1" y="1489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1" name="Google Shape;18971;p70"/>
            <p:cNvSpPr/>
            <p:nvPr/>
          </p:nvSpPr>
          <p:spPr>
            <a:xfrm>
              <a:off x="2796431" y="3276524"/>
              <a:ext cx="11794" cy="39589"/>
            </a:xfrm>
            <a:custGeom>
              <a:rect b="b" l="l" r="r" t="t"/>
              <a:pathLst>
                <a:path extrusionOk="0" fill="none" h="1148" w="342">
                  <a:moveTo>
                    <a:pt x="123" y="1"/>
                  </a:moveTo>
                  <a:cubicBezTo>
                    <a:pt x="123" y="1"/>
                    <a:pt x="0" y="874"/>
                    <a:pt x="341" y="1147"/>
                  </a:cubicBezTo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2" name="Google Shape;18972;p70"/>
            <p:cNvSpPr/>
            <p:nvPr/>
          </p:nvSpPr>
          <p:spPr>
            <a:xfrm>
              <a:off x="2893848" y="3070861"/>
              <a:ext cx="23105" cy="304089"/>
            </a:xfrm>
            <a:custGeom>
              <a:rect b="b" l="l" r="r" t="t"/>
              <a:pathLst>
                <a:path extrusionOk="0" fill="none" h="8818" w="670">
                  <a:moveTo>
                    <a:pt x="0" y="0"/>
                  </a:moveTo>
                  <a:cubicBezTo>
                    <a:pt x="0" y="0"/>
                    <a:pt x="464" y="2225"/>
                    <a:pt x="574" y="2743"/>
                  </a:cubicBezTo>
                  <a:cubicBezTo>
                    <a:pt x="669" y="3276"/>
                    <a:pt x="41" y="5951"/>
                    <a:pt x="55" y="6661"/>
                  </a:cubicBezTo>
                  <a:cubicBezTo>
                    <a:pt x="69" y="7357"/>
                    <a:pt x="369" y="8353"/>
                    <a:pt x="328" y="8817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3" name="Google Shape;18973;p70"/>
            <p:cNvSpPr/>
            <p:nvPr/>
          </p:nvSpPr>
          <p:spPr>
            <a:xfrm>
              <a:off x="2952195" y="3652124"/>
              <a:ext cx="15587" cy="71108"/>
            </a:xfrm>
            <a:custGeom>
              <a:rect b="b" l="l" r="r" t="t"/>
              <a:pathLst>
                <a:path extrusionOk="0" fill="none" h="2062" w="452">
                  <a:moveTo>
                    <a:pt x="151" y="0"/>
                  </a:moveTo>
                  <a:cubicBezTo>
                    <a:pt x="151" y="0"/>
                    <a:pt x="1" y="1447"/>
                    <a:pt x="451" y="2061"/>
                  </a:cubicBezTo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4" name="Google Shape;18974;p70"/>
            <p:cNvSpPr/>
            <p:nvPr/>
          </p:nvSpPr>
          <p:spPr>
            <a:xfrm>
              <a:off x="2614252" y="3750956"/>
              <a:ext cx="34416" cy="69211"/>
            </a:xfrm>
            <a:custGeom>
              <a:rect b="b" l="l" r="r" t="t"/>
              <a:pathLst>
                <a:path extrusionOk="0" fill="none" h="2007" w="998">
                  <a:moveTo>
                    <a:pt x="997" y="1"/>
                  </a:moveTo>
                  <a:cubicBezTo>
                    <a:pt x="997" y="1"/>
                    <a:pt x="1" y="901"/>
                    <a:pt x="369" y="2007"/>
                  </a:cubicBezTo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5" name="Google Shape;18975;p70"/>
            <p:cNvSpPr/>
            <p:nvPr/>
          </p:nvSpPr>
          <p:spPr>
            <a:xfrm>
              <a:off x="2860434" y="3362183"/>
              <a:ext cx="14139" cy="77695"/>
            </a:xfrm>
            <a:custGeom>
              <a:rect b="b" l="l" r="r" t="t"/>
              <a:pathLst>
                <a:path extrusionOk="0" fill="none" h="2253" w="410">
                  <a:moveTo>
                    <a:pt x="396" y="1"/>
                  </a:moveTo>
                  <a:cubicBezTo>
                    <a:pt x="410" y="628"/>
                    <a:pt x="28" y="1379"/>
                    <a:pt x="0" y="2253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6" name="Google Shape;18976;p70"/>
            <p:cNvSpPr/>
            <p:nvPr/>
          </p:nvSpPr>
          <p:spPr>
            <a:xfrm>
              <a:off x="2752637" y="3342423"/>
              <a:ext cx="19346" cy="105938"/>
            </a:xfrm>
            <a:custGeom>
              <a:rect b="b" l="l" r="r" t="t"/>
              <a:pathLst>
                <a:path extrusionOk="0" fill="none" h="3072" w="561">
                  <a:moveTo>
                    <a:pt x="356" y="0"/>
                  </a:moveTo>
                  <a:cubicBezTo>
                    <a:pt x="560" y="519"/>
                    <a:pt x="110" y="1652"/>
                    <a:pt x="42" y="2089"/>
                  </a:cubicBezTo>
                  <a:cubicBezTo>
                    <a:pt x="1" y="2416"/>
                    <a:pt x="42" y="2757"/>
                    <a:pt x="137" y="3071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7" name="Google Shape;18977;p70"/>
            <p:cNvSpPr/>
            <p:nvPr/>
          </p:nvSpPr>
          <p:spPr>
            <a:xfrm>
              <a:off x="2950782" y="3404563"/>
              <a:ext cx="19346" cy="91316"/>
            </a:xfrm>
            <a:custGeom>
              <a:rect b="b" l="l" r="r" t="t"/>
              <a:pathLst>
                <a:path extrusionOk="0" fill="none" h="2648" w="561">
                  <a:moveTo>
                    <a:pt x="560" y="0"/>
                  </a:moveTo>
                  <a:cubicBezTo>
                    <a:pt x="465" y="546"/>
                    <a:pt x="83" y="942"/>
                    <a:pt x="1" y="2648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8" name="Google Shape;18978;p70"/>
            <p:cNvSpPr/>
            <p:nvPr/>
          </p:nvSpPr>
          <p:spPr>
            <a:xfrm>
              <a:off x="2635908" y="3336768"/>
              <a:ext cx="9932" cy="70625"/>
            </a:xfrm>
            <a:custGeom>
              <a:rect b="b" l="l" r="r" t="t"/>
              <a:pathLst>
                <a:path extrusionOk="0" fill="none" h="2048" w="288">
                  <a:moveTo>
                    <a:pt x="1" y="1"/>
                  </a:moveTo>
                  <a:cubicBezTo>
                    <a:pt x="287" y="315"/>
                    <a:pt x="96" y="1802"/>
                    <a:pt x="165" y="2048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9" name="Google Shape;18979;p70"/>
            <p:cNvSpPr/>
            <p:nvPr/>
          </p:nvSpPr>
          <p:spPr>
            <a:xfrm>
              <a:off x="2819949" y="3015790"/>
              <a:ext cx="62625" cy="29209"/>
            </a:xfrm>
            <a:custGeom>
              <a:rect b="b" l="l" r="r" t="t"/>
              <a:pathLst>
                <a:path extrusionOk="0" fill="none" h="847" w="1816">
                  <a:moveTo>
                    <a:pt x="0" y="724"/>
                  </a:moveTo>
                  <a:cubicBezTo>
                    <a:pt x="0" y="724"/>
                    <a:pt x="983" y="0"/>
                    <a:pt x="1816" y="846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0" name="Google Shape;18980;p70"/>
            <p:cNvSpPr/>
            <p:nvPr/>
          </p:nvSpPr>
          <p:spPr>
            <a:xfrm>
              <a:off x="2704152" y="2973892"/>
              <a:ext cx="68280" cy="21208"/>
            </a:xfrm>
            <a:custGeom>
              <a:rect b="b" l="l" r="r" t="t"/>
              <a:pathLst>
                <a:path extrusionOk="0" fill="none" h="615" w="1980">
                  <a:moveTo>
                    <a:pt x="1" y="287"/>
                  </a:moveTo>
                  <a:cubicBezTo>
                    <a:pt x="1" y="287"/>
                    <a:pt x="178" y="0"/>
                    <a:pt x="997" y="69"/>
                  </a:cubicBezTo>
                  <a:cubicBezTo>
                    <a:pt x="1816" y="151"/>
                    <a:pt x="1980" y="615"/>
                    <a:pt x="1980" y="615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1" name="Google Shape;18981;p70"/>
            <p:cNvSpPr/>
            <p:nvPr/>
          </p:nvSpPr>
          <p:spPr>
            <a:xfrm>
              <a:off x="2550250" y="3141416"/>
              <a:ext cx="71108" cy="41003"/>
            </a:xfrm>
            <a:custGeom>
              <a:rect b="b" l="l" r="r" t="t"/>
              <a:pathLst>
                <a:path extrusionOk="0" h="1189" w="2062">
                  <a:moveTo>
                    <a:pt x="1335" y="1"/>
                  </a:moveTo>
                  <a:cubicBezTo>
                    <a:pt x="1249" y="1"/>
                    <a:pt x="1155" y="9"/>
                    <a:pt x="1052" y="29"/>
                  </a:cubicBezTo>
                  <a:cubicBezTo>
                    <a:pt x="328" y="165"/>
                    <a:pt x="1" y="1189"/>
                    <a:pt x="1" y="1189"/>
                  </a:cubicBezTo>
                  <a:lnTo>
                    <a:pt x="2062" y="302"/>
                  </a:lnTo>
                  <a:cubicBezTo>
                    <a:pt x="2062" y="302"/>
                    <a:pt x="1851" y="1"/>
                    <a:pt x="1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2" name="Google Shape;18982;p70"/>
            <p:cNvSpPr/>
            <p:nvPr/>
          </p:nvSpPr>
          <p:spPr>
            <a:xfrm>
              <a:off x="2550250" y="3137691"/>
              <a:ext cx="71108" cy="44727"/>
            </a:xfrm>
            <a:custGeom>
              <a:rect b="b" l="l" r="r" t="t"/>
              <a:pathLst>
                <a:path extrusionOk="0" fill="none" h="1297" w="2062">
                  <a:moveTo>
                    <a:pt x="2062" y="410"/>
                  </a:moveTo>
                  <a:cubicBezTo>
                    <a:pt x="2062" y="410"/>
                    <a:pt x="1775" y="0"/>
                    <a:pt x="1052" y="137"/>
                  </a:cubicBezTo>
                  <a:cubicBezTo>
                    <a:pt x="328" y="273"/>
                    <a:pt x="1" y="1297"/>
                    <a:pt x="1" y="1297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3" name="Google Shape;18983;p70"/>
            <p:cNvSpPr/>
            <p:nvPr/>
          </p:nvSpPr>
          <p:spPr>
            <a:xfrm>
              <a:off x="2916436" y="3245006"/>
              <a:ext cx="46175" cy="30623"/>
            </a:xfrm>
            <a:custGeom>
              <a:rect b="b" l="l" r="r" t="t"/>
              <a:pathLst>
                <a:path extrusionOk="0" fill="none" h="888" w="1339">
                  <a:moveTo>
                    <a:pt x="1338" y="887"/>
                  </a:moveTo>
                  <a:cubicBezTo>
                    <a:pt x="1338" y="887"/>
                    <a:pt x="738" y="0"/>
                    <a:pt x="0" y="369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4" name="Google Shape;18984;p70"/>
            <p:cNvSpPr/>
            <p:nvPr/>
          </p:nvSpPr>
          <p:spPr>
            <a:xfrm>
              <a:off x="1528455" y="3027549"/>
              <a:ext cx="665561" cy="1107072"/>
            </a:xfrm>
            <a:custGeom>
              <a:rect b="b" l="l" r="r" t="t"/>
              <a:pathLst>
                <a:path extrusionOk="0" h="32103" w="19300">
                  <a:moveTo>
                    <a:pt x="10851" y="0"/>
                  </a:moveTo>
                  <a:lnTo>
                    <a:pt x="8476" y="5924"/>
                  </a:lnTo>
                  <a:lnTo>
                    <a:pt x="4477" y="11083"/>
                  </a:lnTo>
                  <a:lnTo>
                    <a:pt x="0" y="29154"/>
                  </a:lnTo>
                  <a:lnTo>
                    <a:pt x="6183" y="32102"/>
                  </a:lnTo>
                  <a:cubicBezTo>
                    <a:pt x="6183" y="32102"/>
                    <a:pt x="13485" y="25824"/>
                    <a:pt x="14604" y="23695"/>
                  </a:cubicBezTo>
                  <a:cubicBezTo>
                    <a:pt x="15737" y="21552"/>
                    <a:pt x="18986" y="19163"/>
                    <a:pt x="19149" y="17130"/>
                  </a:cubicBezTo>
                  <a:cubicBezTo>
                    <a:pt x="19300" y="15096"/>
                    <a:pt x="19149" y="12312"/>
                    <a:pt x="19149" y="12312"/>
                  </a:cubicBezTo>
                  <a:cubicBezTo>
                    <a:pt x="18494" y="11848"/>
                    <a:pt x="18508" y="10605"/>
                    <a:pt x="18508" y="10605"/>
                  </a:cubicBezTo>
                  <a:lnTo>
                    <a:pt x="17716" y="7221"/>
                  </a:lnTo>
                  <a:lnTo>
                    <a:pt x="15969" y="7985"/>
                  </a:lnTo>
                  <a:lnTo>
                    <a:pt x="15874" y="6388"/>
                  </a:lnTo>
                  <a:cubicBezTo>
                    <a:pt x="15874" y="6388"/>
                    <a:pt x="16734" y="1529"/>
                    <a:pt x="15710" y="724"/>
                  </a:cubicBezTo>
                  <a:lnTo>
                    <a:pt x="11028" y="6484"/>
                  </a:lnTo>
                  <a:cubicBezTo>
                    <a:pt x="11261" y="3863"/>
                    <a:pt x="10851" y="0"/>
                    <a:pt x="108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5" name="Google Shape;18985;p70"/>
            <p:cNvSpPr/>
            <p:nvPr/>
          </p:nvSpPr>
          <p:spPr>
            <a:xfrm>
              <a:off x="1410312" y="2928649"/>
              <a:ext cx="741152" cy="1235632"/>
            </a:xfrm>
            <a:custGeom>
              <a:rect b="b" l="l" r="r" t="t"/>
              <a:pathLst>
                <a:path extrusionOk="0" h="35831" w="21492">
                  <a:moveTo>
                    <a:pt x="9574" y="0"/>
                  </a:moveTo>
                  <a:cubicBezTo>
                    <a:pt x="9281" y="0"/>
                    <a:pt x="9014" y="194"/>
                    <a:pt x="8804" y="412"/>
                  </a:cubicBezTo>
                  <a:cubicBezTo>
                    <a:pt x="8545" y="671"/>
                    <a:pt x="8135" y="3100"/>
                    <a:pt x="8026" y="3851"/>
                  </a:cubicBezTo>
                  <a:cubicBezTo>
                    <a:pt x="8012" y="3892"/>
                    <a:pt x="8012" y="3933"/>
                    <a:pt x="8012" y="3974"/>
                  </a:cubicBezTo>
                  <a:cubicBezTo>
                    <a:pt x="7930" y="4711"/>
                    <a:pt x="7999" y="6581"/>
                    <a:pt x="8026" y="7468"/>
                  </a:cubicBezTo>
                  <a:cubicBezTo>
                    <a:pt x="8040" y="7659"/>
                    <a:pt x="8040" y="7796"/>
                    <a:pt x="8040" y="7877"/>
                  </a:cubicBezTo>
                  <a:cubicBezTo>
                    <a:pt x="8053" y="8410"/>
                    <a:pt x="8422" y="10607"/>
                    <a:pt x="8053" y="11358"/>
                  </a:cubicBezTo>
                  <a:lnTo>
                    <a:pt x="6647" y="8246"/>
                  </a:lnTo>
                  <a:cubicBezTo>
                    <a:pt x="6647" y="8246"/>
                    <a:pt x="7084" y="5011"/>
                    <a:pt x="6156" y="4493"/>
                  </a:cubicBezTo>
                  <a:cubicBezTo>
                    <a:pt x="5955" y="4377"/>
                    <a:pt x="5804" y="4322"/>
                    <a:pt x="5688" y="4322"/>
                  </a:cubicBezTo>
                  <a:cubicBezTo>
                    <a:pt x="5267" y="4322"/>
                    <a:pt x="5299" y="5045"/>
                    <a:pt x="5064" y="6253"/>
                  </a:cubicBezTo>
                  <a:cubicBezTo>
                    <a:pt x="4846" y="7386"/>
                    <a:pt x="4395" y="8369"/>
                    <a:pt x="4368" y="9147"/>
                  </a:cubicBezTo>
                  <a:cubicBezTo>
                    <a:pt x="4354" y="9392"/>
                    <a:pt x="4409" y="9652"/>
                    <a:pt x="4518" y="9870"/>
                  </a:cubicBezTo>
                  <a:cubicBezTo>
                    <a:pt x="4982" y="10730"/>
                    <a:pt x="5446" y="14101"/>
                    <a:pt x="5446" y="14101"/>
                  </a:cubicBezTo>
                  <a:cubicBezTo>
                    <a:pt x="5446" y="14101"/>
                    <a:pt x="5801" y="19069"/>
                    <a:pt x="5637" y="19670"/>
                  </a:cubicBezTo>
                  <a:cubicBezTo>
                    <a:pt x="5487" y="20271"/>
                    <a:pt x="6170" y="22195"/>
                    <a:pt x="6170" y="22195"/>
                  </a:cubicBezTo>
                  <a:cubicBezTo>
                    <a:pt x="6170" y="22195"/>
                    <a:pt x="5979" y="22441"/>
                    <a:pt x="5760" y="22741"/>
                  </a:cubicBezTo>
                  <a:cubicBezTo>
                    <a:pt x="5555" y="23028"/>
                    <a:pt x="5364" y="23314"/>
                    <a:pt x="5201" y="23628"/>
                  </a:cubicBezTo>
                  <a:cubicBezTo>
                    <a:pt x="4668" y="24843"/>
                    <a:pt x="3590" y="26126"/>
                    <a:pt x="2225" y="27736"/>
                  </a:cubicBezTo>
                  <a:cubicBezTo>
                    <a:pt x="1543" y="28528"/>
                    <a:pt x="792" y="29402"/>
                    <a:pt x="0" y="30371"/>
                  </a:cubicBezTo>
                  <a:lnTo>
                    <a:pt x="9404" y="35830"/>
                  </a:lnTo>
                  <a:cubicBezTo>
                    <a:pt x="9596" y="35339"/>
                    <a:pt x="9787" y="34847"/>
                    <a:pt x="9978" y="34356"/>
                  </a:cubicBezTo>
                  <a:cubicBezTo>
                    <a:pt x="11015" y="31817"/>
                    <a:pt x="12312" y="29265"/>
                    <a:pt x="14687" y="26508"/>
                  </a:cubicBezTo>
                  <a:cubicBezTo>
                    <a:pt x="15192" y="25908"/>
                    <a:pt x="17362" y="24665"/>
                    <a:pt x="17525" y="24379"/>
                  </a:cubicBezTo>
                  <a:cubicBezTo>
                    <a:pt x="17689" y="24079"/>
                    <a:pt x="20951" y="20380"/>
                    <a:pt x="21020" y="19820"/>
                  </a:cubicBezTo>
                  <a:cubicBezTo>
                    <a:pt x="21088" y="19274"/>
                    <a:pt x="20706" y="15166"/>
                    <a:pt x="20869" y="14429"/>
                  </a:cubicBezTo>
                  <a:cubicBezTo>
                    <a:pt x="21020" y="13678"/>
                    <a:pt x="20842" y="11221"/>
                    <a:pt x="21238" y="10457"/>
                  </a:cubicBezTo>
                  <a:cubicBezTo>
                    <a:pt x="21492" y="9958"/>
                    <a:pt x="20999" y="9723"/>
                    <a:pt x="20530" y="9723"/>
                  </a:cubicBezTo>
                  <a:cubicBezTo>
                    <a:pt x="20268" y="9723"/>
                    <a:pt x="20013" y="9796"/>
                    <a:pt x="19900" y="9938"/>
                  </a:cubicBezTo>
                  <a:cubicBezTo>
                    <a:pt x="19586" y="10348"/>
                    <a:pt x="18508" y="11904"/>
                    <a:pt x="18535" y="12545"/>
                  </a:cubicBezTo>
                  <a:cubicBezTo>
                    <a:pt x="18576" y="13187"/>
                    <a:pt x="18044" y="14934"/>
                    <a:pt x="18044" y="14934"/>
                  </a:cubicBezTo>
                  <a:cubicBezTo>
                    <a:pt x="18044" y="14934"/>
                    <a:pt x="17990" y="11917"/>
                    <a:pt x="18085" y="10798"/>
                  </a:cubicBezTo>
                  <a:cubicBezTo>
                    <a:pt x="18085" y="10798"/>
                    <a:pt x="18426" y="8109"/>
                    <a:pt x="18658" y="7072"/>
                  </a:cubicBezTo>
                  <a:cubicBezTo>
                    <a:pt x="18658" y="7072"/>
                    <a:pt x="20269" y="3783"/>
                    <a:pt x="19150" y="3605"/>
                  </a:cubicBezTo>
                  <a:cubicBezTo>
                    <a:pt x="19000" y="3582"/>
                    <a:pt x="18868" y="3571"/>
                    <a:pt x="18753" y="3571"/>
                  </a:cubicBezTo>
                  <a:cubicBezTo>
                    <a:pt x="18010" y="3571"/>
                    <a:pt x="17949" y="4001"/>
                    <a:pt x="17949" y="4001"/>
                  </a:cubicBezTo>
                  <a:cubicBezTo>
                    <a:pt x="17949" y="4001"/>
                    <a:pt x="16666" y="5189"/>
                    <a:pt x="16065" y="5735"/>
                  </a:cubicBezTo>
                  <a:lnTo>
                    <a:pt x="16010" y="5789"/>
                  </a:lnTo>
                  <a:cubicBezTo>
                    <a:pt x="15997" y="5789"/>
                    <a:pt x="15983" y="5803"/>
                    <a:pt x="15983" y="5816"/>
                  </a:cubicBezTo>
                  <a:lnTo>
                    <a:pt x="15806" y="5953"/>
                  </a:lnTo>
                  <a:cubicBezTo>
                    <a:pt x="15560" y="6144"/>
                    <a:pt x="15246" y="8355"/>
                    <a:pt x="14959" y="9638"/>
                  </a:cubicBezTo>
                  <a:cubicBezTo>
                    <a:pt x="14837" y="10170"/>
                    <a:pt x="14727" y="10553"/>
                    <a:pt x="14618" y="10566"/>
                  </a:cubicBezTo>
                  <a:lnTo>
                    <a:pt x="14605" y="10566"/>
                  </a:lnTo>
                  <a:cubicBezTo>
                    <a:pt x="14602" y="10566"/>
                    <a:pt x="14600" y="10567"/>
                    <a:pt x="14598" y="10567"/>
                  </a:cubicBezTo>
                  <a:cubicBezTo>
                    <a:pt x="14242" y="10567"/>
                    <a:pt x="13676" y="8519"/>
                    <a:pt x="13676" y="8519"/>
                  </a:cubicBezTo>
                  <a:cubicBezTo>
                    <a:pt x="13676" y="8519"/>
                    <a:pt x="13649" y="6867"/>
                    <a:pt x="13390" y="6267"/>
                  </a:cubicBezTo>
                  <a:cubicBezTo>
                    <a:pt x="13390" y="6267"/>
                    <a:pt x="14605" y="3687"/>
                    <a:pt x="14277" y="2855"/>
                  </a:cubicBezTo>
                  <a:cubicBezTo>
                    <a:pt x="14167" y="2575"/>
                    <a:pt x="13955" y="2471"/>
                    <a:pt x="13707" y="2471"/>
                  </a:cubicBezTo>
                  <a:cubicBezTo>
                    <a:pt x="13217" y="2471"/>
                    <a:pt x="12584" y="2878"/>
                    <a:pt x="12312" y="3141"/>
                  </a:cubicBezTo>
                  <a:cubicBezTo>
                    <a:pt x="11902" y="3537"/>
                    <a:pt x="10565" y="5148"/>
                    <a:pt x="10565" y="5148"/>
                  </a:cubicBezTo>
                  <a:cubicBezTo>
                    <a:pt x="10565" y="5148"/>
                    <a:pt x="10701" y="1094"/>
                    <a:pt x="10387" y="575"/>
                  </a:cubicBezTo>
                  <a:cubicBezTo>
                    <a:pt x="10112" y="152"/>
                    <a:pt x="9833" y="0"/>
                    <a:pt x="9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6" name="Google Shape;18986;p70"/>
            <p:cNvSpPr/>
            <p:nvPr/>
          </p:nvSpPr>
          <p:spPr>
            <a:xfrm>
              <a:off x="1486557" y="3713299"/>
              <a:ext cx="122422" cy="172322"/>
            </a:xfrm>
            <a:custGeom>
              <a:rect b="b" l="l" r="r" t="t"/>
              <a:pathLst>
                <a:path extrusionOk="0" h="4997" w="3550">
                  <a:moveTo>
                    <a:pt x="3549" y="1"/>
                  </a:moveTo>
                  <a:cubicBezTo>
                    <a:pt x="3344" y="274"/>
                    <a:pt x="3153" y="574"/>
                    <a:pt x="2990" y="888"/>
                  </a:cubicBezTo>
                  <a:cubicBezTo>
                    <a:pt x="2457" y="2103"/>
                    <a:pt x="1379" y="3386"/>
                    <a:pt x="1" y="4996"/>
                  </a:cubicBezTo>
                  <a:cubicBezTo>
                    <a:pt x="1488" y="3822"/>
                    <a:pt x="2908" y="2894"/>
                    <a:pt x="2935" y="2348"/>
                  </a:cubicBezTo>
                  <a:cubicBezTo>
                    <a:pt x="2990" y="1529"/>
                    <a:pt x="3549" y="1"/>
                    <a:pt x="35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7" name="Google Shape;18987;p70"/>
            <p:cNvSpPr/>
            <p:nvPr/>
          </p:nvSpPr>
          <p:spPr>
            <a:xfrm>
              <a:off x="1566111" y="3269007"/>
              <a:ext cx="97455" cy="444339"/>
            </a:xfrm>
            <a:custGeom>
              <a:rect b="b" l="l" r="r" t="t"/>
              <a:pathLst>
                <a:path extrusionOk="0" h="12885" w="2826">
                  <a:moveTo>
                    <a:pt x="0" y="0"/>
                  </a:moveTo>
                  <a:lnTo>
                    <a:pt x="0" y="0"/>
                  </a:lnTo>
                  <a:cubicBezTo>
                    <a:pt x="464" y="860"/>
                    <a:pt x="928" y="4245"/>
                    <a:pt x="928" y="4245"/>
                  </a:cubicBezTo>
                  <a:cubicBezTo>
                    <a:pt x="928" y="4245"/>
                    <a:pt x="1283" y="9199"/>
                    <a:pt x="1119" y="9814"/>
                  </a:cubicBezTo>
                  <a:cubicBezTo>
                    <a:pt x="956" y="10414"/>
                    <a:pt x="1638" y="12339"/>
                    <a:pt x="1638" y="12339"/>
                  </a:cubicBezTo>
                  <a:cubicBezTo>
                    <a:pt x="1638" y="12339"/>
                    <a:pt x="1461" y="12584"/>
                    <a:pt x="1242" y="12885"/>
                  </a:cubicBezTo>
                  <a:cubicBezTo>
                    <a:pt x="2825" y="12025"/>
                    <a:pt x="2484" y="10660"/>
                    <a:pt x="2484" y="10660"/>
                  </a:cubicBezTo>
                  <a:lnTo>
                    <a:pt x="2484" y="10660"/>
                  </a:lnTo>
                  <a:cubicBezTo>
                    <a:pt x="2484" y="10660"/>
                    <a:pt x="2368" y="10704"/>
                    <a:pt x="2221" y="10704"/>
                  </a:cubicBezTo>
                  <a:cubicBezTo>
                    <a:pt x="2011" y="10704"/>
                    <a:pt x="1740" y="10615"/>
                    <a:pt x="1652" y="10182"/>
                  </a:cubicBezTo>
                  <a:cubicBezTo>
                    <a:pt x="1502" y="9445"/>
                    <a:pt x="1938" y="7384"/>
                    <a:pt x="1938" y="7384"/>
                  </a:cubicBezTo>
                  <a:cubicBezTo>
                    <a:pt x="1938" y="7384"/>
                    <a:pt x="1556" y="4927"/>
                    <a:pt x="1256" y="4122"/>
                  </a:cubicBezTo>
                  <a:cubicBezTo>
                    <a:pt x="956" y="3317"/>
                    <a:pt x="1065" y="1856"/>
                    <a:pt x="1065" y="18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8" name="Google Shape;18988;p70"/>
            <p:cNvSpPr/>
            <p:nvPr/>
          </p:nvSpPr>
          <p:spPr>
            <a:xfrm>
              <a:off x="1561387" y="3077724"/>
              <a:ext cx="146734" cy="259603"/>
            </a:xfrm>
            <a:custGeom>
              <a:rect b="b" l="l" r="r" t="t"/>
              <a:pathLst>
                <a:path extrusionOk="0" h="7528" w="4255">
                  <a:moveTo>
                    <a:pt x="1310" y="1"/>
                  </a:moveTo>
                  <a:cubicBezTo>
                    <a:pt x="886" y="1"/>
                    <a:pt x="922" y="730"/>
                    <a:pt x="697" y="1930"/>
                  </a:cubicBezTo>
                  <a:cubicBezTo>
                    <a:pt x="465" y="3077"/>
                    <a:pt x="14" y="4059"/>
                    <a:pt x="1" y="4837"/>
                  </a:cubicBezTo>
                  <a:cubicBezTo>
                    <a:pt x="124" y="4619"/>
                    <a:pt x="315" y="4455"/>
                    <a:pt x="547" y="4346"/>
                  </a:cubicBezTo>
                  <a:cubicBezTo>
                    <a:pt x="624" y="4310"/>
                    <a:pt x="703" y="4293"/>
                    <a:pt x="784" y="4293"/>
                  </a:cubicBezTo>
                  <a:cubicBezTo>
                    <a:pt x="1550" y="4293"/>
                    <a:pt x="2460" y="5812"/>
                    <a:pt x="2867" y="6639"/>
                  </a:cubicBezTo>
                  <a:cubicBezTo>
                    <a:pt x="3076" y="7057"/>
                    <a:pt x="3445" y="7527"/>
                    <a:pt x="3721" y="7527"/>
                  </a:cubicBezTo>
                  <a:cubicBezTo>
                    <a:pt x="4058" y="7527"/>
                    <a:pt x="4255" y="6825"/>
                    <a:pt x="3850" y="4469"/>
                  </a:cubicBezTo>
                  <a:cubicBezTo>
                    <a:pt x="3768" y="3991"/>
                    <a:pt x="3700" y="3554"/>
                    <a:pt x="3645" y="3159"/>
                  </a:cubicBezTo>
                  <a:lnTo>
                    <a:pt x="3645" y="3159"/>
                  </a:lnTo>
                  <a:cubicBezTo>
                    <a:pt x="3659" y="3336"/>
                    <a:pt x="3659" y="3486"/>
                    <a:pt x="3659" y="3568"/>
                  </a:cubicBezTo>
                  <a:cubicBezTo>
                    <a:pt x="3686" y="4087"/>
                    <a:pt x="4054" y="6284"/>
                    <a:pt x="3686" y="7049"/>
                  </a:cubicBezTo>
                  <a:lnTo>
                    <a:pt x="2280" y="3923"/>
                  </a:lnTo>
                  <a:cubicBezTo>
                    <a:pt x="2280" y="3923"/>
                    <a:pt x="2703" y="702"/>
                    <a:pt x="1775" y="170"/>
                  </a:cubicBezTo>
                  <a:cubicBezTo>
                    <a:pt x="1576" y="55"/>
                    <a:pt x="1426" y="1"/>
                    <a:pt x="1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9" name="Google Shape;18989;p70"/>
            <p:cNvSpPr/>
            <p:nvPr/>
          </p:nvSpPr>
          <p:spPr>
            <a:xfrm>
              <a:off x="1686598" y="2928649"/>
              <a:ext cx="227842" cy="402509"/>
            </a:xfrm>
            <a:custGeom>
              <a:rect b="b" l="l" r="r" t="t"/>
              <a:pathLst>
                <a:path extrusionOk="0" h="11672" w="6607">
                  <a:moveTo>
                    <a:pt x="1569" y="0"/>
                  </a:moveTo>
                  <a:cubicBezTo>
                    <a:pt x="1276" y="0"/>
                    <a:pt x="1008" y="194"/>
                    <a:pt x="806" y="412"/>
                  </a:cubicBezTo>
                  <a:cubicBezTo>
                    <a:pt x="546" y="671"/>
                    <a:pt x="137" y="3100"/>
                    <a:pt x="14" y="3865"/>
                  </a:cubicBezTo>
                  <a:cubicBezTo>
                    <a:pt x="0" y="3892"/>
                    <a:pt x="0" y="3933"/>
                    <a:pt x="0" y="3974"/>
                  </a:cubicBezTo>
                  <a:cubicBezTo>
                    <a:pt x="82" y="3742"/>
                    <a:pt x="301" y="3592"/>
                    <a:pt x="533" y="3578"/>
                  </a:cubicBezTo>
                  <a:cubicBezTo>
                    <a:pt x="550" y="3577"/>
                    <a:pt x="568" y="3576"/>
                    <a:pt x="586" y="3576"/>
                  </a:cubicBezTo>
                  <a:cubicBezTo>
                    <a:pt x="1269" y="3576"/>
                    <a:pt x="2020" y="4561"/>
                    <a:pt x="2020" y="4561"/>
                  </a:cubicBezTo>
                  <a:cubicBezTo>
                    <a:pt x="2020" y="4561"/>
                    <a:pt x="1925" y="8464"/>
                    <a:pt x="2266" y="9802"/>
                  </a:cubicBezTo>
                  <a:cubicBezTo>
                    <a:pt x="2266" y="9802"/>
                    <a:pt x="1870" y="11194"/>
                    <a:pt x="2266" y="11672"/>
                  </a:cubicBezTo>
                  <a:cubicBezTo>
                    <a:pt x="2293" y="11208"/>
                    <a:pt x="2443" y="10744"/>
                    <a:pt x="2703" y="10348"/>
                  </a:cubicBezTo>
                  <a:cubicBezTo>
                    <a:pt x="2703" y="10348"/>
                    <a:pt x="1775" y="5298"/>
                    <a:pt x="3058" y="4929"/>
                  </a:cubicBezTo>
                  <a:cubicBezTo>
                    <a:pt x="3207" y="4886"/>
                    <a:pt x="3350" y="4866"/>
                    <a:pt x="3485" y="4866"/>
                  </a:cubicBezTo>
                  <a:cubicBezTo>
                    <a:pt x="4496" y="4866"/>
                    <a:pt x="5086" y="5957"/>
                    <a:pt x="5050" y="6294"/>
                  </a:cubicBezTo>
                  <a:cubicBezTo>
                    <a:pt x="5009" y="6676"/>
                    <a:pt x="5419" y="8123"/>
                    <a:pt x="5296" y="8792"/>
                  </a:cubicBezTo>
                  <a:cubicBezTo>
                    <a:pt x="5296" y="8792"/>
                    <a:pt x="5641" y="10950"/>
                    <a:pt x="6189" y="10950"/>
                  </a:cubicBezTo>
                  <a:cubicBezTo>
                    <a:pt x="6314" y="10950"/>
                    <a:pt x="6449" y="10839"/>
                    <a:pt x="6593" y="10566"/>
                  </a:cubicBezTo>
                  <a:lnTo>
                    <a:pt x="6593" y="10566"/>
                  </a:lnTo>
                  <a:cubicBezTo>
                    <a:pt x="6590" y="10566"/>
                    <a:pt x="6588" y="10567"/>
                    <a:pt x="6586" y="10567"/>
                  </a:cubicBezTo>
                  <a:cubicBezTo>
                    <a:pt x="6230" y="10567"/>
                    <a:pt x="5664" y="8519"/>
                    <a:pt x="5664" y="8519"/>
                  </a:cubicBezTo>
                  <a:cubicBezTo>
                    <a:pt x="5664" y="8519"/>
                    <a:pt x="5637" y="6867"/>
                    <a:pt x="5392" y="6267"/>
                  </a:cubicBezTo>
                  <a:cubicBezTo>
                    <a:pt x="5392" y="6267"/>
                    <a:pt x="6606" y="3701"/>
                    <a:pt x="6265" y="2855"/>
                  </a:cubicBezTo>
                  <a:cubicBezTo>
                    <a:pt x="6155" y="2575"/>
                    <a:pt x="5943" y="2471"/>
                    <a:pt x="5695" y="2471"/>
                  </a:cubicBezTo>
                  <a:cubicBezTo>
                    <a:pt x="5205" y="2471"/>
                    <a:pt x="4572" y="2878"/>
                    <a:pt x="4300" y="3141"/>
                  </a:cubicBezTo>
                  <a:cubicBezTo>
                    <a:pt x="3904" y="3537"/>
                    <a:pt x="2553" y="5148"/>
                    <a:pt x="2553" y="5148"/>
                  </a:cubicBezTo>
                  <a:cubicBezTo>
                    <a:pt x="2553" y="5148"/>
                    <a:pt x="2703" y="1094"/>
                    <a:pt x="2375" y="575"/>
                  </a:cubicBezTo>
                  <a:cubicBezTo>
                    <a:pt x="2106" y="152"/>
                    <a:pt x="1828" y="0"/>
                    <a:pt x="15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0" name="Google Shape;18990;p70"/>
            <p:cNvSpPr/>
            <p:nvPr/>
          </p:nvSpPr>
          <p:spPr>
            <a:xfrm>
              <a:off x="1926159" y="3128725"/>
              <a:ext cx="34864" cy="132319"/>
            </a:xfrm>
            <a:custGeom>
              <a:rect b="b" l="l" r="r" t="t"/>
              <a:pathLst>
                <a:path extrusionOk="0" h="3837" w="1011">
                  <a:moveTo>
                    <a:pt x="1010" y="1"/>
                  </a:moveTo>
                  <a:lnTo>
                    <a:pt x="847" y="137"/>
                  </a:lnTo>
                  <a:cubicBezTo>
                    <a:pt x="601" y="328"/>
                    <a:pt x="287" y="2540"/>
                    <a:pt x="0" y="3836"/>
                  </a:cubicBezTo>
                  <a:cubicBezTo>
                    <a:pt x="546" y="2021"/>
                    <a:pt x="465" y="574"/>
                    <a:pt x="1010" y="1"/>
                  </a:cubicBezTo>
                  <a:close/>
                </a:path>
              </a:pathLst>
            </a:custGeom>
            <a:solidFill>
              <a:srgbClr val="92E3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1" name="Google Shape;18991;p70"/>
            <p:cNvSpPr/>
            <p:nvPr/>
          </p:nvSpPr>
          <p:spPr>
            <a:xfrm>
              <a:off x="1754359" y="3052240"/>
              <a:ext cx="397095" cy="1061207"/>
            </a:xfrm>
            <a:custGeom>
              <a:rect b="b" l="l" r="r" t="t"/>
              <a:pathLst>
                <a:path extrusionOk="0" h="30773" w="11515">
                  <a:moveTo>
                    <a:pt x="8776" y="1"/>
                  </a:moveTo>
                  <a:cubicBezTo>
                    <a:pt x="8030" y="1"/>
                    <a:pt x="7958" y="431"/>
                    <a:pt x="7958" y="431"/>
                  </a:cubicBezTo>
                  <a:cubicBezTo>
                    <a:pt x="7958" y="431"/>
                    <a:pt x="6689" y="1618"/>
                    <a:pt x="6088" y="2164"/>
                  </a:cubicBezTo>
                  <a:cubicBezTo>
                    <a:pt x="6251" y="2039"/>
                    <a:pt x="6447" y="1971"/>
                    <a:pt x="6647" y="1971"/>
                  </a:cubicBezTo>
                  <a:cubicBezTo>
                    <a:pt x="6666" y="1971"/>
                    <a:pt x="6684" y="1972"/>
                    <a:pt x="6702" y="1973"/>
                  </a:cubicBezTo>
                  <a:cubicBezTo>
                    <a:pt x="8122" y="1973"/>
                    <a:pt x="8217" y="3556"/>
                    <a:pt x="8217" y="3556"/>
                  </a:cubicBezTo>
                  <a:cubicBezTo>
                    <a:pt x="8217" y="3556"/>
                    <a:pt x="7494" y="7651"/>
                    <a:pt x="7630" y="8333"/>
                  </a:cubicBezTo>
                  <a:cubicBezTo>
                    <a:pt x="7767" y="9002"/>
                    <a:pt x="7098" y="11432"/>
                    <a:pt x="7303" y="11841"/>
                  </a:cubicBezTo>
                  <a:cubicBezTo>
                    <a:pt x="7494" y="12251"/>
                    <a:pt x="8408" y="13902"/>
                    <a:pt x="8518" y="15322"/>
                  </a:cubicBezTo>
                  <a:cubicBezTo>
                    <a:pt x="8518" y="15322"/>
                    <a:pt x="8669" y="14704"/>
                    <a:pt x="8947" y="14704"/>
                  </a:cubicBezTo>
                  <a:cubicBezTo>
                    <a:pt x="8958" y="14704"/>
                    <a:pt x="8970" y="14705"/>
                    <a:pt x="8982" y="14707"/>
                  </a:cubicBezTo>
                  <a:cubicBezTo>
                    <a:pt x="8987" y="14708"/>
                    <a:pt x="8992" y="14709"/>
                    <a:pt x="8997" y="14709"/>
                  </a:cubicBezTo>
                  <a:cubicBezTo>
                    <a:pt x="9198" y="14709"/>
                    <a:pt x="9134" y="13965"/>
                    <a:pt x="9412" y="13965"/>
                  </a:cubicBezTo>
                  <a:cubicBezTo>
                    <a:pt x="9534" y="13965"/>
                    <a:pt x="9724" y="14110"/>
                    <a:pt x="10033" y="14530"/>
                  </a:cubicBezTo>
                  <a:cubicBezTo>
                    <a:pt x="11056" y="15922"/>
                    <a:pt x="10892" y="15922"/>
                    <a:pt x="10033" y="16564"/>
                  </a:cubicBezTo>
                  <a:cubicBezTo>
                    <a:pt x="9159" y="17192"/>
                    <a:pt x="6634" y="20795"/>
                    <a:pt x="5788" y="20795"/>
                  </a:cubicBezTo>
                  <a:cubicBezTo>
                    <a:pt x="5736" y="20793"/>
                    <a:pt x="5684" y="20793"/>
                    <a:pt x="5633" y="20793"/>
                  </a:cubicBezTo>
                  <a:cubicBezTo>
                    <a:pt x="5168" y="20793"/>
                    <a:pt x="4715" y="20848"/>
                    <a:pt x="4273" y="20959"/>
                  </a:cubicBezTo>
                  <a:cubicBezTo>
                    <a:pt x="4273" y="20959"/>
                    <a:pt x="4341" y="22474"/>
                    <a:pt x="3672" y="23197"/>
                  </a:cubicBezTo>
                  <a:cubicBezTo>
                    <a:pt x="2990" y="23920"/>
                    <a:pt x="2539" y="24371"/>
                    <a:pt x="1420" y="26882"/>
                  </a:cubicBezTo>
                  <a:cubicBezTo>
                    <a:pt x="861" y="28152"/>
                    <a:pt x="396" y="29448"/>
                    <a:pt x="1" y="30772"/>
                  </a:cubicBezTo>
                  <a:cubicBezTo>
                    <a:pt x="1038" y="28233"/>
                    <a:pt x="2335" y="25681"/>
                    <a:pt x="4710" y="22924"/>
                  </a:cubicBezTo>
                  <a:cubicBezTo>
                    <a:pt x="5215" y="22324"/>
                    <a:pt x="7385" y="21081"/>
                    <a:pt x="7548" y="20795"/>
                  </a:cubicBezTo>
                  <a:cubicBezTo>
                    <a:pt x="7712" y="20495"/>
                    <a:pt x="10974" y="16796"/>
                    <a:pt x="11043" y="16236"/>
                  </a:cubicBezTo>
                  <a:cubicBezTo>
                    <a:pt x="11111" y="15690"/>
                    <a:pt x="10729" y="11582"/>
                    <a:pt x="10892" y="10845"/>
                  </a:cubicBezTo>
                  <a:cubicBezTo>
                    <a:pt x="11043" y="10094"/>
                    <a:pt x="10865" y="7651"/>
                    <a:pt x="11261" y="6873"/>
                  </a:cubicBezTo>
                  <a:cubicBezTo>
                    <a:pt x="11514" y="6384"/>
                    <a:pt x="11023" y="6146"/>
                    <a:pt x="10555" y="6146"/>
                  </a:cubicBezTo>
                  <a:cubicBezTo>
                    <a:pt x="10292" y="6146"/>
                    <a:pt x="10036" y="6221"/>
                    <a:pt x="9923" y="6368"/>
                  </a:cubicBezTo>
                  <a:cubicBezTo>
                    <a:pt x="9609" y="6764"/>
                    <a:pt x="8518" y="8333"/>
                    <a:pt x="8558" y="8975"/>
                  </a:cubicBezTo>
                  <a:cubicBezTo>
                    <a:pt x="8586" y="9603"/>
                    <a:pt x="8067" y="11364"/>
                    <a:pt x="8067" y="11364"/>
                  </a:cubicBezTo>
                  <a:cubicBezTo>
                    <a:pt x="8067" y="11364"/>
                    <a:pt x="7999" y="8347"/>
                    <a:pt x="8108" y="7228"/>
                  </a:cubicBezTo>
                  <a:cubicBezTo>
                    <a:pt x="8108" y="7228"/>
                    <a:pt x="8449" y="4539"/>
                    <a:pt x="8668" y="3502"/>
                  </a:cubicBezTo>
                  <a:cubicBezTo>
                    <a:pt x="8668" y="3502"/>
                    <a:pt x="10278" y="212"/>
                    <a:pt x="9173" y="35"/>
                  </a:cubicBezTo>
                  <a:cubicBezTo>
                    <a:pt x="9023" y="11"/>
                    <a:pt x="8891" y="1"/>
                    <a:pt x="8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2" name="Google Shape;18992;p70"/>
            <p:cNvSpPr/>
            <p:nvPr/>
          </p:nvSpPr>
          <p:spPr>
            <a:xfrm>
              <a:off x="1410312" y="2916924"/>
              <a:ext cx="745600" cy="1247805"/>
            </a:xfrm>
            <a:custGeom>
              <a:rect b="b" l="l" r="r" t="t"/>
              <a:pathLst>
                <a:path extrusionOk="0" fill="none" h="36184" w="21621">
                  <a:moveTo>
                    <a:pt x="9404" y="36184"/>
                  </a:moveTo>
                  <a:cubicBezTo>
                    <a:pt x="10565" y="33127"/>
                    <a:pt x="11848" y="30137"/>
                    <a:pt x="14687" y="26848"/>
                  </a:cubicBezTo>
                  <a:cubicBezTo>
                    <a:pt x="15192" y="26248"/>
                    <a:pt x="17362" y="24992"/>
                    <a:pt x="17525" y="24705"/>
                  </a:cubicBezTo>
                  <a:cubicBezTo>
                    <a:pt x="17689" y="24419"/>
                    <a:pt x="20951" y="20706"/>
                    <a:pt x="21020" y="20160"/>
                  </a:cubicBezTo>
                  <a:cubicBezTo>
                    <a:pt x="21074" y="19614"/>
                    <a:pt x="20706" y="15506"/>
                    <a:pt x="20869" y="14769"/>
                  </a:cubicBezTo>
                  <a:cubicBezTo>
                    <a:pt x="21020" y="14018"/>
                    <a:pt x="20842" y="11548"/>
                    <a:pt x="21224" y="10783"/>
                  </a:cubicBezTo>
                  <a:cubicBezTo>
                    <a:pt x="21620" y="10019"/>
                    <a:pt x="20201" y="9883"/>
                    <a:pt x="19887" y="10278"/>
                  </a:cubicBezTo>
                  <a:cubicBezTo>
                    <a:pt x="19573" y="10674"/>
                    <a:pt x="18495" y="12244"/>
                    <a:pt x="18522" y="12872"/>
                  </a:cubicBezTo>
                  <a:cubicBezTo>
                    <a:pt x="18549" y="13513"/>
                    <a:pt x="18030" y="15260"/>
                    <a:pt x="18030" y="15260"/>
                  </a:cubicBezTo>
                  <a:cubicBezTo>
                    <a:pt x="18030" y="15260"/>
                    <a:pt x="17976" y="12257"/>
                    <a:pt x="18071" y="11138"/>
                  </a:cubicBezTo>
                  <a:cubicBezTo>
                    <a:pt x="18071" y="11138"/>
                    <a:pt x="18413" y="8449"/>
                    <a:pt x="18645" y="7399"/>
                  </a:cubicBezTo>
                  <a:cubicBezTo>
                    <a:pt x="18645" y="7399"/>
                    <a:pt x="20255" y="4109"/>
                    <a:pt x="19136" y="3932"/>
                  </a:cubicBezTo>
                  <a:cubicBezTo>
                    <a:pt x="18030" y="3768"/>
                    <a:pt x="17935" y="4341"/>
                    <a:pt x="17935" y="4341"/>
                  </a:cubicBezTo>
                  <a:cubicBezTo>
                    <a:pt x="17935" y="4341"/>
                    <a:pt x="16147" y="6006"/>
                    <a:pt x="15806" y="6279"/>
                  </a:cubicBezTo>
                  <a:cubicBezTo>
                    <a:pt x="15464" y="6552"/>
                    <a:pt x="14973" y="10824"/>
                    <a:pt x="14618" y="10906"/>
                  </a:cubicBezTo>
                  <a:cubicBezTo>
                    <a:pt x="14263" y="10988"/>
                    <a:pt x="13676" y="8859"/>
                    <a:pt x="13676" y="8859"/>
                  </a:cubicBezTo>
                  <a:cubicBezTo>
                    <a:pt x="13676" y="8859"/>
                    <a:pt x="13649" y="7207"/>
                    <a:pt x="13390" y="6607"/>
                  </a:cubicBezTo>
                  <a:cubicBezTo>
                    <a:pt x="13390" y="6607"/>
                    <a:pt x="14605" y="4041"/>
                    <a:pt x="14277" y="3195"/>
                  </a:cubicBezTo>
                  <a:cubicBezTo>
                    <a:pt x="13949" y="2348"/>
                    <a:pt x="12721" y="3086"/>
                    <a:pt x="12312" y="3468"/>
                  </a:cubicBezTo>
                  <a:cubicBezTo>
                    <a:pt x="11902" y="3863"/>
                    <a:pt x="10565" y="5488"/>
                    <a:pt x="10565" y="5488"/>
                  </a:cubicBezTo>
                  <a:cubicBezTo>
                    <a:pt x="10565" y="5488"/>
                    <a:pt x="10701" y="1420"/>
                    <a:pt x="10387" y="915"/>
                  </a:cubicBezTo>
                  <a:cubicBezTo>
                    <a:pt x="9814" y="1"/>
                    <a:pt x="9186" y="342"/>
                    <a:pt x="8804" y="738"/>
                  </a:cubicBezTo>
                  <a:cubicBezTo>
                    <a:pt x="8545" y="1011"/>
                    <a:pt x="8149" y="3427"/>
                    <a:pt x="8026" y="4191"/>
                  </a:cubicBezTo>
                  <a:cubicBezTo>
                    <a:pt x="7917" y="4955"/>
                    <a:pt x="8026" y="7699"/>
                    <a:pt x="8040" y="8217"/>
                  </a:cubicBezTo>
                  <a:cubicBezTo>
                    <a:pt x="8053" y="8736"/>
                    <a:pt x="8422" y="10934"/>
                    <a:pt x="8053" y="11698"/>
                  </a:cubicBezTo>
                  <a:lnTo>
                    <a:pt x="6647" y="8572"/>
                  </a:lnTo>
                  <a:cubicBezTo>
                    <a:pt x="6647" y="8572"/>
                    <a:pt x="7084" y="5351"/>
                    <a:pt x="6156" y="4819"/>
                  </a:cubicBezTo>
                  <a:cubicBezTo>
                    <a:pt x="5214" y="4300"/>
                    <a:pt x="5364" y="5051"/>
                    <a:pt x="5064" y="6580"/>
                  </a:cubicBezTo>
                  <a:cubicBezTo>
                    <a:pt x="4778" y="8122"/>
                    <a:pt x="4068" y="9364"/>
                    <a:pt x="4518" y="10210"/>
                  </a:cubicBezTo>
                  <a:cubicBezTo>
                    <a:pt x="4969" y="11070"/>
                    <a:pt x="5433" y="14441"/>
                    <a:pt x="5433" y="14441"/>
                  </a:cubicBezTo>
                  <a:cubicBezTo>
                    <a:pt x="5433" y="14441"/>
                    <a:pt x="5788" y="19409"/>
                    <a:pt x="5637" y="20010"/>
                  </a:cubicBezTo>
                  <a:cubicBezTo>
                    <a:pt x="5474" y="20611"/>
                    <a:pt x="6156" y="22535"/>
                    <a:pt x="6156" y="22535"/>
                  </a:cubicBezTo>
                  <a:cubicBezTo>
                    <a:pt x="6156" y="22535"/>
                    <a:pt x="5364" y="23572"/>
                    <a:pt x="5201" y="23968"/>
                  </a:cubicBezTo>
                  <a:cubicBezTo>
                    <a:pt x="4395" y="25783"/>
                    <a:pt x="2389" y="27749"/>
                    <a:pt x="0" y="30724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3" name="Google Shape;18993;p70"/>
            <p:cNvSpPr/>
            <p:nvPr/>
          </p:nvSpPr>
          <p:spPr>
            <a:xfrm>
              <a:off x="1764704" y="3106138"/>
              <a:ext cx="15104" cy="202910"/>
            </a:xfrm>
            <a:custGeom>
              <a:rect b="b" l="l" r="r" t="t"/>
              <a:pathLst>
                <a:path extrusionOk="0" fill="none" h="5884" w="438">
                  <a:moveTo>
                    <a:pt x="288" y="1"/>
                  </a:moveTo>
                  <a:cubicBezTo>
                    <a:pt x="96" y="301"/>
                    <a:pt x="1" y="642"/>
                    <a:pt x="1" y="997"/>
                  </a:cubicBezTo>
                  <a:cubicBezTo>
                    <a:pt x="1" y="1652"/>
                    <a:pt x="438" y="5201"/>
                    <a:pt x="438" y="5201"/>
                  </a:cubicBezTo>
                  <a:cubicBezTo>
                    <a:pt x="438" y="5201"/>
                    <a:pt x="124" y="5556"/>
                    <a:pt x="110" y="5883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4" name="Google Shape;18994;p70"/>
            <p:cNvSpPr/>
            <p:nvPr/>
          </p:nvSpPr>
          <p:spPr>
            <a:xfrm>
              <a:off x="2032059" y="3443151"/>
              <a:ext cx="29692" cy="161010"/>
            </a:xfrm>
            <a:custGeom>
              <a:rect b="b" l="l" r="r" t="t"/>
              <a:pathLst>
                <a:path extrusionOk="0" fill="none" h="4669" w="861">
                  <a:moveTo>
                    <a:pt x="0" y="0"/>
                  </a:moveTo>
                  <a:cubicBezTo>
                    <a:pt x="55" y="601"/>
                    <a:pt x="205" y="1188"/>
                    <a:pt x="465" y="1734"/>
                  </a:cubicBezTo>
                  <a:cubicBezTo>
                    <a:pt x="860" y="2525"/>
                    <a:pt x="737" y="2962"/>
                    <a:pt x="587" y="3426"/>
                  </a:cubicBezTo>
                  <a:cubicBezTo>
                    <a:pt x="505" y="3836"/>
                    <a:pt x="451" y="4245"/>
                    <a:pt x="451" y="4668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5" name="Google Shape;18995;p70"/>
            <p:cNvSpPr/>
            <p:nvPr/>
          </p:nvSpPr>
          <p:spPr>
            <a:xfrm>
              <a:off x="1684702" y="3296283"/>
              <a:ext cx="18863" cy="48038"/>
            </a:xfrm>
            <a:custGeom>
              <a:rect b="b" l="l" r="r" t="t"/>
              <a:pathLst>
                <a:path extrusionOk="0" fill="none" h="1393" w="547">
                  <a:moveTo>
                    <a:pt x="260" y="1"/>
                  </a:moveTo>
                  <a:cubicBezTo>
                    <a:pt x="260" y="1"/>
                    <a:pt x="547" y="943"/>
                    <a:pt x="1" y="1393"/>
                  </a:cubicBezTo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6" name="Google Shape;18996;p70"/>
            <p:cNvSpPr/>
            <p:nvPr/>
          </p:nvSpPr>
          <p:spPr>
            <a:xfrm>
              <a:off x="1898399" y="3293008"/>
              <a:ext cx="18381" cy="13691"/>
            </a:xfrm>
            <a:custGeom>
              <a:rect b="b" l="l" r="r" t="t"/>
              <a:pathLst>
                <a:path extrusionOk="0" fill="none" h="397" w="533">
                  <a:moveTo>
                    <a:pt x="478" y="0"/>
                  </a:moveTo>
                  <a:cubicBezTo>
                    <a:pt x="478" y="0"/>
                    <a:pt x="533" y="369"/>
                    <a:pt x="0" y="396"/>
                  </a:cubicBezTo>
                </a:path>
              </a:pathLst>
            </a:custGeom>
            <a:noFill/>
            <a:ln cap="rnd" cmpd="sng" w="442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7" name="Google Shape;18997;p70"/>
            <p:cNvSpPr/>
            <p:nvPr/>
          </p:nvSpPr>
          <p:spPr>
            <a:xfrm>
              <a:off x="1955332" y="3096276"/>
              <a:ext cx="80522" cy="49451"/>
            </a:xfrm>
            <a:custGeom>
              <a:rect b="b" l="l" r="r" t="t"/>
              <a:pathLst>
                <a:path extrusionOk="0" fill="none" h="1434" w="2335">
                  <a:moveTo>
                    <a:pt x="2335" y="1433"/>
                  </a:moveTo>
                  <a:cubicBezTo>
                    <a:pt x="2335" y="1433"/>
                    <a:pt x="1024" y="0"/>
                    <a:pt x="1" y="1078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8" name="Google Shape;18998;p70"/>
            <p:cNvSpPr/>
            <p:nvPr/>
          </p:nvSpPr>
          <p:spPr>
            <a:xfrm>
              <a:off x="1768015" y="3091552"/>
              <a:ext cx="84281" cy="28760"/>
            </a:xfrm>
            <a:custGeom>
              <a:rect b="b" l="l" r="r" t="t"/>
              <a:pathLst>
                <a:path extrusionOk="0" fill="none" h="834" w="2444">
                  <a:moveTo>
                    <a:pt x="2444" y="765"/>
                  </a:moveTo>
                  <a:cubicBezTo>
                    <a:pt x="2444" y="765"/>
                    <a:pt x="1843" y="1"/>
                    <a:pt x="1311" y="55"/>
                  </a:cubicBezTo>
                  <a:cubicBezTo>
                    <a:pt x="792" y="96"/>
                    <a:pt x="82" y="410"/>
                    <a:pt x="0" y="833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9" name="Google Shape;18999;p70"/>
            <p:cNvSpPr/>
            <p:nvPr/>
          </p:nvSpPr>
          <p:spPr>
            <a:xfrm>
              <a:off x="2056543" y="3545741"/>
              <a:ext cx="15553" cy="34416"/>
            </a:xfrm>
            <a:custGeom>
              <a:rect b="b" l="l" r="r" t="t"/>
              <a:pathLst>
                <a:path extrusionOk="0" fill="none" h="998" w="451">
                  <a:moveTo>
                    <a:pt x="0" y="1"/>
                  </a:moveTo>
                  <a:cubicBezTo>
                    <a:pt x="205" y="301"/>
                    <a:pt x="369" y="642"/>
                    <a:pt x="451" y="997"/>
                  </a:cubicBezTo>
                </a:path>
              </a:pathLst>
            </a:custGeom>
            <a:noFill/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0" name="Google Shape;19000;p70"/>
            <p:cNvSpPr/>
            <p:nvPr/>
          </p:nvSpPr>
          <p:spPr>
            <a:xfrm>
              <a:off x="1924745" y="3344285"/>
              <a:ext cx="14139" cy="82902"/>
            </a:xfrm>
            <a:custGeom>
              <a:rect b="b" l="l" r="r" t="t"/>
              <a:pathLst>
                <a:path extrusionOk="0" fill="none" h="2404" w="410">
                  <a:moveTo>
                    <a:pt x="410" y="1"/>
                  </a:moveTo>
                  <a:cubicBezTo>
                    <a:pt x="1" y="765"/>
                    <a:pt x="192" y="2048"/>
                    <a:pt x="41" y="2403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1" name="Google Shape;19001;p70"/>
            <p:cNvSpPr/>
            <p:nvPr/>
          </p:nvSpPr>
          <p:spPr>
            <a:xfrm>
              <a:off x="1779326" y="3301008"/>
              <a:ext cx="15070" cy="129008"/>
            </a:xfrm>
            <a:custGeom>
              <a:rect b="b" l="l" r="r" t="t"/>
              <a:pathLst>
                <a:path extrusionOk="0" fill="none" h="3741" w="437">
                  <a:moveTo>
                    <a:pt x="300" y="0"/>
                  </a:moveTo>
                  <a:cubicBezTo>
                    <a:pt x="396" y="437"/>
                    <a:pt x="96" y="1147"/>
                    <a:pt x="55" y="1679"/>
                  </a:cubicBezTo>
                  <a:cubicBezTo>
                    <a:pt x="0" y="2198"/>
                    <a:pt x="437" y="3003"/>
                    <a:pt x="355" y="3740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2" name="Google Shape;19002;p70"/>
            <p:cNvSpPr/>
            <p:nvPr/>
          </p:nvSpPr>
          <p:spPr>
            <a:xfrm>
              <a:off x="1681874" y="3362665"/>
              <a:ext cx="12277" cy="106386"/>
            </a:xfrm>
            <a:custGeom>
              <a:rect b="b" l="l" r="r" t="t"/>
              <a:pathLst>
                <a:path extrusionOk="0" fill="none" h="3085" w="356">
                  <a:moveTo>
                    <a:pt x="356" y="0"/>
                  </a:moveTo>
                  <a:cubicBezTo>
                    <a:pt x="356" y="0"/>
                    <a:pt x="1" y="819"/>
                    <a:pt x="14" y="1365"/>
                  </a:cubicBezTo>
                  <a:cubicBezTo>
                    <a:pt x="42" y="1911"/>
                    <a:pt x="233" y="3085"/>
                    <a:pt x="233" y="3085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3" name="Google Shape;19003;p70"/>
            <p:cNvSpPr/>
            <p:nvPr/>
          </p:nvSpPr>
          <p:spPr>
            <a:xfrm>
              <a:off x="1599526" y="3361251"/>
              <a:ext cx="30623" cy="114870"/>
            </a:xfrm>
            <a:custGeom>
              <a:rect b="b" l="l" r="r" t="t"/>
              <a:pathLst>
                <a:path extrusionOk="0" fill="none" h="3331" w="888">
                  <a:moveTo>
                    <a:pt x="123" y="0"/>
                  </a:moveTo>
                  <a:cubicBezTo>
                    <a:pt x="123" y="0"/>
                    <a:pt x="0" y="860"/>
                    <a:pt x="301" y="1461"/>
                  </a:cubicBezTo>
                  <a:cubicBezTo>
                    <a:pt x="601" y="2048"/>
                    <a:pt x="887" y="3331"/>
                    <a:pt x="887" y="3331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4" name="Google Shape;19004;p70"/>
            <p:cNvSpPr/>
            <p:nvPr/>
          </p:nvSpPr>
          <p:spPr>
            <a:xfrm>
              <a:off x="1622596" y="3670470"/>
              <a:ext cx="20725" cy="24036"/>
            </a:xfrm>
            <a:custGeom>
              <a:rect b="b" l="l" r="r" t="t"/>
              <a:pathLst>
                <a:path extrusionOk="0" fill="none" h="697" w="601">
                  <a:moveTo>
                    <a:pt x="0" y="697"/>
                  </a:moveTo>
                  <a:cubicBezTo>
                    <a:pt x="328" y="601"/>
                    <a:pt x="560" y="328"/>
                    <a:pt x="601" y="1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5" name="Google Shape;19005;p70"/>
            <p:cNvSpPr/>
            <p:nvPr/>
          </p:nvSpPr>
          <p:spPr>
            <a:xfrm>
              <a:off x="1908261" y="3783888"/>
              <a:ext cx="21691" cy="68315"/>
            </a:xfrm>
            <a:custGeom>
              <a:rect b="b" l="l" r="r" t="t"/>
              <a:pathLst>
                <a:path extrusionOk="0" fill="none" h="1981" w="629">
                  <a:moveTo>
                    <a:pt x="301" y="1"/>
                  </a:moveTo>
                  <a:cubicBezTo>
                    <a:pt x="301" y="1"/>
                    <a:pt x="629" y="1216"/>
                    <a:pt x="1" y="1980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6" name="Google Shape;19006;p70"/>
            <p:cNvSpPr/>
            <p:nvPr/>
          </p:nvSpPr>
          <p:spPr>
            <a:xfrm>
              <a:off x="1561387" y="3208763"/>
              <a:ext cx="55590" cy="31071"/>
            </a:xfrm>
            <a:custGeom>
              <a:rect b="b" l="l" r="r" t="t"/>
              <a:pathLst>
                <a:path extrusionOk="0" fill="none" h="901" w="1612">
                  <a:moveTo>
                    <a:pt x="1" y="901"/>
                  </a:moveTo>
                  <a:cubicBezTo>
                    <a:pt x="1" y="901"/>
                    <a:pt x="929" y="0"/>
                    <a:pt x="1611" y="751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7" name="Google Shape;19007;p70"/>
            <p:cNvSpPr/>
            <p:nvPr/>
          </p:nvSpPr>
          <p:spPr>
            <a:xfrm>
              <a:off x="1687047" y="3036963"/>
              <a:ext cx="51348" cy="26381"/>
            </a:xfrm>
            <a:custGeom>
              <a:rect b="b" l="l" r="r" t="t"/>
              <a:pathLst>
                <a:path extrusionOk="0" fill="none" h="765" w="1489">
                  <a:moveTo>
                    <a:pt x="1" y="724"/>
                  </a:moveTo>
                  <a:cubicBezTo>
                    <a:pt x="1" y="724"/>
                    <a:pt x="683" y="0"/>
                    <a:pt x="1489" y="765"/>
                  </a:cubicBezTo>
                </a:path>
              </a:pathLst>
            </a:custGeom>
            <a:solidFill>
              <a:schemeClr val="dk1"/>
            </a:solidFill>
            <a:ln cap="rnd" cmpd="sng" w="44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7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11" name="Shape 19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2" name="Google Shape;19012;p71"/>
          <p:cNvSpPr/>
          <p:nvPr/>
        </p:nvSpPr>
        <p:spPr>
          <a:xfrm>
            <a:off x="223275" y="334017"/>
            <a:ext cx="6831009" cy="4491093"/>
          </a:xfrm>
          <a:custGeom>
            <a:rect b="b" l="l" r="r" t="t"/>
            <a:pathLst>
              <a:path extrusionOk="0" h="26753" w="38335">
                <a:moveTo>
                  <a:pt x="19506" y="0"/>
                </a:moveTo>
                <a:lnTo>
                  <a:pt x="16594" y="5148"/>
                </a:lnTo>
                <a:cubicBezTo>
                  <a:pt x="16560" y="5249"/>
                  <a:pt x="16459" y="5317"/>
                  <a:pt x="16357" y="5317"/>
                </a:cubicBezTo>
                <a:cubicBezTo>
                  <a:pt x="16330" y="5326"/>
                  <a:pt x="16303" y="5330"/>
                  <a:pt x="16276" y="5330"/>
                </a:cubicBezTo>
                <a:cubicBezTo>
                  <a:pt x="16204" y="5330"/>
                  <a:pt x="16136" y="5299"/>
                  <a:pt x="16086" y="5249"/>
                </a:cubicBezTo>
                <a:lnTo>
                  <a:pt x="11785" y="1219"/>
                </a:lnTo>
                <a:lnTo>
                  <a:pt x="10939" y="5893"/>
                </a:lnTo>
                <a:cubicBezTo>
                  <a:pt x="10911" y="6060"/>
                  <a:pt x="10768" y="6181"/>
                  <a:pt x="10625" y="6181"/>
                </a:cubicBezTo>
                <a:cubicBezTo>
                  <a:pt x="10594" y="6181"/>
                  <a:pt x="10563" y="6176"/>
                  <a:pt x="10533" y="6164"/>
                </a:cubicBezTo>
                <a:lnTo>
                  <a:pt x="5080" y="4335"/>
                </a:lnTo>
                <a:lnTo>
                  <a:pt x="7417" y="8534"/>
                </a:lnTo>
                <a:cubicBezTo>
                  <a:pt x="7451" y="8636"/>
                  <a:pt x="7451" y="8737"/>
                  <a:pt x="7417" y="8839"/>
                </a:cubicBezTo>
                <a:cubicBezTo>
                  <a:pt x="7349" y="8940"/>
                  <a:pt x="7248" y="9008"/>
                  <a:pt x="7146" y="9042"/>
                </a:cubicBezTo>
                <a:lnTo>
                  <a:pt x="2507" y="9414"/>
                </a:lnTo>
                <a:lnTo>
                  <a:pt x="5317" y="11548"/>
                </a:lnTo>
                <a:cubicBezTo>
                  <a:pt x="5419" y="11616"/>
                  <a:pt x="5487" y="11717"/>
                  <a:pt x="5453" y="11853"/>
                </a:cubicBezTo>
                <a:cubicBezTo>
                  <a:pt x="5453" y="11988"/>
                  <a:pt x="5385" y="12056"/>
                  <a:pt x="5250" y="12124"/>
                </a:cubicBezTo>
                <a:lnTo>
                  <a:pt x="1" y="14359"/>
                </a:lnTo>
                <a:lnTo>
                  <a:pt x="3726" y="15950"/>
                </a:lnTo>
                <a:cubicBezTo>
                  <a:pt x="3827" y="15984"/>
                  <a:pt x="3895" y="16086"/>
                  <a:pt x="3929" y="16153"/>
                </a:cubicBezTo>
                <a:cubicBezTo>
                  <a:pt x="3963" y="16255"/>
                  <a:pt x="3929" y="16357"/>
                  <a:pt x="3895" y="16424"/>
                </a:cubicBezTo>
                <a:lnTo>
                  <a:pt x="1355" y="21098"/>
                </a:lnTo>
                <a:lnTo>
                  <a:pt x="7891" y="20251"/>
                </a:lnTo>
                <a:cubicBezTo>
                  <a:pt x="7913" y="20247"/>
                  <a:pt x="7935" y="20244"/>
                  <a:pt x="7956" y="20244"/>
                </a:cubicBezTo>
                <a:cubicBezTo>
                  <a:pt x="8102" y="20244"/>
                  <a:pt x="8234" y="20341"/>
                  <a:pt x="8264" y="20488"/>
                </a:cubicBezTo>
                <a:lnTo>
                  <a:pt x="9280" y="23908"/>
                </a:lnTo>
                <a:lnTo>
                  <a:pt x="12361" y="22384"/>
                </a:lnTo>
                <a:cubicBezTo>
                  <a:pt x="12406" y="22350"/>
                  <a:pt x="12459" y="22335"/>
                  <a:pt x="12512" y="22335"/>
                </a:cubicBezTo>
                <a:cubicBezTo>
                  <a:pt x="12617" y="22335"/>
                  <a:pt x="12722" y="22396"/>
                  <a:pt x="12768" y="22486"/>
                </a:cubicBezTo>
                <a:lnTo>
                  <a:pt x="15341" y="26753"/>
                </a:lnTo>
                <a:lnTo>
                  <a:pt x="17712" y="23062"/>
                </a:lnTo>
                <a:cubicBezTo>
                  <a:pt x="17746" y="22994"/>
                  <a:pt x="17813" y="22926"/>
                  <a:pt x="17915" y="22892"/>
                </a:cubicBezTo>
                <a:cubicBezTo>
                  <a:pt x="18016" y="22892"/>
                  <a:pt x="18084" y="22892"/>
                  <a:pt x="18186" y="22960"/>
                </a:cubicBezTo>
                <a:lnTo>
                  <a:pt x="21572" y="25229"/>
                </a:lnTo>
                <a:lnTo>
                  <a:pt x="23367" y="22113"/>
                </a:lnTo>
                <a:cubicBezTo>
                  <a:pt x="23401" y="22046"/>
                  <a:pt x="23502" y="21978"/>
                  <a:pt x="23570" y="21944"/>
                </a:cubicBezTo>
                <a:cubicBezTo>
                  <a:pt x="23672" y="21944"/>
                  <a:pt x="23773" y="21944"/>
                  <a:pt x="23841" y="22012"/>
                </a:cubicBezTo>
                <a:lnTo>
                  <a:pt x="28277" y="24789"/>
                </a:lnTo>
                <a:lnTo>
                  <a:pt x="28684" y="20048"/>
                </a:lnTo>
                <a:cubicBezTo>
                  <a:pt x="28684" y="19946"/>
                  <a:pt x="28751" y="19845"/>
                  <a:pt x="28819" y="19811"/>
                </a:cubicBezTo>
                <a:cubicBezTo>
                  <a:pt x="28869" y="19761"/>
                  <a:pt x="28936" y="19730"/>
                  <a:pt x="29009" y="19730"/>
                </a:cubicBezTo>
                <a:cubicBezTo>
                  <a:pt x="29035" y="19730"/>
                  <a:pt x="29063" y="19734"/>
                  <a:pt x="29090" y="19743"/>
                </a:cubicBezTo>
                <a:lnTo>
                  <a:pt x="33560" y="20657"/>
                </a:lnTo>
                <a:lnTo>
                  <a:pt x="32104" y="15916"/>
                </a:lnTo>
                <a:cubicBezTo>
                  <a:pt x="32070" y="15815"/>
                  <a:pt x="32104" y="15713"/>
                  <a:pt x="32138" y="15645"/>
                </a:cubicBezTo>
                <a:cubicBezTo>
                  <a:pt x="32172" y="15544"/>
                  <a:pt x="32273" y="15510"/>
                  <a:pt x="32341" y="15476"/>
                </a:cubicBezTo>
                <a:lnTo>
                  <a:pt x="38335" y="13884"/>
                </a:lnTo>
                <a:lnTo>
                  <a:pt x="32070" y="10600"/>
                </a:lnTo>
                <a:cubicBezTo>
                  <a:pt x="31968" y="10566"/>
                  <a:pt x="31935" y="10464"/>
                  <a:pt x="31901" y="10397"/>
                </a:cubicBezTo>
                <a:cubicBezTo>
                  <a:pt x="31867" y="10295"/>
                  <a:pt x="31901" y="10193"/>
                  <a:pt x="31935" y="10126"/>
                </a:cubicBezTo>
                <a:lnTo>
                  <a:pt x="34881" y="5859"/>
                </a:lnTo>
                <a:lnTo>
                  <a:pt x="34881" y="5859"/>
                </a:lnTo>
                <a:lnTo>
                  <a:pt x="28887" y="7146"/>
                </a:lnTo>
                <a:cubicBezTo>
                  <a:pt x="28851" y="7157"/>
                  <a:pt x="28816" y="7163"/>
                  <a:pt x="28781" y="7163"/>
                </a:cubicBezTo>
                <a:cubicBezTo>
                  <a:pt x="28618" y="7163"/>
                  <a:pt x="28474" y="7037"/>
                  <a:pt x="28447" y="6841"/>
                </a:cubicBezTo>
                <a:lnTo>
                  <a:pt x="27769" y="1761"/>
                </a:lnTo>
                <a:lnTo>
                  <a:pt x="22622" y="5148"/>
                </a:lnTo>
                <a:cubicBezTo>
                  <a:pt x="22560" y="5197"/>
                  <a:pt x="22493" y="5220"/>
                  <a:pt x="22429" y="5220"/>
                </a:cubicBezTo>
                <a:cubicBezTo>
                  <a:pt x="22317" y="5220"/>
                  <a:pt x="22212" y="5153"/>
                  <a:pt x="22148" y="5046"/>
                </a:cubicBezTo>
                <a:lnTo>
                  <a:pt x="19506" y="0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13" name="Google Shape;19013;p71"/>
          <p:cNvSpPr txBox="1"/>
          <p:nvPr>
            <p:ph idx="1" type="body"/>
          </p:nvPr>
        </p:nvSpPr>
        <p:spPr>
          <a:xfrm>
            <a:off x="2284280" y="3516999"/>
            <a:ext cx="2709000" cy="4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—CHINESE PROVERB</a:t>
            </a:r>
            <a:endParaRPr/>
          </a:p>
        </p:txBody>
      </p:sp>
      <p:sp>
        <p:nvSpPr>
          <p:cNvPr id="19014" name="Google Shape;19014;p71"/>
          <p:cNvSpPr txBox="1"/>
          <p:nvPr>
            <p:ph type="title"/>
          </p:nvPr>
        </p:nvSpPr>
        <p:spPr>
          <a:xfrm>
            <a:off x="1626826" y="1851463"/>
            <a:ext cx="4023900" cy="14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 JOURNEY OF A THOUSAND MILES BEGINS WITH A SINGLE STEP”</a:t>
            </a:r>
            <a:endParaRPr/>
          </a:p>
        </p:txBody>
      </p:sp>
      <p:grpSp>
        <p:nvGrpSpPr>
          <p:cNvPr id="19015" name="Google Shape;19015;p71"/>
          <p:cNvGrpSpPr/>
          <p:nvPr/>
        </p:nvGrpSpPr>
        <p:grpSpPr>
          <a:xfrm>
            <a:off x="7044480" y="2397225"/>
            <a:ext cx="1883545" cy="5627593"/>
            <a:chOff x="7044480" y="2397225"/>
            <a:chExt cx="1883545" cy="5627593"/>
          </a:xfrm>
        </p:grpSpPr>
        <p:sp>
          <p:nvSpPr>
            <p:cNvPr id="19016" name="Google Shape;19016;p71"/>
            <p:cNvSpPr/>
            <p:nvPr/>
          </p:nvSpPr>
          <p:spPr>
            <a:xfrm flipH="1">
              <a:off x="7044480" y="4118546"/>
              <a:ext cx="685050" cy="3289626"/>
            </a:xfrm>
            <a:custGeom>
              <a:rect b="b" l="l" r="r" t="t"/>
              <a:pathLst>
                <a:path extrusionOk="0" h="36116" w="7521">
                  <a:moveTo>
                    <a:pt x="1447" y="1"/>
                  </a:moveTo>
                  <a:lnTo>
                    <a:pt x="0" y="1011"/>
                  </a:lnTo>
                  <a:lnTo>
                    <a:pt x="260" y="3086"/>
                  </a:lnTo>
                  <a:lnTo>
                    <a:pt x="4846" y="29469"/>
                  </a:lnTo>
                  <a:lnTo>
                    <a:pt x="6838" y="36116"/>
                  </a:lnTo>
                  <a:cubicBezTo>
                    <a:pt x="6838" y="36116"/>
                    <a:pt x="7166" y="33359"/>
                    <a:pt x="7343" y="29291"/>
                  </a:cubicBezTo>
                  <a:cubicBezTo>
                    <a:pt x="7521" y="25224"/>
                    <a:pt x="7261" y="20993"/>
                    <a:pt x="5528" y="14332"/>
                  </a:cubicBezTo>
                  <a:cubicBezTo>
                    <a:pt x="3808" y="7672"/>
                    <a:pt x="1979" y="3181"/>
                    <a:pt x="1979" y="3181"/>
                  </a:cubicBezTo>
                  <a:lnTo>
                    <a:pt x="1979" y="2144"/>
                  </a:lnTo>
                  <a:lnTo>
                    <a:pt x="3194" y="3181"/>
                  </a:lnTo>
                  <a:lnTo>
                    <a:pt x="3194" y="3181"/>
                  </a:lnTo>
                  <a:lnTo>
                    <a:pt x="3058" y="520"/>
                  </a:lnTo>
                  <a:lnTo>
                    <a:pt x="1447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4425">
              <a:solidFill>
                <a:schemeClr val="dk1"/>
              </a:solidFill>
              <a:prstDash val="solid"/>
              <a:miter lim="136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7" name="Google Shape;19017;p71"/>
            <p:cNvSpPr/>
            <p:nvPr/>
          </p:nvSpPr>
          <p:spPr>
            <a:xfrm flipH="1">
              <a:off x="7291866" y="2656270"/>
              <a:ext cx="1311624" cy="1458635"/>
            </a:xfrm>
            <a:custGeom>
              <a:rect b="b" l="l" r="r" t="t"/>
              <a:pathLst>
                <a:path extrusionOk="0" h="16014" w="14400">
                  <a:moveTo>
                    <a:pt x="7463" y="0"/>
                  </a:moveTo>
                  <a:cubicBezTo>
                    <a:pt x="5766" y="0"/>
                    <a:pt x="3781" y="311"/>
                    <a:pt x="2539" y="1533"/>
                  </a:cubicBezTo>
                  <a:cubicBezTo>
                    <a:pt x="0" y="4017"/>
                    <a:pt x="205" y="7593"/>
                    <a:pt x="205" y="7593"/>
                  </a:cubicBezTo>
                  <a:lnTo>
                    <a:pt x="3535" y="10868"/>
                  </a:lnTo>
                  <a:lnTo>
                    <a:pt x="2703" y="13352"/>
                  </a:lnTo>
                  <a:lnTo>
                    <a:pt x="10087" y="16014"/>
                  </a:lnTo>
                  <a:lnTo>
                    <a:pt x="13240" y="8002"/>
                  </a:lnTo>
                  <a:cubicBezTo>
                    <a:pt x="13240" y="8002"/>
                    <a:pt x="14236" y="7306"/>
                    <a:pt x="14318" y="7047"/>
                  </a:cubicBezTo>
                  <a:cubicBezTo>
                    <a:pt x="14400" y="6801"/>
                    <a:pt x="12448" y="4890"/>
                    <a:pt x="12243" y="4563"/>
                  </a:cubicBezTo>
                  <a:cubicBezTo>
                    <a:pt x="12038" y="4235"/>
                    <a:pt x="12407" y="3484"/>
                    <a:pt x="12325" y="2734"/>
                  </a:cubicBezTo>
                  <a:cubicBezTo>
                    <a:pt x="12243" y="1983"/>
                    <a:pt x="10660" y="332"/>
                    <a:pt x="10660" y="332"/>
                  </a:cubicBezTo>
                  <a:cubicBezTo>
                    <a:pt x="10660" y="332"/>
                    <a:pt x="9215" y="0"/>
                    <a:pt x="7463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425">
              <a:solidFill>
                <a:srgbClr val="263238"/>
              </a:solidFill>
              <a:prstDash val="solid"/>
              <a:miter lim="136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8" name="Google Shape;19018;p71"/>
            <p:cNvSpPr/>
            <p:nvPr/>
          </p:nvSpPr>
          <p:spPr>
            <a:xfrm flipH="1">
              <a:off x="7299334" y="2397225"/>
              <a:ext cx="1489422" cy="1517749"/>
            </a:xfrm>
            <a:custGeom>
              <a:rect b="b" l="l" r="r" t="t"/>
              <a:pathLst>
                <a:path extrusionOk="0" h="16663" w="16352">
                  <a:moveTo>
                    <a:pt x="9268" y="0"/>
                  </a:moveTo>
                  <a:cubicBezTo>
                    <a:pt x="8540" y="0"/>
                    <a:pt x="7785" y="72"/>
                    <a:pt x="7057" y="227"/>
                  </a:cubicBezTo>
                  <a:cubicBezTo>
                    <a:pt x="3918" y="896"/>
                    <a:pt x="246" y="4377"/>
                    <a:pt x="123" y="7284"/>
                  </a:cubicBezTo>
                  <a:cubicBezTo>
                    <a:pt x="1" y="10191"/>
                    <a:pt x="4191" y="13085"/>
                    <a:pt x="4450" y="13221"/>
                  </a:cubicBezTo>
                  <a:cubicBezTo>
                    <a:pt x="4696" y="13344"/>
                    <a:pt x="4655" y="13958"/>
                    <a:pt x="5146" y="14122"/>
                  </a:cubicBezTo>
                  <a:cubicBezTo>
                    <a:pt x="5376" y="14203"/>
                    <a:pt x="5536" y="14272"/>
                    <a:pt x="5703" y="14272"/>
                  </a:cubicBezTo>
                  <a:cubicBezTo>
                    <a:pt x="5903" y="14272"/>
                    <a:pt x="6114" y="14173"/>
                    <a:pt x="6470" y="13876"/>
                  </a:cubicBezTo>
                  <a:cubicBezTo>
                    <a:pt x="7139" y="13344"/>
                    <a:pt x="6975" y="11802"/>
                    <a:pt x="6975" y="11802"/>
                  </a:cubicBezTo>
                  <a:cubicBezTo>
                    <a:pt x="6975" y="11802"/>
                    <a:pt x="5105" y="11515"/>
                    <a:pt x="4860" y="10232"/>
                  </a:cubicBezTo>
                  <a:cubicBezTo>
                    <a:pt x="4663" y="9195"/>
                    <a:pt x="5339" y="8568"/>
                    <a:pt x="5995" y="8568"/>
                  </a:cubicBezTo>
                  <a:cubicBezTo>
                    <a:pt x="6160" y="8568"/>
                    <a:pt x="6322" y="8608"/>
                    <a:pt x="6470" y="8690"/>
                  </a:cubicBezTo>
                  <a:cubicBezTo>
                    <a:pt x="7221" y="9099"/>
                    <a:pt x="7835" y="10641"/>
                    <a:pt x="8012" y="11092"/>
                  </a:cubicBezTo>
                  <a:cubicBezTo>
                    <a:pt x="8176" y="11556"/>
                    <a:pt x="8176" y="14586"/>
                    <a:pt x="9254" y="15337"/>
                  </a:cubicBezTo>
                  <a:cubicBezTo>
                    <a:pt x="10299" y="16051"/>
                    <a:pt x="13766" y="16662"/>
                    <a:pt x="14998" y="16662"/>
                  </a:cubicBezTo>
                  <a:cubicBezTo>
                    <a:pt x="15038" y="16662"/>
                    <a:pt x="15075" y="16662"/>
                    <a:pt x="15110" y="16661"/>
                  </a:cubicBezTo>
                  <a:cubicBezTo>
                    <a:pt x="16229" y="16620"/>
                    <a:pt x="16352" y="16196"/>
                    <a:pt x="16106" y="15296"/>
                  </a:cubicBezTo>
                  <a:cubicBezTo>
                    <a:pt x="15847" y="14381"/>
                    <a:pt x="15437" y="12593"/>
                    <a:pt x="15396" y="12184"/>
                  </a:cubicBezTo>
                  <a:cubicBezTo>
                    <a:pt x="15355" y="11761"/>
                    <a:pt x="15724" y="11024"/>
                    <a:pt x="15274" y="10846"/>
                  </a:cubicBezTo>
                  <a:cubicBezTo>
                    <a:pt x="15239" y="10834"/>
                    <a:pt x="15201" y="10828"/>
                    <a:pt x="15160" y="10828"/>
                  </a:cubicBezTo>
                  <a:cubicBezTo>
                    <a:pt x="14657" y="10828"/>
                    <a:pt x="13646" y="11707"/>
                    <a:pt x="12612" y="12552"/>
                  </a:cubicBezTo>
                  <a:cubicBezTo>
                    <a:pt x="11493" y="13480"/>
                    <a:pt x="11206" y="13644"/>
                    <a:pt x="11206" y="13644"/>
                  </a:cubicBezTo>
                  <a:cubicBezTo>
                    <a:pt x="11206" y="13644"/>
                    <a:pt x="11206" y="13508"/>
                    <a:pt x="9841" y="11269"/>
                  </a:cubicBezTo>
                  <a:cubicBezTo>
                    <a:pt x="8476" y="9031"/>
                    <a:pt x="7890" y="7994"/>
                    <a:pt x="7890" y="7871"/>
                  </a:cubicBezTo>
                  <a:cubicBezTo>
                    <a:pt x="7890" y="7748"/>
                    <a:pt x="10333" y="7461"/>
                    <a:pt x="10087" y="6424"/>
                  </a:cubicBezTo>
                  <a:cubicBezTo>
                    <a:pt x="9937" y="5782"/>
                    <a:pt x="9527" y="5250"/>
                    <a:pt x="8968" y="4909"/>
                  </a:cubicBezTo>
                  <a:cubicBezTo>
                    <a:pt x="8968" y="4909"/>
                    <a:pt x="13404" y="3503"/>
                    <a:pt x="13608" y="1974"/>
                  </a:cubicBezTo>
                  <a:cubicBezTo>
                    <a:pt x="13776" y="790"/>
                    <a:pt x="11674" y="0"/>
                    <a:pt x="926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4425">
              <a:solidFill>
                <a:schemeClr val="dk1"/>
              </a:solidFill>
              <a:prstDash val="solid"/>
              <a:miter lim="136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9" name="Google Shape;19019;p71"/>
            <p:cNvSpPr/>
            <p:nvPr/>
          </p:nvSpPr>
          <p:spPr>
            <a:xfrm flipH="1">
              <a:off x="7419932" y="3540522"/>
              <a:ext cx="144279" cy="31151"/>
            </a:xfrm>
            <a:custGeom>
              <a:rect b="b" l="l" r="r" t="t"/>
              <a:pathLst>
                <a:path extrusionOk="0" fill="none" h="342" w="1584">
                  <a:moveTo>
                    <a:pt x="1" y="0"/>
                  </a:moveTo>
                  <a:cubicBezTo>
                    <a:pt x="492" y="246"/>
                    <a:pt x="1038" y="341"/>
                    <a:pt x="1584" y="246"/>
                  </a:cubicBezTo>
                </a:path>
              </a:pathLst>
            </a:custGeom>
            <a:noFill/>
            <a:ln cap="flat" cmpd="sng" w="4425">
              <a:solidFill>
                <a:schemeClr val="lt1"/>
              </a:solidFill>
              <a:prstDash val="solid"/>
              <a:miter lim="136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0" name="Google Shape;19020;p71"/>
            <p:cNvSpPr/>
            <p:nvPr/>
          </p:nvSpPr>
          <p:spPr>
            <a:xfrm flipH="1">
              <a:off x="7541713" y="3111421"/>
              <a:ext cx="58568" cy="114858"/>
            </a:xfrm>
            <a:custGeom>
              <a:rect b="b" l="l" r="r" t="t"/>
              <a:pathLst>
                <a:path extrusionOk="0" h="1261" w="643">
                  <a:moveTo>
                    <a:pt x="199" y="0"/>
                  </a:moveTo>
                  <a:cubicBezTo>
                    <a:pt x="192" y="0"/>
                    <a:pt x="185" y="1"/>
                    <a:pt x="178" y="2"/>
                  </a:cubicBezTo>
                  <a:cubicBezTo>
                    <a:pt x="42" y="30"/>
                    <a:pt x="1" y="344"/>
                    <a:pt x="69" y="685"/>
                  </a:cubicBezTo>
                  <a:cubicBezTo>
                    <a:pt x="147" y="1010"/>
                    <a:pt x="299" y="1260"/>
                    <a:pt x="431" y="1260"/>
                  </a:cubicBezTo>
                  <a:cubicBezTo>
                    <a:pt x="438" y="1260"/>
                    <a:pt x="445" y="1259"/>
                    <a:pt x="451" y="1258"/>
                  </a:cubicBezTo>
                  <a:cubicBezTo>
                    <a:pt x="588" y="1231"/>
                    <a:pt x="642" y="917"/>
                    <a:pt x="560" y="576"/>
                  </a:cubicBezTo>
                  <a:cubicBezTo>
                    <a:pt x="496" y="239"/>
                    <a:pt x="332" y="0"/>
                    <a:pt x="1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1" name="Google Shape;19021;p71"/>
            <p:cNvSpPr/>
            <p:nvPr/>
          </p:nvSpPr>
          <p:spPr>
            <a:xfrm flipH="1">
              <a:off x="7597638" y="3794102"/>
              <a:ext cx="835523" cy="558260"/>
            </a:xfrm>
            <a:custGeom>
              <a:rect b="b" l="l" r="r" t="t"/>
              <a:pathLst>
                <a:path extrusionOk="0" h="6129" w="9173">
                  <a:moveTo>
                    <a:pt x="751" y="1"/>
                  </a:moveTo>
                  <a:lnTo>
                    <a:pt x="0" y="1652"/>
                  </a:lnTo>
                  <a:lnTo>
                    <a:pt x="8544" y="6129"/>
                  </a:lnTo>
                  <a:lnTo>
                    <a:pt x="9172" y="3563"/>
                  </a:lnTo>
                  <a:lnTo>
                    <a:pt x="751" y="1"/>
                  </a:lnTo>
                  <a:close/>
                </a:path>
              </a:pathLst>
            </a:custGeom>
            <a:solidFill>
              <a:schemeClr val="dk2"/>
            </a:solidFill>
            <a:ln cap="flat" cmpd="sng" w="4425">
              <a:solidFill>
                <a:schemeClr val="dk1"/>
              </a:solidFill>
              <a:prstDash val="solid"/>
              <a:miter lim="136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2" name="Google Shape;19022;p71"/>
            <p:cNvSpPr/>
            <p:nvPr/>
          </p:nvSpPr>
          <p:spPr>
            <a:xfrm flipH="1">
              <a:off x="7209799" y="4353545"/>
              <a:ext cx="445132" cy="2440531"/>
            </a:xfrm>
            <a:custGeom>
              <a:rect b="b" l="l" r="r" t="t"/>
              <a:pathLst>
                <a:path extrusionOk="0" h="26794" w="4887">
                  <a:moveTo>
                    <a:pt x="0" y="1"/>
                  </a:moveTo>
                  <a:lnTo>
                    <a:pt x="1256" y="26793"/>
                  </a:lnTo>
                  <a:lnTo>
                    <a:pt x="4886" y="26356"/>
                  </a:lnTo>
                  <a:cubicBezTo>
                    <a:pt x="4886" y="26356"/>
                    <a:pt x="4368" y="21429"/>
                    <a:pt x="3672" y="13131"/>
                  </a:cubicBezTo>
                  <a:cubicBezTo>
                    <a:pt x="2989" y="4833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4425">
              <a:solidFill>
                <a:srgbClr val="263238"/>
              </a:solidFill>
              <a:prstDash val="solid"/>
              <a:miter lim="136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3" name="Google Shape;19023;p71"/>
            <p:cNvSpPr/>
            <p:nvPr/>
          </p:nvSpPr>
          <p:spPr>
            <a:xfrm flipH="1">
              <a:off x="7376392" y="3944574"/>
              <a:ext cx="1551633" cy="4080244"/>
            </a:xfrm>
            <a:custGeom>
              <a:rect b="b" l="l" r="r" t="t"/>
              <a:pathLst>
                <a:path extrusionOk="0" h="44796" w="17035">
                  <a:moveTo>
                    <a:pt x="5433" y="0"/>
                  </a:moveTo>
                  <a:lnTo>
                    <a:pt x="4478" y="2116"/>
                  </a:lnTo>
                  <a:cubicBezTo>
                    <a:pt x="4478" y="2116"/>
                    <a:pt x="1652" y="8531"/>
                    <a:pt x="1734" y="9950"/>
                  </a:cubicBezTo>
                  <a:cubicBezTo>
                    <a:pt x="1803" y="11370"/>
                    <a:pt x="3304" y="25728"/>
                    <a:pt x="3304" y="25728"/>
                  </a:cubicBezTo>
                  <a:lnTo>
                    <a:pt x="1" y="41110"/>
                  </a:lnTo>
                  <a:cubicBezTo>
                    <a:pt x="1" y="41110"/>
                    <a:pt x="4723" y="44304"/>
                    <a:pt x="9227" y="44700"/>
                  </a:cubicBezTo>
                  <a:cubicBezTo>
                    <a:pt x="9998" y="44768"/>
                    <a:pt x="10720" y="44796"/>
                    <a:pt x="11387" y="44796"/>
                  </a:cubicBezTo>
                  <a:cubicBezTo>
                    <a:pt x="14609" y="44796"/>
                    <a:pt x="16557" y="44140"/>
                    <a:pt x="16557" y="44140"/>
                  </a:cubicBezTo>
                  <a:cubicBezTo>
                    <a:pt x="16557" y="44140"/>
                    <a:pt x="17035" y="34245"/>
                    <a:pt x="16557" y="27939"/>
                  </a:cubicBezTo>
                  <a:cubicBezTo>
                    <a:pt x="16079" y="21620"/>
                    <a:pt x="15451" y="10346"/>
                    <a:pt x="14905" y="8067"/>
                  </a:cubicBezTo>
                  <a:cubicBezTo>
                    <a:pt x="14346" y="5774"/>
                    <a:pt x="13977" y="4491"/>
                    <a:pt x="13977" y="4491"/>
                  </a:cubicBezTo>
                  <a:lnTo>
                    <a:pt x="5433" y="0"/>
                  </a:lnTo>
                  <a:close/>
                </a:path>
              </a:pathLst>
            </a:custGeom>
            <a:solidFill>
              <a:schemeClr val="dk2"/>
            </a:solidFill>
            <a:ln cap="flat" cmpd="sng" w="4425">
              <a:solidFill>
                <a:schemeClr val="dk1"/>
              </a:solidFill>
              <a:prstDash val="solid"/>
              <a:miter lim="136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4" name="Google Shape;19024;p71"/>
            <p:cNvSpPr/>
            <p:nvPr/>
          </p:nvSpPr>
          <p:spPr>
            <a:xfrm flipH="1">
              <a:off x="7889838" y="4252441"/>
              <a:ext cx="875327" cy="3532458"/>
            </a:xfrm>
            <a:custGeom>
              <a:rect b="b" l="l" r="r" t="t"/>
              <a:pathLst>
                <a:path extrusionOk="0" h="38782" w="9610">
                  <a:moveTo>
                    <a:pt x="5375" y="1"/>
                  </a:moveTo>
                  <a:cubicBezTo>
                    <a:pt x="4376" y="1"/>
                    <a:pt x="1537" y="3599"/>
                    <a:pt x="1243" y="4509"/>
                  </a:cubicBezTo>
                  <a:cubicBezTo>
                    <a:pt x="1243" y="4509"/>
                    <a:pt x="1" y="11634"/>
                    <a:pt x="151" y="16452"/>
                  </a:cubicBezTo>
                  <a:cubicBezTo>
                    <a:pt x="301" y="21256"/>
                    <a:pt x="4341" y="38781"/>
                    <a:pt x="4341" y="38781"/>
                  </a:cubicBezTo>
                  <a:lnTo>
                    <a:pt x="9610" y="38153"/>
                  </a:lnTo>
                  <a:lnTo>
                    <a:pt x="8531" y="21256"/>
                  </a:lnTo>
                  <a:lnTo>
                    <a:pt x="9146" y="9313"/>
                  </a:lnTo>
                  <a:lnTo>
                    <a:pt x="9610" y="2953"/>
                  </a:lnTo>
                  <a:cubicBezTo>
                    <a:pt x="9610" y="2953"/>
                    <a:pt x="6361" y="169"/>
                    <a:pt x="5433" y="5"/>
                  </a:cubicBezTo>
                  <a:cubicBezTo>
                    <a:pt x="5415" y="2"/>
                    <a:pt x="5395" y="1"/>
                    <a:pt x="53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5" name="Google Shape;19025;p71"/>
            <p:cNvSpPr/>
            <p:nvPr/>
          </p:nvSpPr>
          <p:spPr>
            <a:xfrm flipH="1">
              <a:off x="7889838" y="4239143"/>
              <a:ext cx="875327" cy="3545757"/>
            </a:xfrm>
            <a:custGeom>
              <a:rect b="b" l="l" r="r" t="t"/>
              <a:pathLst>
                <a:path extrusionOk="0" fill="none" h="38928" w="9610">
                  <a:moveTo>
                    <a:pt x="9610" y="3099"/>
                  </a:moveTo>
                  <a:cubicBezTo>
                    <a:pt x="9610" y="3099"/>
                    <a:pt x="6361" y="315"/>
                    <a:pt x="5433" y="151"/>
                  </a:cubicBezTo>
                  <a:cubicBezTo>
                    <a:pt x="4491" y="1"/>
                    <a:pt x="1543" y="3727"/>
                    <a:pt x="1243" y="4655"/>
                  </a:cubicBezTo>
                  <a:cubicBezTo>
                    <a:pt x="1243" y="4655"/>
                    <a:pt x="1" y="11780"/>
                    <a:pt x="151" y="16598"/>
                  </a:cubicBezTo>
                  <a:cubicBezTo>
                    <a:pt x="301" y="21402"/>
                    <a:pt x="4341" y="38927"/>
                    <a:pt x="4341" y="38927"/>
                  </a:cubicBezTo>
                  <a:lnTo>
                    <a:pt x="9610" y="38299"/>
                  </a:lnTo>
                  <a:lnTo>
                    <a:pt x="8531" y="21402"/>
                  </a:lnTo>
                  <a:lnTo>
                    <a:pt x="9146" y="9459"/>
                  </a:lnTo>
                </a:path>
              </a:pathLst>
            </a:custGeom>
            <a:noFill/>
            <a:ln cap="flat" cmpd="sng" w="4425">
              <a:solidFill>
                <a:schemeClr val="dk1"/>
              </a:solidFill>
              <a:prstDash val="solid"/>
              <a:miter lim="13648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26" name="Google Shape;19026;p71"/>
          <p:cNvSpPr/>
          <p:nvPr/>
        </p:nvSpPr>
        <p:spPr>
          <a:xfrm flipH="1">
            <a:off x="7914705" y="7733794"/>
            <a:ext cx="392941" cy="174155"/>
          </a:xfrm>
          <a:custGeom>
            <a:rect b="b" l="l" r="r" t="t"/>
            <a:pathLst>
              <a:path extrusionOk="0" h="1912" w="4314">
                <a:moveTo>
                  <a:pt x="4109" y="1"/>
                </a:moveTo>
                <a:lnTo>
                  <a:pt x="1" y="437"/>
                </a:lnTo>
                <a:lnTo>
                  <a:pt x="424" y="1911"/>
                </a:lnTo>
                <a:lnTo>
                  <a:pt x="4314" y="1352"/>
                </a:lnTo>
                <a:lnTo>
                  <a:pt x="4109" y="1"/>
                </a:lnTo>
                <a:close/>
              </a:path>
            </a:pathLst>
          </a:custGeom>
          <a:solidFill>
            <a:srgbClr val="FFFFFF"/>
          </a:solidFill>
          <a:ln cap="flat" cmpd="sng" w="4425">
            <a:solidFill>
              <a:srgbClr val="263238"/>
            </a:solidFill>
            <a:prstDash val="solid"/>
            <a:miter lim="13648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30" name="Shape 19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31" name="Google Shape;19031;p72"/>
          <p:cNvGrpSpPr/>
          <p:nvPr/>
        </p:nvGrpSpPr>
        <p:grpSpPr>
          <a:xfrm>
            <a:off x="427227" y="809925"/>
            <a:ext cx="5941291" cy="4200032"/>
            <a:chOff x="427227" y="809925"/>
            <a:chExt cx="5941291" cy="4200032"/>
          </a:xfrm>
        </p:grpSpPr>
        <p:sp>
          <p:nvSpPr>
            <p:cNvPr id="19032" name="Google Shape;19032;p72"/>
            <p:cNvSpPr/>
            <p:nvPr/>
          </p:nvSpPr>
          <p:spPr>
            <a:xfrm>
              <a:off x="541576" y="908772"/>
              <a:ext cx="5717809" cy="3955680"/>
            </a:xfrm>
            <a:custGeom>
              <a:rect b="b" l="l" r="r" t="t"/>
              <a:pathLst>
                <a:path extrusionOk="0" h="25772" w="37252">
                  <a:moveTo>
                    <a:pt x="18837" y="0"/>
                  </a:moveTo>
                  <a:cubicBezTo>
                    <a:pt x="13960" y="0"/>
                    <a:pt x="9155" y="1252"/>
                    <a:pt x="4911" y="3624"/>
                  </a:cubicBezTo>
                  <a:cubicBezTo>
                    <a:pt x="1457" y="5622"/>
                    <a:pt x="1" y="8365"/>
                    <a:pt x="814" y="11447"/>
                  </a:cubicBezTo>
                  <a:cubicBezTo>
                    <a:pt x="2033" y="16086"/>
                    <a:pt x="8839" y="20929"/>
                    <a:pt x="18017" y="20929"/>
                  </a:cubicBezTo>
                  <a:cubicBezTo>
                    <a:pt x="18762" y="20929"/>
                    <a:pt x="19507" y="20895"/>
                    <a:pt x="20252" y="20827"/>
                  </a:cubicBezTo>
                  <a:lnTo>
                    <a:pt x="20590" y="20793"/>
                  </a:lnTo>
                  <a:lnTo>
                    <a:pt x="20827" y="20759"/>
                  </a:lnTo>
                  <a:lnTo>
                    <a:pt x="20861" y="20759"/>
                  </a:lnTo>
                  <a:cubicBezTo>
                    <a:pt x="20997" y="20759"/>
                    <a:pt x="21098" y="20827"/>
                    <a:pt x="21166" y="20929"/>
                  </a:cubicBezTo>
                  <a:cubicBezTo>
                    <a:pt x="21234" y="21030"/>
                    <a:pt x="21234" y="21166"/>
                    <a:pt x="21166" y="21267"/>
                  </a:cubicBezTo>
                  <a:cubicBezTo>
                    <a:pt x="20116" y="22994"/>
                    <a:pt x="18762" y="24518"/>
                    <a:pt x="17204" y="25771"/>
                  </a:cubicBezTo>
                  <a:cubicBezTo>
                    <a:pt x="19710" y="25196"/>
                    <a:pt x="24654" y="23672"/>
                    <a:pt x="26212" y="20082"/>
                  </a:cubicBezTo>
                  <a:cubicBezTo>
                    <a:pt x="26246" y="19981"/>
                    <a:pt x="26347" y="19913"/>
                    <a:pt x="26449" y="19879"/>
                  </a:cubicBezTo>
                  <a:cubicBezTo>
                    <a:pt x="31935" y="18626"/>
                    <a:pt x="35389" y="16323"/>
                    <a:pt x="36439" y="13343"/>
                  </a:cubicBezTo>
                  <a:cubicBezTo>
                    <a:pt x="37251" y="11074"/>
                    <a:pt x="36608" y="8535"/>
                    <a:pt x="34644" y="5995"/>
                  </a:cubicBezTo>
                  <a:cubicBezTo>
                    <a:pt x="31765" y="2337"/>
                    <a:pt x="25771" y="1"/>
                    <a:pt x="19033" y="1"/>
                  </a:cubicBezTo>
                  <a:cubicBezTo>
                    <a:pt x="18967" y="0"/>
                    <a:pt x="18902" y="0"/>
                    <a:pt x="188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3" name="Google Shape;19033;p72"/>
            <p:cNvSpPr/>
            <p:nvPr/>
          </p:nvSpPr>
          <p:spPr>
            <a:xfrm>
              <a:off x="427227" y="809925"/>
              <a:ext cx="5941291" cy="4200032"/>
            </a:xfrm>
            <a:custGeom>
              <a:rect b="b" l="l" r="r" t="t"/>
              <a:pathLst>
                <a:path extrusionOk="0" h="27364" w="38708">
                  <a:moveTo>
                    <a:pt x="19582" y="644"/>
                  </a:moveTo>
                  <a:cubicBezTo>
                    <a:pt x="19647" y="644"/>
                    <a:pt x="19712" y="644"/>
                    <a:pt x="19778" y="645"/>
                  </a:cubicBezTo>
                  <a:cubicBezTo>
                    <a:pt x="26516" y="645"/>
                    <a:pt x="32510" y="2948"/>
                    <a:pt x="35389" y="6639"/>
                  </a:cubicBezTo>
                  <a:cubicBezTo>
                    <a:pt x="37353" y="9179"/>
                    <a:pt x="37996" y="11718"/>
                    <a:pt x="37184" y="13953"/>
                  </a:cubicBezTo>
                  <a:cubicBezTo>
                    <a:pt x="36134" y="16967"/>
                    <a:pt x="32680" y="19236"/>
                    <a:pt x="27194" y="20523"/>
                  </a:cubicBezTo>
                  <a:cubicBezTo>
                    <a:pt x="27092" y="20523"/>
                    <a:pt x="26991" y="20591"/>
                    <a:pt x="26957" y="20692"/>
                  </a:cubicBezTo>
                  <a:cubicBezTo>
                    <a:pt x="25399" y="24316"/>
                    <a:pt x="20455" y="25840"/>
                    <a:pt x="17949" y="26415"/>
                  </a:cubicBezTo>
                  <a:cubicBezTo>
                    <a:pt x="19507" y="25162"/>
                    <a:pt x="20861" y="23638"/>
                    <a:pt x="21911" y="21911"/>
                  </a:cubicBezTo>
                  <a:cubicBezTo>
                    <a:pt x="21979" y="21810"/>
                    <a:pt x="21979" y="21674"/>
                    <a:pt x="21911" y="21573"/>
                  </a:cubicBezTo>
                  <a:cubicBezTo>
                    <a:pt x="21843" y="21471"/>
                    <a:pt x="21742" y="21403"/>
                    <a:pt x="21606" y="21403"/>
                  </a:cubicBezTo>
                  <a:lnTo>
                    <a:pt x="21369" y="21437"/>
                  </a:lnTo>
                  <a:lnTo>
                    <a:pt x="20997" y="21471"/>
                  </a:lnTo>
                  <a:cubicBezTo>
                    <a:pt x="20252" y="21539"/>
                    <a:pt x="19507" y="21539"/>
                    <a:pt x="18762" y="21539"/>
                  </a:cubicBezTo>
                  <a:cubicBezTo>
                    <a:pt x="9584" y="21539"/>
                    <a:pt x="2812" y="16730"/>
                    <a:pt x="1559" y="12091"/>
                  </a:cubicBezTo>
                  <a:cubicBezTo>
                    <a:pt x="746" y="9009"/>
                    <a:pt x="2202" y="6232"/>
                    <a:pt x="5656" y="4268"/>
                  </a:cubicBezTo>
                  <a:cubicBezTo>
                    <a:pt x="9934" y="1896"/>
                    <a:pt x="14706" y="644"/>
                    <a:pt x="19582" y="644"/>
                  </a:cubicBezTo>
                  <a:close/>
                  <a:moveTo>
                    <a:pt x="19583" y="1"/>
                  </a:moveTo>
                  <a:cubicBezTo>
                    <a:pt x="14604" y="1"/>
                    <a:pt x="9697" y="1286"/>
                    <a:pt x="5318" y="3693"/>
                  </a:cubicBezTo>
                  <a:cubicBezTo>
                    <a:pt x="1626" y="5826"/>
                    <a:pt x="1" y="8941"/>
                    <a:pt x="915" y="12260"/>
                  </a:cubicBezTo>
                  <a:cubicBezTo>
                    <a:pt x="2202" y="17103"/>
                    <a:pt x="8907" y="22216"/>
                    <a:pt x="18762" y="22216"/>
                  </a:cubicBezTo>
                  <a:cubicBezTo>
                    <a:pt x="19473" y="22216"/>
                    <a:pt x="20218" y="22216"/>
                    <a:pt x="20963" y="22148"/>
                  </a:cubicBezTo>
                  <a:lnTo>
                    <a:pt x="20963" y="22148"/>
                  </a:lnTo>
                  <a:cubicBezTo>
                    <a:pt x="19744" y="23977"/>
                    <a:pt x="18152" y="25535"/>
                    <a:pt x="16290" y="26720"/>
                  </a:cubicBezTo>
                  <a:cubicBezTo>
                    <a:pt x="16154" y="26822"/>
                    <a:pt x="16086" y="26991"/>
                    <a:pt x="16154" y="27160"/>
                  </a:cubicBezTo>
                  <a:cubicBezTo>
                    <a:pt x="16222" y="27296"/>
                    <a:pt x="16323" y="27363"/>
                    <a:pt x="16493" y="27363"/>
                  </a:cubicBezTo>
                  <a:lnTo>
                    <a:pt x="16527" y="27363"/>
                  </a:lnTo>
                  <a:cubicBezTo>
                    <a:pt x="16865" y="27296"/>
                    <a:pt x="25162" y="26246"/>
                    <a:pt x="27532" y="21132"/>
                  </a:cubicBezTo>
                  <a:cubicBezTo>
                    <a:pt x="33120" y="19812"/>
                    <a:pt x="36709" y="17407"/>
                    <a:pt x="37827" y="14190"/>
                  </a:cubicBezTo>
                  <a:cubicBezTo>
                    <a:pt x="38707" y="11718"/>
                    <a:pt x="38064" y="8975"/>
                    <a:pt x="35931" y="6232"/>
                  </a:cubicBezTo>
                  <a:cubicBezTo>
                    <a:pt x="32883" y="2304"/>
                    <a:pt x="26821" y="1"/>
                    <a:pt x="19778" y="1"/>
                  </a:cubicBezTo>
                  <a:cubicBezTo>
                    <a:pt x="19713" y="1"/>
                    <a:pt x="19648" y="1"/>
                    <a:pt x="195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34" name="Google Shape;19034;p72"/>
          <p:cNvSpPr txBox="1"/>
          <p:nvPr>
            <p:ph type="title"/>
          </p:nvPr>
        </p:nvSpPr>
        <p:spPr>
          <a:xfrm>
            <a:off x="2346625" y="2076550"/>
            <a:ext cx="3258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/>
              <a:t>JOURNEY</a:t>
            </a:r>
            <a:endParaRPr sz="5000"/>
          </a:p>
        </p:txBody>
      </p:sp>
      <p:sp>
        <p:nvSpPr>
          <p:cNvPr id="19035" name="Google Shape;19035;p72"/>
          <p:cNvSpPr txBox="1"/>
          <p:nvPr>
            <p:ph idx="2" type="title"/>
          </p:nvPr>
        </p:nvSpPr>
        <p:spPr>
          <a:xfrm>
            <a:off x="894600" y="1966150"/>
            <a:ext cx="1671000" cy="114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9036" name="Google Shape;19036;p72"/>
          <p:cNvGrpSpPr/>
          <p:nvPr/>
        </p:nvGrpSpPr>
        <p:grpSpPr>
          <a:xfrm>
            <a:off x="7269683" y="3710589"/>
            <a:ext cx="1233856" cy="975714"/>
            <a:chOff x="7317151" y="256871"/>
            <a:chExt cx="1719181" cy="1359501"/>
          </a:xfrm>
        </p:grpSpPr>
        <p:sp>
          <p:nvSpPr>
            <p:cNvPr id="19037" name="Google Shape;19037;p72"/>
            <p:cNvSpPr/>
            <p:nvPr/>
          </p:nvSpPr>
          <p:spPr>
            <a:xfrm flipH="1">
              <a:off x="7317151" y="266325"/>
              <a:ext cx="1443569" cy="1309196"/>
            </a:xfrm>
            <a:custGeom>
              <a:rect b="b" l="l" r="r" t="t"/>
              <a:pathLst>
                <a:path extrusionOk="0" h="12851" w="14170">
                  <a:moveTo>
                    <a:pt x="6276" y="3386"/>
                  </a:moveTo>
                  <a:lnTo>
                    <a:pt x="6323" y="3625"/>
                  </a:lnTo>
                  <a:cubicBezTo>
                    <a:pt x="6395" y="4041"/>
                    <a:pt x="6597" y="4446"/>
                    <a:pt x="6895" y="4756"/>
                  </a:cubicBezTo>
                  <a:cubicBezTo>
                    <a:pt x="7350" y="5241"/>
                    <a:pt x="7994" y="5520"/>
                    <a:pt x="8674" y="5520"/>
                  </a:cubicBezTo>
                  <a:cubicBezTo>
                    <a:pt x="8795" y="5520"/>
                    <a:pt x="8916" y="5512"/>
                    <a:pt x="9038" y="5494"/>
                  </a:cubicBezTo>
                  <a:lnTo>
                    <a:pt x="9240" y="5470"/>
                  </a:lnTo>
                  <a:lnTo>
                    <a:pt x="9193" y="5660"/>
                  </a:lnTo>
                  <a:cubicBezTo>
                    <a:pt x="9073" y="6125"/>
                    <a:pt x="9121" y="6625"/>
                    <a:pt x="9312" y="7077"/>
                  </a:cubicBezTo>
                  <a:lnTo>
                    <a:pt x="9383" y="7244"/>
                  </a:lnTo>
                  <a:lnTo>
                    <a:pt x="9193" y="7256"/>
                  </a:lnTo>
                  <a:cubicBezTo>
                    <a:pt x="8704" y="7304"/>
                    <a:pt x="8240" y="7494"/>
                    <a:pt x="7871" y="7816"/>
                  </a:cubicBezTo>
                  <a:cubicBezTo>
                    <a:pt x="7561" y="8089"/>
                    <a:pt x="7323" y="8435"/>
                    <a:pt x="7192" y="8816"/>
                  </a:cubicBezTo>
                  <a:lnTo>
                    <a:pt x="7145" y="8923"/>
                  </a:lnTo>
                  <a:lnTo>
                    <a:pt x="7026" y="8911"/>
                  </a:lnTo>
                  <a:cubicBezTo>
                    <a:pt x="6922" y="8898"/>
                    <a:pt x="6819" y="8891"/>
                    <a:pt x="6716" y="8891"/>
                  </a:cubicBezTo>
                  <a:cubicBezTo>
                    <a:pt x="6358" y="8891"/>
                    <a:pt x="6009" y="8973"/>
                    <a:pt x="5704" y="9149"/>
                  </a:cubicBezTo>
                  <a:lnTo>
                    <a:pt x="5549" y="9220"/>
                  </a:lnTo>
                  <a:lnTo>
                    <a:pt x="5490" y="9066"/>
                  </a:lnTo>
                  <a:cubicBezTo>
                    <a:pt x="5406" y="8816"/>
                    <a:pt x="5252" y="8578"/>
                    <a:pt x="5073" y="8387"/>
                  </a:cubicBezTo>
                  <a:cubicBezTo>
                    <a:pt x="4752" y="8030"/>
                    <a:pt x="4335" y="7792"/>
                    <a:pt x="3859" y="7696"/>
                  </a:cubicBezTo>
                  <a:lnTo>
                    <a:pt x="3692" y="7673"/>
                  </a:lnTo>
                  <a:lnTo>
                    <a:pt x="3751" y="7518"/>
                  </a:lnTo>
                  <a:cubicBezTo>
                    <a:pt x="4013" y="6887"/>
                    <a:pt x="3894" y="6184"/>
                    <a:pt x="3418" y="5660"/>
                  </a:cubicBezTo>
                  <a:lnTo>
                    <a:pt x="3406" y="5649"/>
                  </a:lnTo>
                  <a:lnTo>
                    <a:pt x="3394" y="5625"/>
                  </a:lnTo>
                  <a:lnTo>
                    <a:pt x="3251" y="5494"/>
                  </a:lnTo>
                  <a:lnTo>
                    <a:pt x="3418" y="5422"/>
                  </a:lnTo>
                  <a:cubicBezTo>
                    <a:pt x="3549" y="5363"/>
                    <a:pt x="3680" y="5291"/>
                    <a:pt x="3775" y="5196"/>
                  </a:cubicBezTo>
                  <a:cubicBezTo>
                    <a:pt x="4097" y="4934"/>
                    <a:pt x="4287" y="4565"/>
                    <a:pt x="4323" y="4160"/>
                  </a:cubicBezTo>
                  <a:lnTo>
                    <a:pt x="4347" y="4029"/>
                  </a:lnTo>
                  <a:lnTo>
                    <a:pt x="4490" y="4041"/>
                  </a:lnTo>
                  <a:cubicBezTo>
                    <a:pt x="4563" y="4049"/>
                    <a:pt x="4637" y="4053"/>
                    <a:pt x="4711" y="4053"/>
                  </a:cubicBezTo>
                  <a:cubicBezTo>
                    <a:pt x="5218" y="4053"/>
                    <a:pt x="5711" y="3875"/>
                    <a:pt x="6085" y="3553"/>
                  </a:cubicBezTo>
                  <a:lnTo>
                    <a:pt x="6276" y="3386"/>
                  </a:lnTo>
                  <a:close/>
                  <a:moveTo>
                    <a:pt x="4740" y="1"/>
                  </a:moveTo>
                  <a:cubicBezTo>
                    <a:pt x="4247" y="1"/>
                    <a:pt x="3750" y="167"/>
                    <a:pt x="3347" y="505"/>
                  </a:cubicBezTo>
                  <a:cubicBezTo>
                    <a:pt x="2811" y="958"/>
                    <a:pt x="2561" y="1636"/>
                    <a:pt x="2668" y="2315"/>
                  </a:cubicBezTo>
                  <a:lnTo>
                    <a:pt x="2680" y="2446"/>
                  </a:lnTo>
                  <a:lnTo>
                    <a:pt x="2525" y="2458"/>
                  </a:lnTo>
                  <a:cubicBezTo>
                    <a:pt x="2204" y="2505"/>
                    <a:pt x="1906" y="2624"/>
                    <a:pt x="1668" y="2839"/>
                  </a:cubicBezTo>
                  <a:cubicBezTo>
                    <a:pt x="1025" y="3374"/>
                    <a:pt x="942" y="4303"/>
                    <a:pt x="1453" y="4958"/>
                  </a:cubicBezTo>
                  <a:lnTo>
                    <a:pt x="1573" y="5113"/>
                  </a:lnTo>
                  <a:lnTo>
                    <a:pt x="1394" y="5172"/>
                  </a:lnTo>
                  <a:cubicBezTo>
                    <a:pt x="1192" y="5244"/>
                    <a:pt x="1001" y="5363"/>
                    <a:pt x="846" y="5494"/>
                  </a:cubicBezTo>
                  <a:cubicBezTo>
                    <a:pt x="72" y="6149"/>
                    <a:pt x="1" y="7280"/>
                    <a:pt x="680" y="8030"/>
                  </a:cubicBezTo>
                  <a:cubicBezTo>
                    <a:pt x="894" y="8256"/>
                    <a:pt x="1144" y="8435"/>
                    <a:pt x="1442" y="8518"/>
                  </a:cubicBezTo>
                  <a:lnTo>
                    <a:pt x="1608" y="8578"/>
                  </a:lnTo>
                  <a:lnTo>
                    <a:pt x="1513" y="8720"/>
                  </a:lnTo>
                  <a:cubicBezTo>
                    <a:pt x="1025" y="9530"/>
                    <a:pt x="1120" y="10542"/>
                    <a:pt x="1751" y="11245"/>
                  </a:cubicBezTo>
                  <a:cubicBezTo>
                    <a:pt x="2191" y="11719"/>
                    <a:pt x="2816" y="11971"/>
                    <a:pt x="3443" y="11971"/>
                  </a:cubicBezTo>
                  <a:cubicBezTo>
                    <a:pt x="3870" y="11971"/>
                    <a:pt x="4297" y="11855"/>
                    <a:pt x="4668" y="11614"/>
                  </a:cubicBezTo>
                  <a:lnTo>
                    <a:pt x="4811" y="11530"/>
                  </a:lnTo>
                  <a:lnTo>
                    <a:pt x="4882" y="11673"/>
                  </a:lnTo>
                  <a:cubicBezTo>
                    <a:pt x="4966" y="11852"/>
                    <a:pt x="5073" y="12018"/>
                    <a:pt x="5204" y="12185"/>
                  </a:cubicBezTo>
                  <a:cubicBezTo>
                    <a:pt x="5611" y="12625"/>
                    <a:pt x="6180" y="12850"/>
                    <a:pt x="6750" y="12850"/>
                  </a:cubicBezTo>
                  <a:cubicBezTo>
                    <a:pt x="7230" y="12850"/>
                    <a:pt x="7711" y="12690"/>
                    <a:pt x="8097" y="12364"/>
                  </a:cubicBezTo>
                  <a:cubicBezTo>
                    <a:pt x="8276" y="12209"/>
                    <a:pt x="8442" y="12018"/>
                    <a:pt x="8538" y="11804"/>
                  </a:cubicBezTo>
                  <a:lnTo>
                    <a:pt x="8597" y="11709"/>
                  </a:lnTo>
                  <a:lnTo>
                    <a:pt x="8716" y="11733"/>
                  </a:lnTo>
                  <a:cubicBezTo>
                    <a:pt x="8955" y="11807"/>
                    <a:pt x="9202" y="11844"/>
                    <a:pt x="9448" y="11844"/>
                  </a:cubicBezTo>
                  <a:cubicBezTo>
                    <a:pt x="10024" y="11844"/>
                    <a:pt x="10592" y="11644"/>
                    <a:pt x="11026" y="11268"/>
                  </a:cubicBezTo>
                  <a:cubicBezTo>
                    <a:pt x="11788" y="10602"/>
                    <a:pt x="12038" y="9542"/>
                    <a:pt x="11633" y="8637"/>
                  </a:cubicBezTo>
                  <a:lnTo>
                    <a:pt x="11562" y="8470"/>
                  </a:lnTo>
                  <a:lnTo>
                    <a:pt x="11752" y="8458"/>
                  </a:lnTo>
                  <a:cubicBezTo>
                    <a:pt x="12252" y="8411"/>
                    <a:pt x="12705" y="8220"/>
                    <a:pt x="13074" y="7899"/>
                  </a:cubicBezTo>
                  <a:cubicBezTo>
                    <a:pt x="14062" y="7065"/>
                    <a:pt x="14169" y="5601"/>
                    <a:pt x="13300" y="4660"/>
                  </a:cubicBezTo>
                  <a:cubicBezTo>
                    <a:pt x="12845" y="4175"/>
                    <a:pt x="12201" y="3896"/>
                    <a:pt x="11521" y="3896"/>
                  </a:cubicBezTo>
                  <a:cubicBezTo>
                    <a:pt x="11400" y="3896"/>
                    <a:pt x="11279" y="3904"/>
                    <a:pt x="11157" y="3922"/>
                  </a:cubicBezTo>
                  <a:lnTo>
                    <a:pt x="10955" y="3946"/>
                  </a:lnTo>
                  <a:lnTo>
                    <a:pt x="11002" y="3755"/>
                  </a:lnTo>
                  <a:cubicBezTo>
                    <a:pt x="11181" y="3041"/>
                    <a:pt x="10967" y="2279"/>
                    <a:pt x="10467" y="1731"/>
                  </a:cubicBezTo>
                  <a:cubicBezTo>
                    <a:pt x="9994" y="1214"/>
                    <a:pt x="9336" y="950"/>
                    <a:pt x="8675" y="950"/>
                  </a:cubicBezTo>
                  <a:cubicBezTo>
                    <a:pt x="8118" y="950"/>
                    <a:pt x="7560" y="1136"/>
                    <a:pt x="7109" y="1517"/>
                  </a:cubicBezTo>
                  <a:cubicBezTo>
                    <a:pt x="7073" y="1553"/>
                    <a:pt x="7038" y="1577"/>
                    <a:pt x="7014" y="1624"/>
                  </a:cubicBezTo>
                  <a:lnTo>
                    <a:pt x="6835" y="1803"/>
                  </a:lnTo>
                  <a:lnTo>
                    <a:pt x="6776" y="1565"/>
                  </a:lnTo>
                  <a:cubicBezTo>
                    <a:pt x="6692" y="1243"/>
                    <a:pt x="6537" y="946"/>
                    <a:pt x="6311" y="684"/>
                  </a:cubicBezTo>
                  <a:cubicBezTo>
                    <a:pt x="5899" y="232"/>
                    <a:pt x="5322" y="1"/>
                    <a:pt x="4740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8" name="Google Shape;19038;p72"/>
            <p:cNvSpPr/>
            <p:nvPr/>
          </p:nvSpPr>
          <p:spPr>
            <a:xfrm rot="5400000">
              <a:off x="7744614" y="1238388"/>
              <a:ext cx="185449" cy="108982"/>
            </a:xfrm>
            <a:custGeom>
              <a:rect b="b" l="l" r="r" t="t"/>
              <a:pathLst>
                <a:path extrusionOk="0" h="1575" w="2680">
                  <a:moveTo>
                    <a:pt x="2679" y="0"/>
                  </a:moveTo>
                  <a:lnTo>
                    <a:pt x="2679" y="0"/>
                  </a:lnTo>
                  <a:cubicBezTo>
                    <a:pt x="2667" y="0"/>
                    <a:pt x="2667" y="24"/>
                    <a:pt x="2644" y="36"/>
                  </a:cubicBezTo>
                  <a:cubicBezTo>
                    <a:pt x="2632" y="48"/>
                    <a:pt x="2608" y="84"/>
                    <a:pt x="2608" y="108"/>
                  </a:cubicBezTo>
                  <a:cubicBezTo>
                    <a:pt x="2572" y="143"/>
                    <a:pt x="2548" y="179"/>
                    <a:pt x="2501" y="227"/>
                  </a:cubicBezTo>
                  <a:cubicBezTo>
                    <a:pt x="2453" y="274"/>
                    <a:pt x="2417" y="334"/>
                    <a:pt x="2346" y="381"/>
                  </a:cubicBezTo>
                  <a:cubicBezTo>
                    <a:pt x="2298" y="441"/>
                    <a:pt x="2239" y="477"/>
                    <a:pt x="2179" y="536"/>
                  </a:cubicBezTo>
                  <a:cubicBezTo>
                    <a:pt x="2096" y="596"/>
                    <a:pt x="2036" y="643"/>
                    <a:pt x="1965" y="703"/>
                  </a:cubicBezTo>
                  <a:cubicBezTo>
                    <a:pt x="1893" y="751"/>
                    <a:pt x="1822" y="810"/>
                    <a:pt x="1739" y="858"/>
                  </a:cubicBezTo>
                  <a:cubicBezTo>
                    <a:pt x="1691" y="882"/>
                    <a:pt x="1667" y="893"/>
                    <a:pt x="1620" y="929"/>
                  </a:cubicBezTo>
                  <a:lnTo>
                    <a:pt x="1501" y="989"/>
                  </a:lnTo>
                  <a:cubicBezTo>
                    <a:pt x="1429" y="1036"/>
                    <a:pt x="1334" y="1060"/>
                    <a:pt x="1251" y="1108"/>
                  </a:cubicBezTo>
                  <a:cubicBezTo>
                    <a:pt x="1155" y="1132"/>
                    <a:pt x="1084" y="1167"/>
                    <a:pt x="1000" y="1191"/>
                  </a:cubicBezTo>
                  <a:cubicBezTo>
                    <a:pt x="905" y="1227"/>
                    <a:pt x="822" y="1239"/>
                    <a:pt x="750" y="1274"/>
                  </a:cubicBezTo>
                  <a:cubicBezTo>
                    <a:pt x="727" y="1274"/>
                    <a:pt x="703" y="1286"/>
                    <a:pt x="691" y="1286"/>
                  </a:cubicBezTo>
                  <a:cubicBezTo>
                    <a:pt x="667" y="1298"/>
                    <a:pt x="643" y="1298"/>
                    <a:pt x="631" y="1298"/>
                  </a:cubicBezTo>
                  <a:cubicBezTo>
                    <a:pt x="584" y="1310"/>
                    <a:pt x="536" y="1334"/>
                    <a:pt x="500" y="1334"/>
                  </a:cubicBezTo>
                  <a:cubicBezTo>
                    <a:pt x="441" y="1346"/>
                    <a:pt x="369" y="1370"/>
                    <a:pt x="310" y="1370"/>
                  </a:cubicBezTo>
                  <a:cubicBezTo>
                    <a:pt x="250" y="1394"/>
                    <a:pt x="191" y="1405"/>
                    <a:pt x="143" y="1405"/>
                  </a:cubicBezTo>
                  <a:cubicBezTo>
                    <a:pt x="60" y="1417"/>
                    <a:pt x="0" y="1429"/>
                    <a:pt x="0" y="1429"/>
                  </a:cubicBezTo>
                  <a:lnTo>
                    <a:pt x="131" y="1477"/>
                  </a:lnTo>
                  <a:cubicBezTo>
                    <a:pt x="179" y="1489"/>
                    <a:pt x="238" y="1513"/>
                    <a:pt x="298" y="1524"/>
                  </a:cubicBezTo>
                  <a:cubicBezTo>
                    <a:pt x="358" y="1536"/>
                    <a:pt x="429" y="1536"/>
                    <a:pt x="500" y="1548"/>
                  </a:cubicBezTo>
                  <a:cubicBezTo>
                    <a:pt x="572" y="1548"/>
                    <a:pt x="643" y="1575"/>
                    <a:pt x="722" y="1575"/>
                  </a:cubicBezTo>
                  <a:cubicBezTo>
                    <a:pt x="735" y="1575"/>
                    <a:pt x="749" y="1574"/>
                    <a:pt x="762" y="1572"/>
                  </a:cubicBezTo>
                  <a:cubicBezTo>
                    <a:pt x="858" y="1548"/>
                    <a:pt x="953" y="1548"/>
                    <a:pt x="1060" y="1536"/>
                  </a:cubicBezTo>
                  <a:cubicBezTo>
                    <a:pt x="1096" y="1536"/>
                    <a:pt x="1143" y="1524"/>
                    <a:pt x="1203" y="1513"/>
                  </a:cubicBezTo>
                  <a:cubicBezTo>
                    <a:pt x="1251" y="1489"/>
                    <a:pt x="1310" y="1477"/>
                    <a:pt x="1358" y="1465"/>
                  </a:cubicBezTo>
                  <a:cubicBezTo>
                    <a:pt x="1441" y="1417"/>
                    <a:pt x="1560" y="1394"/>
                    <a:pt x="1655" y="1322"/>
                  </a:cubicBezTo>
                  <a:lnTo>
                    <a:pt x="1798" y="1251"/>
                  </a:lnTo>
                  <a:lnTo>
                    <a:pt x="1929" y="1167"/>
                  </a:lnTo>
                  <a:cubicBezTo>
                    <a:pt x="2024" y="1108"/>
                    <a:pt x="2096" y="1024"/>
                    <a:pt x="2167" y="953"/>
                  </a:cubicBezTo>
                  <a:cubicBezTo>
                    <a:pt x="2251" y="882"/>
                    <a:pt x="2310" y="810"/>
                    <a:pt x="2370" y="727"/>
                  </a:cubicBezTo>
                  <a:lnTo>
                    <a:pt x="2501" y="512"/>
                  </a:lnTo>
                  <a:cubicBezTo>
                    <a:pt x="2548" y="453"/>
                    <a:pt x="2560" y="381"/>
                    <a:pt x="2584" y="322"/>
                  </a:cubicBezTo>
                  <a:cubicBezTo>
                    <a:pt x="2620" y="262"/>
                    <a:pt x="2632" y="203"/>
                    <a:pt x="2644" y="155"/>
                  </a:cubicBezTo>
                  <a:cubicBezTo>
                    <a:pt x="2679" y="60"/>
                    <a:pt x="2679" y="24"/>
                    <a:pt x="2679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38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9" name="Google Shape;19039;p72"/>
            <p:cNvSpPr/>
            <p:nvPr/>
          </p:nvSpPr>
          <p:spPr>
            <a:xfrm flipH="1" rot="-5400000">
              <a:off x="8806393" y="1386432"/>
              <a:ext cx="230774" cy="229105"/>
            </a:xfrm>
            <a:custGeom>
              <a:rect b="b" l="l" r="r" t="t"/>
              <a:pathLst>
                <a:path extrusionOk="0" h="3311" w="3335">
                  <a:moveTo>
                    <a:pt x="1525" y="1"/>
                  </a:moveTo>
                  <a:lnTo>
                    <a:pt x="1132" y="1108"/>
                  </a:lnTo>
                  <a:lnTo>
                    <a:pt x="1" y="1429"/>
                  </a:lnTo>
                  <a:lnTo>
                    <a:pt x="941" y="2144"/>
                  </a:lnTo>
                  <a:lnTo>
                    <a:pt x="882" y="3310"/>
                  </a:lnTo>
                  <a:lnTo>
                    <a:pt x="882" y="3310"/>
                  </a:lnTo>
                  <a:lnTo>
                    <a:pt x="1846" y="2632"/>
                  </a:lnTo>
                  <a:lnTo>
                    <a:pt x="2953" y="3049"/>
                  </a:lnTo>
                  <a:lnTo>
                    <a:pt x="2953" y="3049"/>
                  </a:lnTo>
                  <a:lnTo>
                    <a:pt x="2608" y="1917"/>
                  </a:lnTo>
                  <a:lnTo>
                    <a:pt x="3334" y="989"/>
                  </a:lnTo>
                  <a:lnTo>
                    <a:pt x="2156" y="977"/>
                  </a:lnTo>
                  <a:lnTo>
                    <a:pt x="1525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0" name="Google Shape;19040;p72"/>
            <p:cNvSpPr/>
            <p:nvPr/>
          </p:nvSpPr>
          <p:spPr>
            <a:xfrm flipH="1" rot="-5400000">
              <a:off x="8757780" y="259814"/>
              <a:ext cx="131129" cy="125243"/>
            </a:xfrm>
            <a:custGeom>
              <a:rect b="b" l="l" r="r" t="t"/>
              <a:pathLst>
                <a:path extrusionOk="0" h="1810" w="1895">
                  <a:moveTo>
                    <a:pt x="930" y="0"/>
                  </a:moveTo>
                  <a:lnTo>
                    <a:pt x="656" y="595"/>
                  </a:lnTo>
                  <a:lnTo>
                    <a:pt x="1" y="715"/>
                  </a:lnTo>
                  <a:lnTo>
                    <a:pt x="489" y="1155"/>
                  </a:lnTo>
                  <a:lnTo>
                    <a:pt x="418" y="1810"/>
                  </a:lnTo>
                  <a:lnTo>
                    <a:pt x="989" y="1488"/>
                  </a:lnTo>
                  <a:lnTo>
                    <a:pt x="1585" y="1762"/>
                  </a:lnTo>
                  <a:lnTo>
                    <a:pt x="1430" y="1131"/>
                  </a:lnTo>
                  <a:lnTo>
                    <a:pt x="1894" y="655"/>
                  </a:lnTo>
                  <a:lnTo>
                    <a:pt x="1239" y="572"/>
                  </a:lnTo>
                  <a:lnTo>
                    <a:pt x="930" y="0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dk1"/>
              </a:solidFill>
              <a:prstDash val="solid"/>
              <a:miter lim="11906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0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ic Style XL by Slidesgo">
  <a:themeElements>
    <a:clrScheme name="Simple Light">
      <a:dk1>
        <a:srgbClr val="162130"/>
      </a:dk1>
      <a:lt1>
        <a:srgbClr val="FFFFFF"/>
      </a:lt1>
      <a:dk2>
        <a:srgbClr val="A81916"/>
      </a:dk2>
      <a:lt2>
        <a:srgbClr val="EEEEEE"/>
      </a:lt2>
      <a:accent1>
        <a:srgbClr val="FDC324"/>
      </a:accent1>
      <a:accent2>
        <a:srgbClr val="4EBDCF"/>
      </a:accent2>
      <a:accent3>
        <a:srgbClr val="CC1D2D"/>
      </a:accent3>
      <a:accent4>
        <a:srgbClr val="E1AF25"/>
      </a:accent4>
      <a:accent5>
        <a:srgbClr val="88D7E8"/>
      </a:accent5>
      <a:accent6>
        <a:srgbClr val="5CC1D6"/>
      </a:accent6>
      <a:hlink>
        <a:srgbClr val="16213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